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72" r:id="rId5"/>
    <p:sldId id="273" r:id="rId6"/>
    <p:sldId id="271" r:id="rId7"/>
    <p:sldId id="266" r:id="rId8"/>
    <p:sldId id="269" r:id="rId9"/>
    <p:sldId id="270" r:id="rId10"/>
    <p:sldId id="268" r:id="rId11"/>
    <p:sldId id="265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2020/4/4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2020.04.04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</a:t>
            </a:r>
            <a:r>
              <a:rPr lang="zh-CN" altLang="en-US" sz="3200" dirty="0">
                <a:solidFill>
                  <a:schemeClr val="bg1"/>
                </a:solidFill>
              </a:rPr>
              <a:t>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76" y="953589"/>
            <a:ext cx="5787224" cy="59044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90" y="1445511"/>
            <a:ext cx="310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器，代码在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上不起作用，正在寻找原因。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存在的</a:t>
            </a:r>
            <a:r>
              <a:rPr lang="zh-CN" altLang="en-US" sz="3200" dirty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97" y="1403440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存在问题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08628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模型每层的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很多，要对每个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剪枝，循环耗费时间很长。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2214"/>
          <a:stretch/>
        </p:blipFill>
        <p:spPr>
          <a:xfrm>
            <a:off x="619125" y="3505200"/>
            <a:ext cx="7905750" cy="28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下一步</a:t>
            </a:r>
            <a:r>
              <a:rPr lang="zh-CN" altLang="en-US" sz="3200" dirty="0" smtClean="0">
                <a:solidFill>
                  <a:schemeClr val="bg1"/>
                </a:solidFill>
              </a:rPr>
              <a:t>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391789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353209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目前正在寻找影响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模型运行结果的原因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下一步研究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优化器的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代码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进行代码调整测试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996977"/>
            <a:ext cx="8157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数据集上实现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pruning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设定好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数据集</a:t>
            </a:r>
            <a:endParaRPr lang="en-US" altLang="zh-C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使用不同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进行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改进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可以选择使用任意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1-9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组合的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19" y="953587"/>
            <a:ext cx="6720981" cy="59044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90" y="1445511"/>
            <a:ext cx="23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：‘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13789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90" y="1445511"/>
            <a:ext cx="2321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13679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97" y="953589"/>
            <a:ext cx="6876023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90" y="1445511"/>
            <a:ext cx="216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1379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11" y="953589"/>
            <a:ext cx="6826644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90" y="1445511"/>
            <a:ext cx="185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35" y="953588"/>
            <a:ext cx="6782666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1743609"/>
            <a:ext cx="7855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上实现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上运行没有问题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，实现与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的实现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类似。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优化器目前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带剪枝的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优化方法，训练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过程很慢。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测试优化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器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，训练在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上不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起作用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经常会出现其他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人占用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引起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 memory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问题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</a:t>
            </a:r>
            <a:r>
              <a:rPr lang="zh-CN" altLang="en-US" sz="3200" dirty="0">
                <a:solidFill>
                  <a:schemeClr val="bg1"/>
                </a:solidFill>
              </a:rPr>
              <a:t>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7" y="953589"/>
            <a:ext cx="5403273" cy="590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90" y="14455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优化器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剪枝是没有问题的</a:t>
            </a:r>
          </a:p>
        </p:txBody>
      </p:sp>
    </p:spTree>
    <p:extLst>
      <p:ext uri="{BB962C8B-B14F-4D97-AF65-F5344CB8AC3E}">
        <p14:creationId xmlns:p14="http://schemas.microsoft.com/office/powerpoint/2010/main" val="33185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</a:t>
            </a:r>
            <a:r>
              <a:rPr lang="zh-CN" altLang="en-US" sz="3200" dirty="0">
                <a:solidFill>
                  <a:schemeClr val="bg1"/>
                </a:solidFill>
              </a:rPr>
              <a:t>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2613"/>
          <a:stretch/>
        </p:blipFill>
        <p:spPr>
          <a:xfrm>
            <a:off x="2947555" y="0"/>
            <a:ext cx="6196445" cy="6943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91" y="1445511"/>
            <a:ext cx="2690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但是训练似乎没有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起作用，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次迭代需要两个小时左右，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值一直保持在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左右，无法下降。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242</Words>
  <Application>Microsoft Office PowerPoint</Application>
  <PresentationFormat>全屏显示(4:3)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193</cp:revision>
  <dcterms:created xsi:type="dcterms:W3CDTF">2020-03-21T11:47:14Z</dcterms:created>
  <dcterms:modified xsi:type="dcterms:W3CDTF">2020-04-04T00:54:47Z</dcterms:modified>
</cp:coreProperties>
</file>