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1" r:id="rId4"/>
    <p:sldId id="275" r:id="rId5"/>
    <p:sldId id="265" r:id="rId6"/>
    <p:sldId id="266" r:id="rId7"/>
    <p:sldId id="27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2020/4/11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2020.04.11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830722"/>
            <a:ext cx="8157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ImageNet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数据集上实现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pruning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对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进行测试调整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ImageNet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数据集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优化器进行优化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个卷积层同时剪枝，将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提前计算好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90" y="1445511"/>
            <a:ext cx="253306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次迭代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14.216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35.152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4.1361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0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0661" y="5411450"/>
            <a:ext cx="30633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zoo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Top1:69.020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Top5:88.628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3587"/>
            <a:ext cx="7265187" cy="45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存在的</a:t>
            </a:r>
            <a:r>
              <a:rPr lang="zh-CN" altLang="en-US" sz="3200" dirty="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2697" y="1403440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存在问题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08628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模型网络收敛比较慢，达到的准确率不高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尝试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过不同参数设置进行多次迭代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不同优化器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不同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nll_loss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CrossEntropyLoss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不同学习率，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不同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最终选定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优化器，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CrossEntropyLoss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损失函数，学习率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0.001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size=256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结果相对较好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236" y="1364902"/>
            <a:ext cx="7855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代替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进行测试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数据集上进行尝试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如果采用各种随机剪枝组合，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Search space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十分巨大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尝试使用剪枝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个位置进行测试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54" y="3303894"/>
            <a:ext cx="4798867" cy="33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下一步</a:t>
            </a:r>
            <a:r>
              <a:rPr lang="zh-CN" altLang="en-US" sz="3200" dirty="0" smtClean="0">
                <a:solidFill>
                  <a:schemeClr val="bg1"/>
                </a:solidFill>
              </a:rPr>
              <a:t>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391789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353209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合并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某些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进行测试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设定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剪枝数量进行测试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再寻找方法对网络进行调整，提升准确率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225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242</cp:revision>
  <dcterms:created xsi:type="dcterms:W3CDTF">2020-03-21T11:47:14Z</dcterms:created>
  <dcterms:modified xsi:type="dcterms:W3CDTF">2020-04-11T00:43:59Z</dcterms:modified>
</cp:coreProperties>
</file>