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6" r:id="rId3"/>
    <p:sldId id="257" r:id="rId4"/>
    <p:sldId id="271" r:id="rId5"/>
    <p:sldId id="277" r:id="rId6"/>
    <p:sldId id="278" r:id="rId7"/>
    <p:sldId id="279" r:id="rId8"/>
    <p:sldId id="280" r:id="rId9"/>
    <p:sldId id="27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D3CE-B836-4CA1-A329-67963A5BB04C}" type="datetimeFigureOut">
              <a:rPr lang="zh-CN" altLang="en-US" smtClean="0"/>
              <a:t>2020/4/19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96A7E-514D-4F22-B47B-4B5BB73F3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6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2020/4/19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4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2020/4/19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2020/4/19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8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2020/4/19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5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2020/4/19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2020/4/19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2020/4/19 Sunday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7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2020/4/19 Sunday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1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2020/4/19 Sunday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1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2020/4/19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2020/4/19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2538-C609-4CF7-B9CD-C8A258EF3A10}" type="datetimeFigureOut">
              <a:rPr lang="zh-CN" altLang="en-US" smtClean="0"/>
              <a:t>2020/4/19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6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3120"/>
            <a:ext cx="9144000" cy="240356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33748" y="2375488"/>
            <a:ext cx="53851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周报</a:t>
            </a:r>
            <a:r>
              <a:rPr lang="en-US" altLang="zh-CN" sz="3600" dirty="0" smtClean="0">
                <a:solidFill>
                  <a:schemeClr val="bg1"/>
                </a:solidFill>
              </a:rPr>
              <a:t>-pattern pruning</a:t>
            </a:r>
          </a:p>
          <a:p>
            <a:endParaRPr lang="en-US" altLang="zh-CN" sz="3600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sz="3600" dirty="0" smtClean="0">
                <a:solidFill>
                  <a:schemeClr val="bg1"/>
                </a:solidFill>
              </a:rPr>
              <a:t>		</a:t>
            </a:r>
            <a:r>
              <a:rPr lang="zh-CN" altLang="en-US" sz="2800" dirty="0" smtClean="0">
                <a:solidFill>
                  <a:schemeClr val="bg1"/>
                </a:solidFill>
              </a:rPr>
              <a:t>宋玉红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sz="2800" dirty="0" smtClean="0">
                <a:solidFill>
                  <a:schemeClr val="bg1"/>
                </a:solidFill>
              </a:rPr>
              <a:t>2020.04.19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本周完成任务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123" y="1983121"/>
            <a:ext cx="81577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任务一：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修改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VGG11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模型训练参数，以达到更好的训练结果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任务二：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在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GG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模型上修改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3kernel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为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7kernel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任务三</a:t>
            </a:r>
            <a:r>
              <a:rPr lang="zh-CN" alt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zh-CN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针对修改后</a:t>
            </a:r>
            <a:r>
              <a:rPr lang="en-US" altLang="zh-CN" sz="2400" smtClean="0">
                <a:latin typeface="Calibri" panose="020F0502020204030204" pitchFamily="34" charset="0"/>
                <a:cs typeface="Calibri" panose="020F0502020204030204" pitchFamily="34" charset="0"/>
              </a:rPr>
              <a:t>VGG16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模型中不同大小的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进行剪枝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任务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四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将修改后的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VGG16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剪枝模型与原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3kernel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的模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型进行训练对比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3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123" y="1525922"/>
            <a:ext cx="815775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修改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VGG11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模型训练参数，以达到更好的训练结果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上周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对优化器、损失函数、批次、学习率均进行过训练测试对比，最终结果（迭代两次）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top1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14.216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top5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35.152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4.1361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本周继续调整，最终将学习率设置为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1e-4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结果有大幅上升（迭代两次）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85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6442" y="1918313"/>
            <a:ext cx="26462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VGG11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测试结果</a:t>
            </a:r>
            <a:endParaRPr lang="en-US" altLang="zh-CN" sz="24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：’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一次迭代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小时，共迭代两次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学习率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1e-4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batch size:256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top1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62.234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top5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84.728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1.3480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81" y="1"/>
            <a:ext cx="5992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任务二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123" y="1273753"/>
            <a:ext cx="8157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在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VGG16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模型上修改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3*3kernel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为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7*7kernel</a:t>
            </a:r>
            <a:endParaRPr lang="en-US" altLang="zh-C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一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个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可以用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个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堆叠替代，它们的感受野是一样的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因此，将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VGG16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的后面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层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卷积层换成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个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卷积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层，不改变整个模型的大致结构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605" y="3212745"/>
            <a:ext cx="3620790" cy="364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9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123" y="1307101"/>
            <a:ext cx="8157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针对修改后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VGG16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模型中不同大小的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进行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剪枝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可以选择对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3kernel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7kernel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进行不同位置的剪枝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本次测试设置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3*3kernel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选择’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‘位置进行剪枝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7kernel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选择‘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174349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’位置进行剪枝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83" y="3064018"/>
            <a:ext cx="74295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9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任务四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137995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将修改后的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VGG16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剪枝模型与原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3*3kernel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模型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进行训练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对比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2697" y="1932168"/>
            <a:ext cx="264621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修改后的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VGG16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测试结果</a:t>
            </a:r>
            <a:endParaRPr lang="en-US" altLang="zh-CN" sz="24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：‘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’和‘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174349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一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次迭代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分钟，共迭代三次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学习率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1e-4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batch size:256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top1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35.350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top5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61.924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2.7403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306" y="1599660"/>
            <a:ext cx="5992693" cy="525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任务四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6442" y="1682786"/>
            <a:ext cx="26462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原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VGG16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测试结果</a:t>
            </a:r>
            <a:endParaRPr lang="en-US" altLang="zh-CN" sz="24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：’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一次迭代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2.5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小时，共迭代三次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学习率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1e-4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batch size:128(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由于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256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会出现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out of memory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问题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top1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62.734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top5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85.100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1.4931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740" y="0"/>
            <a:ext cx="6246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2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下一步</a:t>
            </a:r>
            <a:r>
              <a:rPr lang="zh-CN" altLang="en-US" sz="3200" dirty="0" smtClean="0">
                <a:solidFill>
                  <a:schemeClr val="bg1"/>
                </a:solidFill>
              </a:rPr>
              <a:t>计划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2697" y="1391789"/>
            <a:ext cx="518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下一步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计划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2353209"/>
            <a:ext cx="7467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深度学习剪枝代码增加剪枝率指标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学习强化学习代码，能跑通代码，理解过程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尝试深度学习剪枝和强化学习两部分代码结合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08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524</TotalTime>
  <Words>431</Words>
  <Application>Microsoft Office PowerPoint</Application>
  <PresentationFormat>全屏显示(4:3)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黑体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325</cp:revision>
  <dcterms:created xsi:type="dcterms:W3CDTF">2020-03-21T11:47:14Z</dcterms:created>
  <dcterms:modified xsi:type="dcterms:W3CDTF">2020-04-19T00:49:00Z</dcterms:modified>
</cp:coreProperties>
</file>