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6" r:id="rId3"/>
    <p:sldId id="257" r:id="rId4"/>
    <p:sldId id="271" r:id="rId5"/>
    <p:sldId id="280" r:id="rId6"/>
    <p:sldId id="289" r:id="rId7"/>
    <p:sldId id="291" r:id="rId8"/>
    <p:sldId id="292" r:id="rId9"/>
    <p:sldId id="296" r:id="rId10"/>
    <p:sldId id="287" r:id="rId11"/>
    <p:sldId id="288" r:id="rId12"/>
    <p:sldId id="290" r:id="rId13"/>
    <p:sldId id="297" r:id="rId14"/>
    <p:sldId id="274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2020/5/2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7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6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2020/5/2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2020/5/2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33748" y="2375488"/>
            <a:ext cx="53851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周报</a:t>
            </a:r>
            <a:r>
              <a:rPr lang="en-US" altLang="zh-CN" sz="3600" dirty="0" smtClean="0">
                <a:solidFill>
                  <a:schemeClr val="bg1"/>
                </a:solidFill>
              </a:rPr>
              <a:t>-pattern pruning</a:t>
            </a: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36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宋玉红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2020.05.02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018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任务二：</a:t>
            </a:r>
            <a:r>
              <a:rPr lang="en-US" altLang="zh-CN" sz="3200" dirty="0" smtClean="0">
                <a:solidFill>
                  <a:schemeClr val="bg1"/>
                </a:solidFill>
              </a:rPr>
              <a:t>ADMM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1692" y="6341008"/>
            <a:ext cx="878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PatDNN</a:t>
            </a:r>
            <a:r>
              <a:rPr lang="en-US" altLang="zh-CN" sz="1600" b="1" dirty="0"/>
              <a:t>: Achieving Real-Time DNN Execution </a:t>
            </a:r>
            <a:r>
              <a:rPr lang="en-US" altLang="zh-CN" sz="1600" b="1" dirty="0" smtClean="0"/>
              <a:t>on Mobile </a:t>
            </a:r>
            <a:r>
              <a:rPr lang="en-US" altLang="zh-CN" sz="1600" b="1" dirty="0"/>
              <a:t>Devices with Pattern-based Weight Pruning</a:t>
            </a:r>
            <a:r>
              <a:rPr lang="en-US" altLang="zh-CN" sz="1600" dirty="0"/>
              <a:t> </a:t>
            </a:r>
            <a:endParaRPr lang="zh-CN" alt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900" y="1779209"/>
            <a:ext cx="6485100" cy="39743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6718" y="5753541"/>
            <a:ext cx="707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These </a:t>
            </a:r>
            <a:r>
              <a:rPr lang="en-US" altLang="zh-CN" b="1" dirty="0" err="1">
                <a:latin typeface="+mn-ea"/>
              </a:rPr>
              <a:t>subproblems</a:t>
            </a:r>
            <a:r>
              <a:rPr lang="en-US" altLang="zh-CN" b="1" dirty="0">
                <a:latin typeface="+mn-ea"/>
              </a:rPr>
              <a:t> have the same form as those </a:t>
            </a:r>
            <a:r>
              <a:rPr lang="en-US" altLang="zh-CN" b="1" dirty="0" smtClean="0">
                <a:latin typeface="+mn-ea"/>
              </a:rPr>
              <a:t>in ADMM-NN</a:t>
            </a:r>
            <a:r>
              <a:rPr lang="en-US" altLang="zh-CN" sz="2400" b="1" dirty="0" smtClean="0">
                <a:latin typeface="+mn-ea"/>
              </a:rPr>
              <a:t> </a:t>
            </a:r>
            <a:endParaRPr lang="zh-CN" altLang="en-US" sz="2400" b="1" dirty="0" smtClean="0"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9661"/>
            <a:ext cx="27241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018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任务二：</a:t>
            </a:r>
            <a:r>
              <a:rPr lang="en-US" altLang="zh-CN" sz="3200" dirty="0" smtClean="0">
                <a:solidFill>
                  <a:schemeClr val="bg1"/>
                </a:solidFill>
              </a:rPr>
              <a:t>ADMM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1694"/>
          <a:stretch/>
        </p:blipFill>
        <p:spPr>
          <a:xfrm>
            <a:off x="726011" y="1039091"/>
            <a:ext cx="5488946" cy="49614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230" y="3936423"/>
            <a:ext cx="2581275" cy="647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1692" y="6273225"/>
            <a:ext cx="878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ADMM-NN: An Algorithm-Hardware Co-Design Framework </a:t>
            </a:r>
            <a:r>
              <a:rPr lang="en-US" altLang="zh-CN" sz="1600" b="1" dirty="0" smtClean="0"/>
              <a:t>of DNNs </a:t>
            </a:r>
            <a:r>
              <a:rPr lang="en-US" altLang="zh-CN" sz="1600" b="1" dirty="0"/>
              <a:t>Using Alternating Direction Method of Multipliers</a:t>
            </a:r>
            <a:endParaRPr lang="zh-CN" alt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426" y="4669625"/>
            <a:ext cx="2998449" cy="789066"/>
          </a:xfrm>
          <a:prstGeom prst="rect">
            <a:avLst/>
          </a:prstGeom>
        </p:spPr>
      </p:pic>
      <p:sp>
        <p:nvSpPr>
          <p:cNvPr id="8" name="动作按钮: 帮助 7">
            <a:hlinkClick r:id="" action="ppaction://noaction" highlightClick="1"/>
          </p:cNvPr>
          <p:cNvSpPr/>
          <p:nvPr/>
        </p:nvSpPr>
        <p:spPr>
          <a:xfrm>
            <a:off x="111034" y="4773212"/>
            <a:ext cx="483325" cy="581891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740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018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任务二：</a:t>
            </a:r>
            <a:r>
              <a:rPr lang="en-US" altLang="zh-CN" sz="3200" dirty="0" smtClean="0">
                <a:solidFill>
                  <a:schemeClr val="bg1"/>
                </a:solidFill>
              </a:rPr>
              <a:t>ADMM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697" y="1579418"/>
            <a:ext cx="8334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ADMM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进行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Pruning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流程：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每次迭代使用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l2-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范式距离（即欧氏距离）进行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选择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初始化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解决子问题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：更新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，使用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优化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器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解决子问题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：更新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解决子问题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：更新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4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6442" y="1918313"/>
            <a:ext cx="26462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VGG11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测试结果</a:t>
            </a:r>
            <a:endParaRPr lang="en-US" altLang="zh-CN" sz="24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set:{'13789','12379','13679','13479'}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一次迭代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小时，共迭代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次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学习率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1e-4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 size:128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top1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61.262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top5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83.728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1.5944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52" y="0"/>
            <a:ext cx="6284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下一步</a:t>
            </a:r>
            <a:r>
              <a:rPr lang="zh-CN" altLang="en-US" sz="3200" dirty="0" smtClean="0">
                <a:solidFill>
                  <a:schemeClr val="bg1"/>
                </a:solidFill>
              </a:rPr>
              <a:t>计划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697" y="1391789"/>
            <a:ext cx="518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下一步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计划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2353209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学习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Darts</a:t>
            </a:r>
            <a:r>
              <a:rPr lang="zh-CN" alt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，运行代码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本周完成任务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560" y="1983121"/>
            <a:ext cx="81577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任务一：使用欧氏距离进行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选择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任务二：使用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ADMM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进行剪枝训练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123" y="1154944"/>
            <a:ext cx="815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使用欧氏距离进行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选择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使用欧氏距离计算选择初始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，距离小的表示相似度高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09" y="2006356"/>
            <a:ext cx="4405745" cy="485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6442" y="1918313"/>
            <a:ext cx="26462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VGG11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测试结果</a:t>
            </a:r>
            <a:endParaRPr lang="en-US" altLang="zh-CN" sz="24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set:{'13789','12379','13679','13479'}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一次迭代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小时，共迭代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次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学习率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1e-4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 size:256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top1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58.494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top5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81.862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1.5127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45" y="0"/>
            <a:ext cx="6293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018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任务二：</a:t>
            </a:r>
            <a:r>
              <a:rPr lang="en-US" altLang="zh-CN" sz="3200" dirty="0" smtClean="0">
                <a:solidFill>
                  <a:schemeClr val="bg1"/>
                </a:solidFill>
              </a:rPr>
              <a:t>ADMM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692" y="6341008"/>
            <a:ext cx="878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PatDNN</a:t>
            </a:r>
            <a:r>
              <a:rPr lang="en-US" altLang="zh-CN" sz="1600" b="1" dirty="0"/>
              <a:t>: Achieving Real-Time DNN Execution </a:t>
            </a:r>
            <a:r>
              <a:rPr lang="en-US" altLang="zh-CN" sz="1600" b="1" dirty="0" smtClean="0"/>
              <a:t>on Mobile </a:t>
            </a:r>
            <a:r>
              <a:rPr lang="en-US" altLang="zh-CN" sz="1600" b="1" dirty="0"/>
              <a:t>Devices with Pattern-based Weight Pruning</a:t>
            </a:r>
            <a:r>
              <a:rPr lang="en-US" altLang="zh-CN" sz="1600" dirty="0"/>
              <a:t> </a:t>
            </a:r>
            <a:endParaRPr lang="zh-CN" alt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6178"/>
          <a:stretch/>
        </p:blipFill>
        <p:spPr>
          <a:xfrm>
            <a:off x="1888314" y="1231115"/>
            <a:ext cx="5866149" cy="15220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314" y="3283351"/>
            <a:ext cx="5866149" cy="25274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483747"/>
            <a:ext cx="2235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优化问题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2.ADMM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子问题</a:t>
            </a:r>
          </a:p>
        </p:txBody>
      </p:sp>
    </p:spTree>
    <p:extLst>
      <p:ext uri="{BB962C8B-B14F-4D97-AF65-F5344CB8AC3E}">
        <p14:creationId xmlns:p14="http://schemas.microsoft.com/office/powerpoint/2010/main" val="34898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018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任务二：</a:t>
            </a:r>
            <a:r>
              <a:rPr lang="en-US" altLang="zh-CN" sz="3200" dirty="0" smtClean="0">
                <a:solidFill>
                  <a:schemeClr val="bg1"/>
                </a:solidFill>
              </a:rPr>
              <a:t>ADMM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0" y="1137995"/>
            <a:ext cx="7077075" cy="4524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1691" y="6370206"/>
            <a:ext cx="878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 Systematic DNN Weight Pruning </a:t>
            </a:r>
            <a:r>
              <a:rPr lang="en-US" altLang="zh-CN" sz="1600" b="1" dirty="0" smtClean="0"/>
              <a:t>Framework using </a:t>
            </a:r>
            <a:r>
              <a:rPr lang="en-US" altLang="zh-CN" sz="1600" b="1" dirty="0"/>
              <a:t>Alternating Direction Method </a:t>
            </a:r>
            <a:r>
              <a:rPr lang="en-US" altLang="zh-CN" sz="1600" b="1" dirty="0" smtClean="0"/>
              <a:t>of Multipliers</a:t>
            </a:r>
            <a:endParaRPr lang="zh-CN" alt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018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任务二：</a:t>
            </a:r>
            <a:r>
              <a:rPr lang="en-US" altLang="zh-CN" sz="3200" dirty="0" smtClean="0">
                <a:solidFill>
                  <a:schemeClr val="bg1"/>
                </a:solidFill>
              </a:rPr>
              <a:t>ADMM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1691" y="6370206"/>
            <a:ext cx="878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 Systematic DNN Weight Pruning </a:t>
            </a:r>
            <a:r>
              <a:rPr lang="en-US" altLang="zh-CN" sz="1600" b="1" dirty="0" smtClean="0"/>
              <a:t>Framework using </a:t>
            </a:r>
            <a:r>
              <a:rPr lang="en-US" altLang="zh-CN" sz="1600" b="1" dirty="0"/>
              <a:t>Alternating Direction Method </a:t>
            </a:r>
            <a:r>
              <a:rPr lang="en-US" altLang="zh-CN" sz="1600" b="1" dirty="0" smtClean="0"/>
              <a:t>of Multipliers</a:t>
            </a:r>
            <a:endParaRPr lang="zh-CN" alt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3" y="1247310"/>
            <a:ext cx="7448550" cy="1609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5" y="3490223"/>
            <a:ext cx="6867525" cy="2695575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3823855" y="2870890"/>
            <a:ext cx="748142" cy="633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018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任务二：</a:t>
            </a:r>
            <a:r>
              <a:rPr lang="en-US" altLang="zh-CN" sz="3200" dirty="0" smtClean="0">
                <a:solidFill>
                  <a:schemeClr val="bg1"/>
                </a:solidFill>
              </a:rPr>
              <a:t>ADMM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1691" y="6370206"/>
            <a:ext cx="878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 Systematic DNN Weight Pruning </a:t>
            </a:r>
            <a:r>
              <a:rPr lang="en-US" altLang="zh-CN" sz="1600" b="1" dirty="0" smtClean="0"/>
              <a:t>Framework using </a:t>
            </a:r>
            <a:r>
              <a:rPr lang="en-US" altLang="zh-CN" sz="1600" b="1" dirty="0"/>
              <a:t>Alternating Direction Method </a:t>
            </a:r>
            <a:r>
              <a:rPr lang="en-US" altLang="zh-CN" sz="1600" b="1" dirty="0" smtClean="0"/>
              <a:t>of Multipliers</a:t>
            </a:r>
            <a:endParaRPr lang="zh-CN" alt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0" y="1137995"/>
            <a:ext cx="4714875" cy="1323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36" y="2527301"/>
            <a:ext cx="8025245" cy="3777573"/>
          </a:xfrm>
          <a:prstGeom prst="rect">
            <a:avLst/>
          </a:prstGeom>
        </p:spPr>
      </p:pic>
      <p:sp>
        <p:nvSpPr>
          <p:cNvPr id="11" name="动作按钮: 帮助 10">
            <a:hlinkClick r:id="" action="ppaction://noaction" highlightClick="1"/>
          </p:cNvPr>
          <p:cNvSpPr/>
          <p:nvPr/>
        </p:nvSpPr>
        <p:spPr>
          <a:xfrm>
            <a:off x="8478981" y="5195454"/>
            <a:ext cx="483325" cy="581891"/>
          </a:xfrm>
          <a:prstGeom prst="actionButtonHelp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7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3018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任务二：</a:t>
            </a:r>
            <a:r>
              <a:rPr lang="en-US" altLang="zh-CN" sz="3200" dirty="0" smtClean="0">
                <a:solidFill>
                  <a:schemeClr val="bg1"/>
                </a:solidFill>
              </a:rPr>
              <a:t>ADMM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0" y="1137995"/>
            <a:ext cx="7077075" cy="4524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1691" y="6370206"/>
            <a:ext cx="878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 Systematic DNN Weight Pruning </a:t>
            </a:r>
            <a:r>
              <a:rPr lang="en-US" altLang="zh-CN" sz="1600" b="1" dirty="0" smtClean="0"/>
              <a:t>Framework using </a:t>
            </a:r>
            <a:r>
              <a:rPr lang="en-US" altLang="zh-CN" sz="1600" b="1" dirty="0"/>
              <a:t>Alternating Direction Method </a:t>
            </a:r>
            <a:r>
              <a:rPr lang="en-US" altLang="zh-CN" sz="1600" b="1" dirty="0" smtClean="0"/>
              <a:t>of Multipliers</a:t>
            </a:r>
            <a:endParaRPr lang="zh-CN" alt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</TotalTime>
  <Words>329</Words>
  <Application>Microsoft Office PowerPoint</Application>
  <PresentationFormat>全屏显示(4:3)</PresentationFormat>
  <Paragraphs>59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黑体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376</cp:revision>
  <dcterms:created xsi:type="dcterms:W3CDTF">2020-03-21T11:47:14Z</dcterms:created>
  <dcterms:modified xsi:type="dcterms:W3CDTF">2020-05-02T11:13:39Z</dcterms:modified>
</cp:coreProperties>
</file>