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6" r:id="rId3"/>
    <p:sldId id="305" r:id="rId4"/>
    <p:sldId id="306" r:id="rId5"/>
    <p:sldId id="307" r:id="rId6"/>
    <p:sldId id="301" r:id="rId7"/>
    <p:sldId id="302" r:id="rId8"/>
    <p:sldId id="303" r:id="rId9"/>
    <p:sldId id="304" r:id="rId10"/>
    <p:sldId id="300" r:id="rId11"/>
    <p:sldId id="308" r:id="rId12"/>
    <p:sldId id="309" r:id="rId13"/>
    <p:sldId id="27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2020/5/9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2020/5/9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2020/5/9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2020/5/9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2020/5/9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33748" y="2375488"/>
            <a:ext cx="53851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周报</a:t>
            </a:r>
            <a:r>
              <a:rPr lang="en-US" altLang="zh-CN" sz="3600" dirty="0" smtClean="0">
                <a:solidFill>
                  <a:schemeClr val="bg1"/>
                </a:solidFill>
              </a:rPr>
              <a:t>-pattern pruning</a:t>
            </a: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36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宋玉红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2020.05.09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6442" y="1918313"/>
            <a:ext cx="264621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VGG16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set:{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'19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',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'37',‘28',‘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46‘,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'12', ‘34', ‘67', '89’}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对每个卷积层进行剪枝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一次迭代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2.6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小时，共迭代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次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学习率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1e-4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 size:128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top1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69.636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top5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89.188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1.1795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519" y="1"/>
            <a:ext cx="619948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9743" y="1428193"/>
            <a:ext cx="264621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VGG16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set:{'12346','12478','12346','13479','13467','13469','34679',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'14679’}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对每个卷积层进行剪枝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一次迭代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2.6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小时，共迭代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次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学习率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1e-4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 size:128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top1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55.692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top5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79.890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1.8355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703" y="0"/>
            <a:ext cx="6218297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1560" y="1983121"/>
            <a:ext cx="815775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Learning rate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scheduler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有两个更新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learning rate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策略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根据训练次数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根据训练中的测试值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7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下一步</a:t>
            </a:r>
            <a:r>
              <a:rPr lang="zh-CN" altLang="en-US" sz="3200" dirty="0" smtClean="0">
                <a:solidFill>
                  <a:schemeClr val="bg1"/>
                </a:solidFill>
              </a:rPr>
              <a:t>计划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697" y="1391789"/>
            <a:ext cx="518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下一步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计划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2353209"/>
            <a:ext cx="7467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结合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Reinforce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ment Learning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，进行测试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学习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Darts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，运行代码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8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本周完成任务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560" y="1983121"/>
            <a:ext cx="815775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任务一：使用不同的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只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剪枝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部分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卷积层进行测试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任务二：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测试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VGG16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网络模型剪枝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结果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任务三：使用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learning rate scheduler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进行优化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6442" y="1918313"/>
            <a:ext cx="264621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set:{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'19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',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'37',‘28',‘46'}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只对最后一个卷积层进行剪枝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一次迭代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1.3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小时，共迭代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次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学习率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1e-4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 size:128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top1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68.700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top5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88.552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1.2218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074" y="0"/>
            <a:ext cx="6255926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1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6442" y="1918313"/>
            <a:ext cx="264621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set:{'123', '147', '369',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'789'}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只对最后一个卷积层进行剪枝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一次迭代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1.3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小时，共迭代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次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学习率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1e-4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 size:128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top1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68.300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top5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88.280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1.2364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0"/>
            <a:ext cx="6276975" cy="6943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6442" y="1918313"/>
            <a:ext cx="264621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set:{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'19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',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'37',‘28',‘46'}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对最后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个卷积层进行剪枝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一次迭代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1.3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小时，共迭代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次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学习率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1e-4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 size:128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top1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67.704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top5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88.040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1.2554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-85725"/>
            <a:ext cx="6305550" cy="6943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71" y="1206211"/>
            <a:ext cx="7115457" cy="20080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13" y="5040022"/>
            <a:ext cx="6368015" cy="12915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436" y="3214254"/>
            <a:ext cx="6130570" cy="15725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25" y="1255134"/>
            <a:ext cx="6166949" cy="34138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04" y="4970526"/>
            <a:ext cx="6954990" cy="11360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8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14" y="1865168"/>
            <a:ext cx="7517172" cy="47157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1782" y="1274618"/>
            <a:ext cx="346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VGG16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01" y="1685491"/>
            <a:ext cx="7966798" cy="49684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782" y="1274618"/>
            <a:ext cx="346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VGG11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</TotalTime>
  <Words>334</Words>
  <Application>Microsoft Office PowerPoint</Application>
  <PresentationFormat>全屏显示(4:3)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黑体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418</cp:revision>
  <dcterms:created xsi:type="dcterms:W3CDTF">2020-03-21T11:47:14Z</dcterms:created>
  <dcterms:modified xsi:type="dcterms:W3CDTF">2020-05-09T14:28:37Z</dcterms:modified>
</cp:coreProperties>
</file>