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305" r:id="rId4"/>
    <p:sldId id="306" r:id="rId5"/>
    <p:sldId id="308" r:id="rId6"/>
    <p:sldId id="307" r:id="rId7"/>
    <p:sldId id="27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2020/5/16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2020.05.16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本周完成任务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将强化学习与深度学习剪枝结合起来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设置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可供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和剪枝层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将深度学习训练过程嵌入强化学习代码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904260"/>
            <a:ext cx="9144001" cy="7877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364811"/>
            <a:ext cx="6456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设置可供选择的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和剪枝层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85" y="1871224"/>
            <a:ext cx="7258050" cy="1619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409559"/>
            <a:ext cx="6456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将剪枝训练嵌入强化学习代码中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60" y="3490474"/>
            <a:ext cx="5448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2697" y="1170113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89967"/>
            <a:ext cx="88677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2697" y="1179543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974703"/>
            <a:ext cx="76104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7" y="3086482"/>
            <a:ext cx="7966364" cy="34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下一步</a:t>
            </a:r>
            <a:r>
              <a:rPr lang="zh-CN" altLang="en-US" sz="3200" dirty="0" smtClean="0">
                <a:solidFill>
                  <a:schemeClr val="bg1"/>
                </a:solidFill>
              </a:rPr>
              <a:t>计划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697" y="1391789"/>
            <a:ext cx="518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35320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继续修改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代码并测试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</TotalTime>
  <Words>66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426</cp:revision>
  <dcterms:created xsi:type="dcterms:W3CDTF">2020-03-21T11:47:14Z</dcterms:created>
  <dcterms:modified xsi:type="dcterms:W3CDTF">2020-05-16T14:39:53Z</dcterms:modified>
</cp:coreProperties>
</file>