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305" r:id="rId4"/>
    <p:sldId id="307" r:id="rId5"/>
    <p:sldId id="308" r:id="rId6"/>
    <p:sldId id="306" r:id="rId7"/>
    <p:sldId id="30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2020/5/23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2020.05.23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本周完成任务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运行强化学习代码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设置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可供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和剪枝层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运行查看结果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364811"/>
            <a:ext cx="6456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设置可供选择的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和剪枝层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2747962"/>
            <a:ext cx="9058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41"/>
            <a:ext cx="9144000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41"/>
            <a:ext cx="9144000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41"/>
            <a:ext cx="9144000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41"/>
            <a:ext cx="9144000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34</Words>
  <Application>Microsoft Office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434</cp:revision>
  <dcterms:created xsi:type="dcterms:W3CDTF">2020-03-21T11:47:14Z</dcterms:created>
  <dcterms:modified xsi:type="dcterms:W3CDTF">2020-05-23T06:34:44Z</dcterms:modified>
</cp:coreProperties>
</file>