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6" r:id="rId3"/>
    <p:sldId id="305" r:id="rId4"/>
    <p:sldId id="307" r:id="rId5"/>
    <p:sldId id="308" r:id="rId6"/>
    <p:sldId id="309" r:id="rId7"/>
    <p:sldId id="316" r:id="rId8"/>
    <p:sldId id="320" r:id="rId9"/>
    <p:sldId id="318" r:id="rId10"/>
    <p:sldId id="310" r:id="rId11"/>
    <p:sldId id="321" r:id="rId12"/>
    <p:sldId id="311" r:id="rId13"/>
    <p:sldId id="312" r:id="rId14"/>
    <p:sldId id="315" r:id="rId15"/>
    <p:sldId id="319" r:id="rId16"/>
    <p:sldId id="322" r:id="rId17"/>
    <p:sldId id="323" r:id="rId18"/>
    <p:sldId id="31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2020.06.07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9697" y="24596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任务二：剪枝率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9697" y="1917576"/>
            <a:ext cx="856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两种计算剪枝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率方式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根据剪枝后的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直接计算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剪枝后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剪枝率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根据原始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model,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set,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给定剪枝层计算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原始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剪枝率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9697" y="24596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任务二：搜索空间计算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9697" y="2764830"/>
            <a:ext cx="85669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穷举所有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attern Set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及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的离散空间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：剪枝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----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个，共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种组合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应该确定剪枝率，然后选择一种</a:t>
            </a:r>
            <a:endParaRPr lang="en-US" altLang="zh-CN" sz="2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zh-CN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剪枝数组合中的某些</a:t>
            </a:r>
            <a:r>
              <a:rPr lang="en-US" altLang="zh-CN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：剪枝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层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----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层卷积层，共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255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种组合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应该选择</a:t>
            </a:r>
            <a:r>
              <a:rPr lang="en-US" altLang="zh-CN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255</a:t>
            </a:r>
            <a:r>
              <a:rPr lang="zh-CN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种选择种的任意一种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24" y="1805589"/>
            <a:ext cx="923925" cy="28384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85" y="3541784"/>
            <a:ext cx="1038225" cy="2562225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>
            <a:off x="5592932" y="4391098"/>
            <a:ext cx="976544" cy="571519"/>
          </a:xfrm>
          <a:custGeom>
            <a:avLst/>
            <a:gdLst>
              <a:gd name="connsiteX0" fmla="*/ 0 w 2130641"/>
              <a:gd name="connsiteY0" fmla="*/ 0 h 878890"/>
              <a:gd name="connsiteX1" fmla="*/ 381740 w 2130641"/>
              <a:gd name="connsiteY1" fmla="*/ 683581 h 878890"/>
              <a:gd name="connsiteX2" fmla="*/ 2130641 w 2130641"/>
              <a:gd name="connsiteY2" fmla="*/ 878890 h 878890"/>
              <a:gd name="connsiteX3" fmla="*/ 2130641 w 2130641"/>
              <a:gd name="connsiteY3" fmla="*/ 878890 h 87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641" h="878890">
                <a:moveTo>
                  <a:pt x="0" y="0"/>
                </a:moveTo>
                <a:cubicBezTo>
                  <a:pt x="13316" y="268549"/>
                  <a:pt x="26633" y="537099"/>
                  <a:pt x="381740" y="683581"/>
                </a:cubicBezTo>
                <a:cubicBezTo>
                  <a:pt x="736847" y="830063"/>
                  <a:pt x="2130641" y="878890"/>
                  <a:pt x="2130641" y="878890"/>
                </a:cubicBezTo>
                <a:lnTo>
                  <a:pt x="2130641" y="878890"/>
                </a:ln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51395" y="2494625"/>
            <a:ext cx="2743200" cy="701336"/>
          </a:xfrm>
          <a:custGeom>
            <a:avLst/>
            <a:gdLst>
              <a:gd name="connsiteX0" fmla="*/ 0 w 2636668"/>
              <a:gd name="connsiteY0" fmla="*/ 798990 h 798990"/>
              <a:gd name="connsiteX1" fmla="*/ 443884 w 2636668"/>
              <a:gd name="connsiteY1" fmla="*/ 328474 h 798990"/>
              <a:gd name="connsiteX2" fmla="*/ 2636668 w 2636668"/>
              <a:gd name="connsiteY2" fmla="*/ 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68" h="798990">
                <a:moveTo>
                  <a:pt x="0" y="798990"/>
                </a:moveTo>
                <a:cubicBezTo>
                  <a:pt x="2219" y="630314"/>
                  <a:pt x="4439" y="461639"/>
                  <a:pt x="443884" y="328474"/>
                </a:cubicBezTo>
                <a:cubicBezTo>
                  <a:pt x="883329" y="195309"/>
                  <a:pt x="1759998" y="97654"/>
                  <a:pt x="2636668" y="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9697" y="245961"/>
            <a:ext cx="5388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任务二：学习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model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272" y="1473693"/>
            <a:ext cx="44461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latency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latency in parallel fashion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12" y="2689149"/>
            <a:ext cx="6721656" cy="3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9697" y="2459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8272" y="1473693"/>
            <a:ext cx="44461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latency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latency in parallel fashion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92" y="2550911"/>
            <a:ext cx="4828016" cy="41088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71" y="1"/>
            <a:ext cx="5733729" cy="19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3783" y="1544715"/>
            <a:ext cx="79188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由于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的计算依赖于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IFM, WEI, OFM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的数据量，如果剪枝的位置传输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，不同的剪枝对于整体通信时延没有差别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因此可能应该考虑如何索引这些被剪枝的位置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并且索引的开销应该比实际传输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的开销要小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可否以选择的参数作为索引参数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那么非零元素应该如何传输？</a:t>
            </a:r>
          </a:p>
        </p:txBody>
      </p:sp>
    </p:spTree>
    <p:extLst>
      <p:ext uri="{BB962C8B-B14F-4D97-AF65-F5344CB8AC3E}">
        <p14:creationId xmlns:p14="http://schemas.microsoft.com/office/powerpoint/2010/main" val="2003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272907"/>
            <a:ext cx="81577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整理剪枝相关文章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发现有关于不同层设置不同剪枝率方面的研究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2" y="2257792"/>
            <a:ext cx="7309396" cy="45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9" y="2459115"/>
            <a:ext cx="8565866" cy="41746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3123" y="1272907"/>
            <a:ext cx="81577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整理剪枝相关文章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发现有关于不同层设置不同剪枝率方面的研究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697" y="1518082"/>
            <a:ext cx="854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将动作空间连续化，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DDPG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作为剪枝的连续控制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逐级确定每层的剪枝率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剪枝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后以准确率和剪枝率作为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对于低延迟的应用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在给定最多硬件资源的情况下，最大化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一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开始的几层按照随机的剪枝率进行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后面的层的选择需要根据资源供给进行确定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对于要求高质量的应用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在不损失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的情况下，最小化模型大小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123" y="1610259"/>
            <a:ext cx="815775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MIT---Song Han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研究方向：计算密集型的人工智能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应用的高效算法和硬件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DNN Compression Survey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2648946"/>
            <a:ext cx="81577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使用更少的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，以节省强化学习选择参数的时间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设置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400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来进行测试，每个参数组合的运行时间小于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分钟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776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" y="1364811"/>
            <a:ext cx="91011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依然设置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种组合参数选择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种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Pruning Layer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种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400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来进行强化学习参数选择，与运行全部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进行对比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" y="4230532"/>
            <a:ext cx="9058275" cy="1362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9697" y="2459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任务一</a:t>
            </a:r>
          </a:p>
        </p:txBody>
      </p:sp>
    </p:spTree>
    <p:extLst>
      <p:ext uri="{BB962C8B-B14F-4D97-AF65-F5344CB8AC3E}">
        <p14:creationId xmlns:p14="http://schemas.microsoft.com/office/powerpoint/2010/main" val="9491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920" y="1489098"/>
            <a:ext cx="884215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zh-CN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为什么选择</a:t>
            </a:r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400</a:t>
            </a:r>
            <a:r>
              <a:rPr lang="zh-CN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  <a:endParaRPr lang="en-US" altLang="zh-CN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观察到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400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内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上升较快，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下降较快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测试集共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391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，正好涵盖一次测试，因为训练和测试加载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的函数是相同的。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上周选择参数组合为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[‘12346’,‘12478’,‘12346’,‘13479’,‘13467’,‘13469’,‘34679’,‘14679’], 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6,8]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整个数据集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top5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88.652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，运行一次迭代的时间大约为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小时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分钟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400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选择的参数组合与上述结果相同，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top5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88.668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，运行一次迭代的时间小于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分钟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model zoo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内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pretrained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accuracy top5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88.628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9697" y="245961"/>
            <a:ext cx="3871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任务一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数的选择</a:t>
            </a:r>
          </a:p>
        </p:txBody>
      </p:sp>
    </p:spTree>
    <p:extLst>
      <p:ext uri="{BB962C8B-B14F-4D97-AF65-F5344CB8AC3E}">
        <p14:creationId xmlns:p14="http://schemas.microsoft.com/office/powerpoint/2010/main" val="700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589"/>
            <a:ext cx="9144000" cy="49485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697" y="24596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任务一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：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结果对比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588" y="6068758"/>
            <a:ext cx="8140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运行全部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：最终选择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88.652%,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最高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88.67%, 88.652% 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是第三高的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zh-CN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50" y="0"/>
            <a:ext cx="526935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3257685"/>
            <a:ext cx="3883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运行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400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最终选择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选择为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88.668%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最高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88.702%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88.668%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是第三高的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9697" y="24596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任务一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：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结果对比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9697" y="2459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55" y="0"/>
            <a:ext cx="4329645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46"/>
            <a:ext cx="8277225" cy="1304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553" y="3956023"/>
            <a:ext cx="407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增加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选择组合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'1237','1369','1347','3789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[11,13,16,18]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top5: 88.696%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88.696%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是最高的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9697" y="2459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任务一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553" y="3956023"/>
            <a:ext cx="407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增加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选择组合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'19',‘37',‘28',‘46']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[6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8]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top5: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88.664%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88.664%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第三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高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676" y="0"/>
            <a:ext cx="4403324" cy="68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355983"/>
            <a:ext cx="9143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考虑如何设置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 space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更加合理？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根据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pruning layers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得到剪枝率，使用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model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计算硬件时延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搜索空间计算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学习论文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Super-LIP</a:t>
            </a:r>
          </a:p>
        </p:txBody>
      </p:sp>
    </p:spTree>
    <p:extLst>
      <p:ext uri="{BB962C8B-B14F-4D97-AF65-F5344CB8AC3E}">
        <p14:creationId xmlns:p14="http://schemas.microsoft.com/office/powerpoint/2010/main" val="4268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712</Words>
  <Application>Microsoft Office PowerPoint</Application>
  <PresentationFormat>全屏显示(4:3)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song yuhong</cp:lastModifiedBy>
  <cp:revision>583</cp:revision>
  <dcterms:created xsi:type="dcterms:W3CDTF">2020-03-21T11:47:14Z</dcterms:created>
  <dcterms:modified xsi:type="dcterms:W3CDTF">2020-06-08T01:47:05Z</dcterms:modified>
</cp:coreProperties>
</file>