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2020.06.20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本周任务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2089653"/>
            <a:ext cx="81577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对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量化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技术和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压缩的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调研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Lite-Transformer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文章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97" y="1801092"/>
            <a:ext cx="7426271" cy="42268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410" y="1277872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数据量化</a:t>
            </a: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741" y="6089493"/>
            <a:ext cx="3948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量化对象：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410" y="1277872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量化未来方向</a:t>
            </a: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2125375"/>
            <a:ext cx="832966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的量子化似乎更容易，而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的量子化将使模型明显恶化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。大多数的研究集中在量化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上，但是也有少数文章实现了所有对象的量化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量化研究中只存在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的量化，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的精度损失比量化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要小。 然而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中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的量子化还没有完全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触及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在一些大网络，冗余度较高的模型上，不同量化方法的差别不大，但是对于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Compact model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不同方法差别较大。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410" y="1277872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关于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RNN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压缩的调研</a:t>
            </a: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2095130"/>
            <a:ext cx="8391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大多数关于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的压缩研究集中在数据量化和网络稀疏化上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关于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的压缩基本也都是在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1-D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文本和语音模型上，少数也在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2-D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图像应用上进行测试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模型大多是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GRU(2016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-2020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Words>223</Words>
  <Application>Microsoft Office PowerPoint</Application>
  <PresentationFormat>全屏显示(4:3)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song yuhong</cp:lastModifiedBy>
  <cp:revision>629</cp:revision>
  <dcterms:created xsi:type="dcterms:W3CDTF">2020-03-21T11:47:14Z</dcterms:created>
  <dcterms:modified xsi:type="dcterms:W3CDTF">2020-06-20T01:49:43Z</dcterms:modified>
</cp:coreProperties>
</file>