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6" r:id="rId3"/>
    <p:sldId id="301" r:id="rId4"/>
    <p:sldId id="300" r:id="rId5"/>
    <p:sldId id="302" r:id="rId6"/>
    <p:sldId id="291" r:id="rId7"/>
    <p:sldId id="293" r:id="rId8"/>
    <p:sldId id="299" r:id="rId9"/>
    <p:sldId id="305" r:id="rId10"/>
    <p:sldId id="309" r:id="rId11"/>
    <p:sldId id="304" r:id="rId12"/>
    <p:sldId id="306" r:id="rId13"/>
    <p:sldId id="307" r:id="rId14"/>
    <p:sldId id="30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341" autoAdjust="0"/>
  </p:normalViewPr>
  <p:slideViewPr>
    <p:cSldViewPr snapToGrid="0">
      <p:cViewPr varScale="1">
        <p:scale>
          <a:sx n="107" d="100"/>
          <a:sy n="107" d="100"/>
        </p:scale>
        <p:origin x="17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Input</a:t>
            </a:r>
            <a:r>
              <a:rPr lang="zh-CN" altLang="en-US" dirty="0" smtClean="0"/>
              <a:t>：分支可以从输入池中选择一个隐藏状态作为当前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的输入。单元中的第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可以从</a:t>
            </a:r>
            <a:r>
              <a:rPr lang="en-US" altLang="zh-CN" dirty="0" smtClean="0"/>
              <a:t>[0,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个隐藏状态中进行选择，其中第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个隐藏状态表示该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中第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的输出，第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个候选项为单元的输入。</a:t>
            </a:r>
            <a:endParaRPr lang="en-US" altLang="zh-CN" dirty="0" smtClean="0"/>
          </a:p>
          <a:p>
            <a:r>
              <a:rPr lang="en-US" altLang="zh-CN" dirty="0" smtClean="0"/>
              <a:t>Normalization</a:t>
            </a:r>
            <a:r>
              <a:rPr lang="zh-CN" altLang="en-US" dirty="0" smtClean="0"/>
              <a:t>：归一化项提供了两个选项， </a:t>
            </a:r>
            <a:r>
              <a:rPr lang="en-US" altLang="zh-CN" dirty="0" smtClean="0"/>
              <a:t>[LAYER NORMALIZATION (Ba et al., 2016), NONE]</a:t>
            </a:r>
          </a:p>
          <a:p>
            <a:r>
              <a:rPr lang="en-US" altLang="zh-CN" dirty="0" smtClean="0"/>
              <a:t>Layer</a:t>
            </a:r>
            <a:r>
              <a:rPr lang="zh-CN" altLang="en-US" dirty="0" smtClean="0"/>
              <a:t>：构造一个神经网络层，提供的选项包括：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标准卷积深度可分离卷积</a:t>
            </a:r>
            <a:endParaRPr lang="en-US" altLang="zh-CN" dirty="0" smtClean="0"/>
          </a:p>
          <a:p>
            <a:r>
              <a:rPr lang="en-US" altLang="zh-CN" dirty="0" smtClean="0"/>
              <a:t>	LIGHTWEIGHT </a:t>
            </a:r>
            <a:r>
              <a:rPr lang="zh-CN" altLang="en-US" dirty="0" smtClean="0"/>
              <a:t>卷积</a:t>
            </a:r>
            <a:endParaRPr lang="en-US" altLang="zh-CN" dirty="0" smtClean="0"/>
          </a:p>
          <a:p>
            <a:r>
              <a:rPr lang="en-US" altLang="zh-CN" dirty="0" smtClean="0"/>
              <a:t>	n</a:t>
            </a:r>
            <a:r>
              <a:rPr lang="zh-CN" altLang="en-US" dirty="0" smtClean="0"/>
              <a:t>头注意力层</a:t>
            </a:r>
            <a:endParaRPr lang="en-US" altLang="zh-CN" dirty="0" smtClean="0"/>
          </a:p>
          <a:p>
            <a:r>
              <a:rPr lang="en-US" altLang="zh-CN" dirty="0" smtClean="0"/>
              <a:t>	GATED LINEAR UNIT</a:t>
            </a:r>
          </a:p>
          <a:p>
            <a:r>
              <a:rPr lang="en-US" altLang="zh-CN" dirty="0" smtClean="0"/>
              <a:t>	ATTEND TO ENCODER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专用）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全等无操作</a:t>
            </a:r>
            <a:endParaRPr lang="en-US" altLang="zh-CN" dirty="0" smtClean="0"/>
          </a:p>
          <a:p>
            <a:r>
              <a:rPr lang="en-US" altLang="zh-CN" dirty="0" smtClean="0"/>
              <a:t>	Dead Branch</a:t>
            </a:r>
            <a:r>
              <a:rPr lang="zh-CN" altLang="en-US" dirty="0" smtClean="0"/>
              <a:t>，切断输出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Relative Output Dimension</a:t>
            </a:r>
            <a:r>
              <a:rPr lang="zh-CN" altLang="en-US" dirty="0" smtClean="0"/>
              <a:t>：决定神经网络层输出的维度。</a:t>
            </a:r>
            <a:endParaRPr lang="en-US" altLang="zh-CN" dirty="0" smtClean="0"/>
          </a:p>
          <a:p>
            <a:r>
              <a:rPr lang="en-US" altLang="zh-CN" dirty="0" smtClean="0"/>
              <a:t>Activation</a:t>
            </a:r>
            <a:r>
              <a:rPr lang="zh-CN" altLang="en-US" dirty="0" smtClean="0"/>
              <a:t>：搜索中激活函数的选项有</a:t>
            </a:r>
            <a:r>
              <a:rPr lang="en-US" altLang="zh-CN" dirty="0" smtClean="0"/>
              <a:t>[SWISH, RELU, LEAKY RELU, NON]</a:t>
            </a:r>
          </a:p>
          <a:p>
            <a:r>
              <a:rPr lang="en-US" altLang="zh-CN" dirty="0" smtClean="0"/>
              <a:t>Combiner Function</a:t>
            </a:r>
            <a:r>
              <a:rPr lang="zh-CN" altLang="en-US" dirty="0" smtClean="0"/>
              <a:t>：表征的是左枝和右枝的结合方式，包括</a:t>
            </a:r>
            <a:r>
              <a:rPr lang="en-US" altLang="zh-CN" dirty="0" smtClean="0"/>
              <a:t>{ADDITION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CONCATENATION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MULTIPLICATION}</a:t>
            </a:r>
            <a:r>
              <a:rPr lang="zh-CN" altLang="en-US" dirty="0" smtClean="0"/>
              <a:t>。如果左右枝最终输出形状不同，则需要使用</a:t>
            </a:r>
            <a:r>
              <a:rPr lang="en-US" altLang="zh-CN" dirty="0" smtClean="0"/>
              <a:t>padding</a:t>
            </a:r>
            <a:r>
              <a:rPr lang="zh-CN" altLang="en-US" dirty="0" smtClean="0"/>
              <a:t>进行填充。短的向量向长的向量对齐，当使用加法进行结合时使用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填充，当使用乘法进行结合时使用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填充。</a:t>
            </a:r>
            <a:endParaRPr lang="en-US" altLang="zh-CN" dirty="0" smtClean="0"/>
          </a:p>
          <a:p>
            <a:r>
              <a:rPr lang="en-US" altLang="zh-CN" dirty="0" smtClean="0"/>
              <a:t>Number of cells</a:t>
            </a:r>
            <a:r>
              <a:rPr lang="zh-CN" altLang="en-US" dirty="0" smtClean="0"/>
              <a:t>：纵向叠加的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的数量，搜索范围是</a:t>
            </a:r>
            <a:r>
              <a:rPr lang="en-US" altLang="zh-CN" dirty="0" smtClean="0"/>
              <a:t>[1,6]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1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20808" y="2419876"/>
            <a:ext cx="61023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NAS for RNN with Compression</a:t>
            </a:r>
          </a:p>
          <a:p>
            <a:endParaRPr lang="en-US" altLang="zh-CN" sz="36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宋玉红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 smtClean="0">
                <a:solidFill>
                  <a:schemeClr val="bg1"/>
                </a:solidFill>
              </a:rPr>
              <a:t>2020.06.27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Task2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8135"/>
            <a:ext cx="5202315" cy="2918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73" y="2459368"/>
            <a:ext cx="3432089" cy="32957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2697" y="1137995"/>
            <a:ext cx="841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Transformer Encoder</a:t>
            </a:r>
            <a:endParaRPr lang="zh-CN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Task2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3" y="2243628"/>
            <a:ext cx="5783946" cy="32561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76" y="2476870"/>
            <a:ext cx="2910424" cy="27897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2697" y="1137995"/>
            <a:ext cx="841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Transformer Decoder</a:t>
            </a:r>
            <a:endParaRPr lang="zh-CN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Task3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0517" y="2050742"/>
            <a:ext cx="823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Lite Transformer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Lite transformer block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NAS for transformer</a:t>
            </a:r>
          </a:p>
        </p:txBody>
      </p:sp>
    </p:spTree>
    <p:extLst>
      <p:ext uri="{BB962C8B-B14F-4D97-AF65-F5344CB8AC3E}">
        <p14:creationId xmlns:p14="http://schemas.microsoft.com/office/powerpoint/2010/main" val="9464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96" y="2044130"/>
            <a:ext cx="3267075" cy="4048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2697" y="1137995"/>
            <a:ext cx="841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Lite Transformer Block</a:t>
            </a:r>
            <a:endParaRPr lang="zh-CN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1917" y="2021478"/>
            <a:ext cx="44743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attention branch can focus on global context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Convolution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 a parallel branch to capture local dependencies 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it into two parts along the channel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dimension to lighten the attention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 with pruning and quantization to further compress model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2697" y="1137995"/>
            <a:ext cx="841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NAS for Transformer</a:t>
            </a:r>
            <a:endParaRPr lang="zh-CN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9525" y="6518406"/>
            <a:ext cx="6784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So, 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Quoc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Le, and Chen Liang. The Evolved Transformer. In </a:t>
            </a:r>
            <a:r>
              <a:rPr lang="en-US" altLang="zh-CN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ICML</a:t>
            </a:r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2019. </a:t>
            </a:r>
            <a:endParaRPr lang="zh-CN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7760" y="2381650"/>
            <a:ext cx="37133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Evolution-based NAS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Tournament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Search Space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dimension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Numbers of cell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1996089"/>
            <a:ext cx="4532491" cy="40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 </a:t>
            </a:r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en-US" altLang="zh-CN" sz="3200" dirty="0" smtClean="0">
                <a:solidFill>
                  <a:schemeClr val="bg1"/>
                </a:solidFill>
              </a:rPr>
              <a:t>ist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2089653"/>
            <a:ext cx="81577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Prune parameters in RNN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Figure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 the specifics of Attention and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Transformer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Lite Transformer</a:t>
            </a:r>
            <a:endParaRPr lang="en-US" altLang="zh-CN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Task1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0517" y="2050742"/>
            <a:ext cx="823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 to Prune </a:t>
            </a: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 in RNN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CNN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RNN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6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Task1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225118"/>
            <a:ext cx="8409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CNN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Weight threshold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Kernel mask ----pattern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17" y="2302336"/>
            <a:ext cx="6563280" cy="1540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17" y="3843151"/>
            <a:ext cx="6447870" cy="28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Task1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697" y="1137995"/>
            <a:ext cx="8409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 RNN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Vanilla RNN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GRU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Different shape of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Weight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711" y="1041487"/>
            <a:ext cx="3887491" cy="15780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88" y="4114506"/>
            <a:ext cx="5295533" cy="2130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052" y="2683364"/>
            <a:ext cx="2678606" cy="1090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48039" y="4563122"/>
            <a:ext cx="2947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 size: 28</a:t>
            </a:r>
          </a:p>
          <a:p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Hidden size: 128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871317" y="3879542"/>
            <a:ext cx="71021" cy="6835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左大括号 10"/>
          <p:cNvSpPr/>
          <p:nvPr/>
        </p:nvSpPr>
        <p:spPr>
          <a:xfrm>
            <a:off x="4998129" y="2760955"/>
            <a:ext cx="213064" cy="621437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998129" y="3480047"/>
            <a:ext cx="213064" cy="2938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879675" y="288700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GRU Cell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21434" y="3455132"/>
            <a:ext cx="41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FC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221" y="1979721"/>
            <a:ext cx="808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Figure out the specifics of Attention and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724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Task2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697" y="1137995"/>
            <a:ext cx="841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Attention with RNN(2015)</a:t>
            </a:r>
            <a:endParaRPr lang="zh-CN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90" y="1599660"/>
            <a:ext cx="4759170" cy="26661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2697" y="4311985"/>
            <a:ext cx="850721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Encoder: every hidden state(h) is computed by input sequence and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last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hidden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hidden state(s) is computed by input sequence,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last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hidden state and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last 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attention is the weighted sum of the hidden states in Encoder, so it maintain the whole information of sequences</a:t>
            </a:r>
            <a:endParaRPr lang="zh-CN" alt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Task2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852370"/>
            <a:ext cx="8406594" cy="46152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137995"/>
            <a:ext cx="841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Attention is all you need(2017)</a:t>
            </a:r>
            <a:endParaRPr lang="zh-CN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Task2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704757"/>
            <a:ext cx="8418441" cy="46535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2697" y="1137995"/>
            <a:ext cx="841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Self-Attention</a:t>
            </a:r>
            <a:endParaRPr lang="zh-CN" alt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7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4325</TotalTime>
  <Words>349</Words>
  <Application>Microsoft Office PowerPoint</Application>
  <PresentationFormat>全屏显示(4:3)</PresentationFormat>
  <Paragraphs>84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song yuhong</cp:lastModifiedBy>
  <cp:revision>750</cp:revision>
  <dcterms:created xsi:type="dcterms:W3CDTF">2020-03-21T11:47:14Z</dcterms:created>
  <dcterms:modified xsi:type="dcterms:W3CDTF">2020-06-28T05:57:18Z</dcterms:modified>
</cp:coreProperties>
</file>