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1" r:id="rId3"/>
    <p:sldId id="276" r:id="rId4"/>
    <p:sldId id="281" r:id="rId5"/>
    <p:sldId id="282" r:id="rId6"/>
    <p:sldId id="292" r:id="rId7"/>
    <p:sldId id="286" r:id="rId8"/>
    <p:sldId id="290" r:id="rId9"/>
    <p:sldId id="28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6028" autoAdjust="0"/>
  </p:normalViewPr>
  <p:slideViewPr>
    <p:cSldViewPr snapToGrid="0">
      <p:cViewPr varScale="1">
        <p:scale>
          <a:sx n="110" d="100"/>
          <a:sy n="110" d="100"/>
        </p:scale>
        <p:origin x="16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1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需要协商确定好的内容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7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如何表示？直接与</a:t>
            </a:r>
            <a:r>
              <a:rPr lang="en-US" altLang="zh-CN" dirty="0" smtClean="0"/>
              <a:t>sparsity ratio</a:t>
            </a:r>
            <a:r>
              <a:rPr lang="zh-CN" altLang="en-US" dirty="0" smtClean="0"/>
              <a:t>相关？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2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问题：对不同的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应用不同的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（来自同一个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），会不会对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有影响？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9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9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2103120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Network-Accelerator Co-Design for Dynamic Inference of Natural Language </a:t>
            </a:r>
            <a:r>
              <a:rPr lang="en-US" altLang="zh-CN" sz="3600" dirty="0" smtClean="0">
                <a:solidFill>
                  <a:schemeClr val="bg1"/>
                </a:solidFill>
              </a:rPr>
              <a:t>Processing</a:t>
            </a:r>
          </a:p>
          <a:p>
            <a:pPr algn="ctr"/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sz="2800" dirty="0" smtClean="0">
                <a:solidFill>
                  <a:schemeClr val="bg1"/>
                </a:solidFill>
              </a:rPr>
              <a:t>宋玉</a:t>
            </a:r>
            <a:r>
              <a:rPr lang="zh-CN" altLang="en-US" sz="2800" dirty="0">
                <a:solidFill>
                  <a:schemeClr val="bg1"/>
                </a:solidFill>
              </a:rPr>
              <a:t>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2020.07.26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023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Motivation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6" y="1435510"/>
            <a:ext cx="86339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Challenges: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transformer comes to edge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directly deploying transformer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device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will consume excessive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energy.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edge device has limitation with dynamically changed energy budget(e.g. battery).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Compress model from a hot 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models need to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adapt to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fluctuating energy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budget, we propose a dynamic inference for transformer.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Outline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1863511"/>
            <a:ext cx="81577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Driven Pre-compression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Hardware-Aware Re-compression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Tradeoff between energy and accuracy with latency constraint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Fine-tune for best shared weight to switch different pruning mask in hardware directly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 reinforcement learning for searching best mask set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5750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Accuracy Driven Pre-compression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303" y="1199847"/>
            <a:ext cx="485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Accuracy Driven Pre-compression 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6993" y="1770118"/>
            <a:ext cx="823943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block pruning to pre-train a good model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Guaranteed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Certain sparsity ratio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Certain block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Certain transformer architecture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 and decoder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Embedding dimension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Hidden dimension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Head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certain dataset</a:t>
            </a:r>
          </a:p>
        </p:txBody>
      </p:sp>
    </p:spTree>
    <p:extLst>
      <p:ext uri="{BB962C8B-B14F-4D97-AF65-F5344CB8AC3E}">
        <p14:creationId xmlns:p14="http://schemas.microsoft.com/office/powerpoint/2010/main" val="35248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Hardware-Aware Re-compression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303" y="1199847"/>
            <a:ext cx="187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5316" y="1761024"/>
            <a:ext cx="835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Given time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Select a set of weight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Trade off energy and accuracy to switch different situations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2697" y="3123524"/>
            <a:ext cx="1861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example, 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99284"/>
              </p:ext>
            </p:extLst>
          </p:nvPr>
        </p:nvGraphicFramePr>
        <p:xfrm>
          <a:off x="1524000" y="3768788"/>
          <a:ext cx="6096000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209115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0998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9427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Latency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Energy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</a:rPr>
                        <a:t>Accuracy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10ms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100J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99%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7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9ms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90J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98%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56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9ms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80J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97.5%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9ms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70J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97%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7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8ms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60J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96%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Hardware-Aware Re-compression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303" y="1199847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Mask example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1795002"/>
            <a:ext cx="74771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Hardware-Aware Re-compression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303" y="1199847"/>
            <a:ext cx="468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Fine-tune for best shared weight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432" y="1769806"/>
            <a:ext cx="8200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switching weight masks in different situations, different weight masks need to use shared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Fine-tune in pre-trained model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2116" y="3078429"/>
            <a:ext cx="821976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obtain the best shared weight for different masks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86" y="3648388"/>
            <a:ext cx="8163242" cy="30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Hardware-Aware Re-compression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303" y="1199847"/>
            <a:ext cx="175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5" y="1907770"/>
            <a:ext cx="7399342" cy="45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Hardware-Aware Re-compression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303" y="1199847"/>
            <a:ext cx="1753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3" y="5193047"/>
            <a:ext cx="9028471" cy="7203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03" y="4514620"/>
            <a:ext cx="8631753" cy="3780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244" y="1525322"/>
            <a:ext cx="4699483" cy="28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8257</TotalTime>
  <Words>286</Words>
  <Application>Microsoft Office PowerPoint</Application>
  <PresentationFormat>全屏显示(4:3)</PresentationFormat>
  <Paragraphs>73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song yuhong</cp:lastModifiedBy>
  <cp:revision>1047</cp:revision>
  <dcterms:created xsi:type="dcterms:W3CDTF">2020-03-21T11:47:14Z</dcterms:created>
  <dcterms:modified xsi:type="dcterms:W3CDTF">2020-07-31T03:19:25Z</dcterms:modified>
</cp:coreProperties>
</file>