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6" r:id="rId3"/>
    <p:sldId id="291" r:id="rId4"/>
    <p:sldId id="292" r:id="rId5"/>
    <p:sldId id="293" r:id="rId6"/>
    <p:sldId id="29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6028" autoAdjust="0"/>
  </p:normalViewPr>
  <p:slideViewPr>
    <p:cSldViewPr snapToGrid="0">
      <p:cViewPr varScale="1">
        <p:scale>
          <a:sx n="110" d="100"/>
          <a:sy n="110" d="100"/>
        </p:scale>
        <p:origin x="16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51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9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9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2103120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Network-Accelerator Co-Design for Dynamic Inference of Natural Language </a:t>
            </a:r>
            <a:r>
              <a:rPr lang="en-US" altLang="zh-CN" sz="3600" dirty="0" smtClean="0">
                <a:solidFill>
                  <a:schemeClr val="bg1"/>
                </a:solidFill>
              </a:rPr>
              <a:t>Processing</a:t>
            </a:r>
          </a:p>
          <a:p>
            <a:pPr algn="ctr"/>
            <a:endParaRPr lang="en-US" altLang="zh-CN" sz="2800" dirty="0" smtClean="0">
              <a:solidFill>
                <a:schemeClr val="bg1"/>
              </a:solidFill>
            </a:endParaRPr>
          </a:p>
          <a:p>
            <a:pPr algn="r"/>
            <a:r>
              <a:rPr lang="zh-CN" altLang="en-US" sz="2800" dirty="0" smtClean="0">
                <a:solidFill>
                  <a:schemeClr val="bg1"/>
                </a:solidFill>
              </a:rPr>
              <a:t>宋玉</a:t>
            </a:r>
            <a:r>
              <a:rPr lang="zh-CN" altLang="en-US" sz="2800" dirty="0">
                <a:solidFill>
                  <a:schemeClr val="bg1"/>
                </a:solidFill>
              </a:rPr>
              <a:t>红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2020.07.26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Outline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123" y="1863511"/>
            <a:ext cx="815775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Code processing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Problems need to be solved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TODO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90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Code processing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697" y="1256381"/>
            <a:ext cx="86339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 from reinforcement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input is three types pattern(pruning number = 3,5,7)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set is generated randomly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39" y="2518265"/>
            <a:ext cx="6474414" cy="39150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06584" y="2649843"/>
            <a:ext cx="4197531" cy="26125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89865" y="3420552"/>
            <a:ext cx="631370" cy="24043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04709" y="2518265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  <a:endParaRPr lang="zh-CN" altLang="en-US" sz="20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04709" y="3340714"/>
            <a:ext cx="959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endParaRPr lang="zh-CN" altLang="en-US" sz="20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90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Code processing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697" y="1173838"/>
            <a:ext cx="83994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Prunin</a:t>
            </a: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 train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mask_set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5170" y="2161622"/>
            <a:ext cx="7994469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['678', '258', '456', '289', '146', '489', '346', '123'] </a:t>
            </a:r>
            <a:r>
              <a:rPr lang="en-US" altLang="zh-CN" sz="1600" dirty="0" smtClean="0"/>
              <a:t>    #3</a:t>
            </a:r>
          </a:p>
          <a:p>
            <a:r>
              <a:rPr lang="en-US" altLang="zh-CN" sz="1600" dirty="0" smtClean="0"/>
              <a:t>[</a:t>
            </a:r>
            <a:r>
              <a:rPr lang="en-US" altLang="zh-CN" sz="1600" dirty="0"/>
              <a:t>'23678', '35679', '34567', '24567', '24569', '12345', '23679', '12567'] </a:t>
            </a:r>
            <a:r>
              <a:rPr lang="en-US" altLang="zh-CN" sz="1600" dirty="0" smtClean="0"/>
              <a:t>   #5</a:t>
            </a:r>
          </a:p>
          <a:p>
            <a:r>
              <a:rPr lang="en-US" altLang="zh-CN" sz="1600" dirty="0" smtClean="0"/>
              <a:t>[</a:t>
            </a:r>
            <a:r>
              <a:rPr lang="en-US" altLang="zh-CN" sz="1600" dirty="0"/>
              <a:t>'2345678', '1234789', '1345679', '1234689', '1345689', '2346789', '2345689', '1234679</a:t>
            </a:r>
            <a:r>
              <a:rPr lang="en-US" altLang="zh-CN" sz="1600" dirty="0" smtClean="0"/>
              <a:t>']    #7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801538" y="3087851"/>
            <a:ext cx="79505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pattern using Euclidean distance based on weight block in every epoch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 sub-model based pattern pruning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Compute sub-loss in every batch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weighted loss to update model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 in a shared model cross every mask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Compute weighted 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pruning on shared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Compute sub-accuracy in every sub-model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Return weighted accuracy</a:t>
            </a:r>
          </a:p>
        </p:txBody>
      </p:sp>
    </p:spTree>
    <p:extLst>
      <p:ext uri="{BB962C8B-B14F-4D97-AF65-F5344CB8AC3E}">
        <p14:creationId xmlns:p14="http://schemas.microsoft.com/office/powerpoint/2010/main" val="5592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757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Problems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97" y="1384663"/>
            <a:ext cx="8321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decide the weight while computing weighted loss and weighted accuracy?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pre-choose pruning number to represent different energy?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Maybe need to do some test(more reasonable)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choose pattern from a big search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 random(OK)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9101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71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TODO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7680" y="1402080"/>
            <a:ext cx="81860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performance model for time constraint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and modify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 some comparable experiments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Baseline</a:t>
            </a: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pre-compression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model(accuracy, time, energy, sparsity ratio)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different energy situations alone, no trade-off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Update shared model using just one mask,  explore the influence on other masks.</a:t>
            </a:r>
            <a:endParaRPr lang="zh-CN" alt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8301</TotalTime>
  <Words>262</Words>
  <Application>Microsoft Office PowerPoint</Application>
  <PresentationFormat>全屏显示(4:3)</PresentationFormat>
  <Paragraphs>48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song yuhong</cp:lastModifiedBy>
  <cp:revision>1099</cp:revision>
  <dcterms:created xsi:type="dcterms:W3CDTF">2020-03-21T11:47:14Z</dcterms:created>
  <dcterms:modified xsi:type="dcterms:W3CDTF">2020-08-01T17:28:44Z</dcterms:modified>
</cp:coreProperties>
</file>