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1" r:id="rId3"/>
    <p:sldId id="300" r:id="rId4"/>
    <p:sldId id="292" r:id="rId5"/>
    <p:sldId id="293" r:id="rId6"/>
    <p:sldId id="301" r:id="rId7"/>
    <p:sldId id="303" r:id="rId8"/>
    <p:sldId id="307" r:id="rId9"/>
    <p:sldId id="305" r:id="rId10"/>
    <p:sldId id="302" r:id="rId11"/>
    <p:sldId id="306" r:id="rId12"/>
    <p:sldId id="308" r:id="rId13"/>
    <p:sldId id="309" r:id="rId14"/>
    <p:sldId id="31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6028" autoAdjust="0"/>
  </p:normalViewPr>
  <p:slideViewPr>
    <p:cSldViewPr snapToGrid="0">
      <p:cViewPr varScale="1">
        <p:scale>
          <a:sx n="109" d="100"/>
          <a:sy n="109" d="100"/>
        </p:scale>
        <p:origin x="17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10312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Network-Accelerator Co-Design for Dynamic Inference of Natural Language Processing</a:t>
            </a:r>
          </a:p>
          <a:p>
            <a:pPr algn="ctr"/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zh-CN" altLang="en-US" sz="2800" dirty="0">
                <a:solidFill>
                  <a:schemeClr val="bg1"/>
                </a:solidFill>
              </a:rPr>
              <a:t>宋玉红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2020.08.09</a:t>
            </a: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568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Add different mask on best shared model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7BF866C-D43D-467B-BB10-2CC21C7D4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52957"/>
              </p:ext>
            </p:extLst>
          </p:nvPr>
        </p:nvGraphicFramePr>
        <p:xfrm>
          <a:off x="405498" y="2289207"/>
          <a:ext cx="8333004" cy="32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Document" r:id="rId3" imgW="5261479" imgH="2034805" progId="Word.Document.12">
                  <p:embed/>
                </p:oleObj>
              </mc:Choice>
              <mc:Fallback>
                <p:oleObj name="Document" r:id="rId3" imgW="5261479" imgH="20348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498" y="2289207"/>
                        <a:ext cx="8333004" cy="32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6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814730-7B24-476E-9441-EDEE4BE5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80" y="1027901"/>
            <a:ext cx="6688419" cy="58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0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2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5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149" y="1227908"/>
            <a:ext cx="508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Pre-trained model Vs. pruning model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063805"/>
              </p:ext>
            </p:extLst>
          </p:nvPr>
        </p:nvGraphicFramePr>
        <p:xfrm>
          <a:off x="445784" y="2444599"/>
          <a:ext cx="8345521" cy="197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文档" r:id="rId3" imgW="5261479" imgH="1249750" progId="Word.Document.12">
                  <p:embed/>
                </p:oleObj>
              </mc:Choice>
              <mc:Fallback>
                <p:oleObj name="文档" r:id="rId3" imgW="5261479" imgH="1249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84" y="2444599"/>
                        <a:ext cx="8345521" cy="1979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6112367" y="4239287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weighted accuracy 84.67%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5456" y="5086808"/>
            <a:ext cx="802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Original model(5 epochs): model training 5 epochs 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Submodel1: pruning model using mask1 at original, pruning number=3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Submodel2: pruning model using mask2 at original, pruning number=5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Submodel3: pruning model using mask3 at original, pruning number=7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1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395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Fine-tune just for one mask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697" y="4895219"/>
            <a:ext cx="8020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Original model(5+5 epochs): continue training 5 epochs from a 5 epochs training model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→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Submodel1: just using mask1 to prune model and update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→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Submodel2: just using mask2 to prune model and update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→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Submodel3: just using mask3 to prune model and update weight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98708"/>
              </p:ext>
            </p:extLst>
          </p:nvPr>
        </p:nvGraphicFramePr>
        <p:xfrm>
          <a:off x="352697" y="2531685"/>
          <a:ext cx="8235370" cy="195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文档" r:id="rId3" imgW="5261479" imgH="1247947" progId="Word.Document.12">
                  <p:embed/>
                </p:oleObj>
              </mc:Choice>
              <mc:Fallback>
                <p:oleObj name="文档" r:id="rId3" imgW="5261479" imgH="12479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697" y="2531685"/>
                        <a:ext cx="8235370" cy="195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13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49" y="1227908"/>
            <a:ext cx="701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Simple fine-tune model Vs. pruning fine-tune model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599" y="4895219"/>
            <a:ext cx="802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→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Submodel1: just using mask1 to prune model and update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Submodel2: using mask2 at shared weight model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Submodel3: using mask3 at shared weight model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1314" y="3995449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7100" indent="2667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accuracy 90.44%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51316"/>
              </p:ext>
            </p:extLst>
          </p:nvPr>
        </p:nvGraphicFramePr>
        <p:xfrm>
          <a:off x="422471" y="2503932"/>
          <a:ext cx="8299057" cy="165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文档" r:id="rId3" imgW="5261479" imgH="1049271" progId="Word.Document.12">
                  <p:embed/>
                </p:oleObj>
              </mc:Choice>
              <mc:Fallback>
                <p:oleObj name="文档" r:id="rId3" imgW="5261479" imgH="1049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71" y="2503932"/>
                        <a:ext cx="8299057" cy="1655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6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701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Simple fine-tune model Vs. pruning fine-tune model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3167" y="3414982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weighted accuracy 90.00%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43167" y="5673964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weighted accuracy 91.33%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02041"/>
              </p:ext>
            </p:extLst>
          </p:nvPr>
        </p:nvGraphicFramePr>
        <p:xfrm>
          <a:off x="378187" y="1963893"/>
          <a:ext cx="8186015" cy="163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文档" r:id="rId3" imgW="5261479" imgH="1049271" progId="Word.Document.12">
                  <p:embed/>
                </p:oleObj>
              </mc:Choice>
              <mc:Fallback>
                <p:oleObj name="文档" r:id="rId3" imgW="5261479" imgH="1049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187" y="1963893"/>
                        <a:ext cx="8186015" cy="1632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37304"/>
              </p:ext>
            </p:extLst>
          </p:nvPr>
        </p:nvGraphicFramePr>
        <p:xfrm>
          <a:off x="410737" y="4232367"/>
          <a:ext cx="8153466" cy="162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文档" r:id="rId5" imgW="5261479" imgH="1051074" progId="Word.Document.12">
                  <p:embed/>
                </p:oleObj>
              </mc:Choice>
              <mc:Fallback>
                <p:oleObj name="文档" r:id="rId5" imgW="5261479" imgH="1051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737" y="4232367"/>
                        <a:ext cx="8153466" cy="162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31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49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 weighted loss to update model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0584" y="3567040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weighted accuracy 92.00%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60584" y="601584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weighted accuracy 92.00%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47703" y="1766205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Subloss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weight: 0.3, 0.2,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7703" y="42149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Subloss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weight: 0.33, 0.33, 0.33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1D93DBC-3C56-4133-9833-3AE701E7F0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696795"/>
              </p:ext>
            </p:extLst>
          </p:nvPr>
        </p:nvGraphicFramePr>
        <p:xfrm>
          <a:off x="469764" y="2176862"/>
          <a:ext cx="8103059" cy="16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Document" r:id="rId3" imgW="5261479" imgH="1045794" progId="Word.Document.12">
                  <p:embed/>
                </p:oleObj>
              </mc:Choice>
              <mc:Fallback>
                <p:oleObj name="Document" r:id="rId3" imgW="5261479" imgH="1045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764" y="2176862"/>
                        <a:ext cx="8103059" cy="16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8CF86D0-1164-4424-8E85-76618311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526968"/>
              </p:ext>
            </p:extLst>
          </p:nvPr>
        </p:nvGraphicFramePr>
        <p:xfrm>
          <a:off x="469764" y="4583929"/>
          <a:ext cx="8103058" cy="16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Document" r:id="rId5" imgW="5261479" imgH="1045794" progId="Word.Document.12">
                  <p:embed/>
                </p:oleObj>
              </mc:Choice>
              <mc:Fallback>
                <p:oleObj name="Document" r:id="rId5" imgW="5261479" imgH="1045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764" y="4583929"/>
                        <a:ext cx="8103058" cy="16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17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29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Using block size = 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C7DF512-2F1F-4FB5-BBAD-E38AC415C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74461"/>
              </p:ext>
            </p:extLst>
          </p:nvPr>
        </p:nvGraphicFramePr>
        <p:xfrm>
          <a:off x="352697" y="2377129"/>
          <a:ext cx="8119432" cy="161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Document" r:id="rId3" imgW="5261479" imgH="1045794" progId="Word.Document.12">
                  <p:embed/>
                </p:oleObj>
              </mc:Choice>
              <mc:Fallback>
                <p:oleObj name="Document" r:id="rId3" imgW="5261479" imgH="1045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697" y="2377129"/>
                        <a:ext cx="8119432" cy="1614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585821-2A7F-44EB-9FE3-14223C67CB39}"/>
              </a:ext>
            </a:extLst>
          </p:cNvPr>
          <p:cNvSpPr txBox="1"/>
          <p:nvPr/>
        </p:nvSpPr>
        <p:spPr>
          <a:xfrm>
            <a:off x="352697" y="1876068"/>
            <a:ext cx="3557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Before weighted loss training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8B9A97-C986-485F-BB0D-A881416F19B3}"/>
              </a:ext>
            </a:extLst>
          </p:cNvPr>
          <p:cNvSpPr/>
          <p:nvPr/>
        </p:nvSpPr>
        <p:spPr>
          <a:xfrm>
            <a:off x="5963870" y="3807040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weighted accuracy 76.67%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8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A6E75B5-C8D1-47EB-924F-E14277FCE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3689"/>
              </p:ext>
            </p:extLst>
          </p:nvPr>
        </p:nvGraphicFramePr>
        <p:xfrm>
          <a:off x="400283" y="4535320"/>
          <a:ext cx="8119432" cy="161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3" imgW="5261479" imgH="1045794" progId="Word.Document.12">
                  <p:embed/>
                </p:oleObj>
              </mc:Choice>
              <mc:Fallback>
                <p:oleObj name="Document" r:id="rId3" imgW="5261479" imgH="1045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283" y="4535320"/>
                        <a:ext cx="8119432" cy="1614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1630751-BE6F-4439-9F9E-0C56B7721E74}"/>
              </a:ext>
            </a:extLst>
          </p:cNvPr>
          <p:cNvSpPr txBox="1"/>
          <p:nvPr/>
        </p:nvSpPr>
        <p:spPr>
          <a:xfrm>
            <a:off x="264774" y="1241087"/>
            <a:ext cx="2832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Evaluate after training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FBB4B6B-502F-457F-9FC9-6B7A1E00A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608838"/>
              </p:ext>
            </p:extLst>
          </p:nvPr>
        </p:nvGraphicFramePr>
        <p:xfrm>
          <a:off x="400283" y="1741786"/>
          <a:ext cx="8119432" cy="161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5" imgW="5261479" imgH="1045794" progId="Word.Document.12">
                  <p:embed/>
                </p:oleObj>
              </mc:Choice>
              <mc:Fallback>
                <p:oleObj name="Document" r:id="rId5" imgW="5261479" imgH="1045794" progId="Word.Document.12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62B3621-A8F6-4C14-A9B5-2231E30B7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283" y="1741786"/>
                        <a:ext cx="8119432" cy="1614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E6EF22F-2340-4B88-AE9A-E687BB55063C}"/>
              </a:ext>
            </a:extLst>
          </p:cNvPr>
          <p:cNvSpPr/>
          <p:nvPr/>
        </p:nvSpPr>
        <p:spPr>
          <a:xfrm>
            <a:off x="5840777" y="3176616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weighted accuracy 91.33%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021F01-2093-4C08-B6D7-C88D93DD741A}"/>
              </a:ext>
            </a:extLst>
          </p:cNvPr>
          <p:cNvSpPr txBox="1"/>
          <p:nvPr/>
        </p:nvSpPr>
        <p:spPr>
          <a:xfrm>
            <a:off x="5712536" y="1377373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Subloss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weight: 0.2, 0.5, 0.3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05EE86-87CA-42FC-8890-9BC512F04689}"/>
              </a:ext>
            </a:extLst>
          </p:cNvPr>
          <p:cNvSpPr txBox="1"/>
          <p:nvPr/>
        </p:nvSpPr>
        <p:spPr>
          <a:xfrm>
            <a:off x="5760122" y="3996136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Subloss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weight: 0.33, 0.33, 0.33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0D598F-E64F-4B73-9912-AE263F3E33EC}"/>
              </a:ext>
            </a:extLst>
          </p:cNvPr>
          <p:cNvSpPr/>
          <p:nvPr/>
        </p:nvSpPr>
        <p:spPr>
          <a:xfrm>
            <a:off x="6234611" y="6057528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weighted accuracy 91.33%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35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2289" name="Picture 1" descr="C:\Users\Administrator\AppData\Local\YNote\data\s18651858826@163.com\5b0d08a2fd9f49f08e93e14703f242f0\clipboard.png">
            <a:extLst>
              <a:ext uri="{FF2B5EF4-FFF2-40B4-BE49-F238E27FC236}">
                <a16:creationId xmlns:a16="http://schemas.microsoft.com/office/drawing/2014/main" id="{4BC782D0-C7F7-4E26-97E8-FBD5128D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61" y="953589"/>
            <a:ext cx="6220539" cy="590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02792F-E897-4F73-80E9-1A6A6161D1F1}"/>
              </a:ext>
            </a:extLst>
          </p:cNvPr>
          <p:cNvSpPr txBox="1"/>
          <p:nvPr/>
        </p:nvSpPr>
        <p:spPr>
          <a:xfrm>
            <a:off x="97720" y="1507068"/>
            <a:ext cx="2601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Intermediate  result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7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8612</TotalTime>
  <Words>282</Words>
  <Application>Microsoft Office PowerPoint</Application>
  <PresentationFormat>全屏显示(4:3)</PresentationFormat>
  <Paragraphs>55</Paragraphs>
  <Slides>14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1199</cp:revision>
  <dcterms:created xsi:type="dcterms:W3CDTF">2020-03-21T11:47:14Z</dcterms:created>
  <dcterms:modified xsi:type="dcterms:W3CDTF">2020-08-08T17:02:00Z</dcterms:modified>
</cp:coreProperties>
</file>