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18" r:id="rId3"/>
    <p:sldId id="309" r:id="rId4"/>
    <p:sldId id="312" r:id="rId5"/>
    <p:sldId id="310" r:id="rId6"/>
    <p:sldId id="311" r:id="rId7"/>
    <p:sldId id="308" r:id="rId8"/>
    <p:sldId id="314" r:id="rId9"/>
    <p:sldId id="313" r:id="rId10"/>
    <p:sldId id="317" r:id="rId11"/>
    <p:sldId id="319" r:id="rId12"/>
    <p:sldId id="321" r:id="rId13"/>
    <p:sldId id="32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6028" autoAdjust="0"/>
  </p:normalViewPr>
  <p:slideViewPr>
    <p:cSldViewPr snapToGrid="0">
      <p:cViewPr varScale="1">
        <p:scale>
          <a:sx n="109" d="100"/>
          <a:sy n="109" d="100"/>
        </p:scale>
        <p:origin x="17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2103120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Network-Accelerator Co-Design for Dynamic Inference of Natural Language Processing</a:t>
            </a:r>
          </a:p>
          <a:p>
            <a:pPr algn="ctr"/>
            <a:endParaRPr lang="en-US" altLang="zh-CN" sz="2800" dirty="0">
              <a:solidFill>
                <a:schemeClr val="bg1"/>
              </a:solidFill>
            </a:endParaRPr>
          </a:p>
          <a:p>
            <a:pPr algn="r"/>
            <a:r>
              <a:rPr lang="zh-CN" altLang="en-US" sz="2800" dirty="0">
                <a:solidFill>
                  <a:schemeClr val="bg1"/>
                </a:solidFill>
              </a:rPr>
              <a:t>宋玉红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>
                <a:solidFill>
                  <a:schemeClr val="bg1"/>
                </a:solidFill>
              </a:rPr>
              <a:t>2020.08.16</a:t>
            </a: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149" y="1227908"/>
            <a:ext cx="47011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Computation time (block size = 5)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29577"/>
          <a:stretch/>
        </p:blipFill>
        <p:spPr>
          <a:xfrm>
            <a:off x="589149" y="2365121"/>
            <a:ext cx="5184632" cy="230267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9569" y="1864027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350</a:t>
            </a:r>
            <a:r>
              <a:rPr lang="zh-CN" altLang="zh-CN" dirty="0"/>
              <a:t>×</a:t>
            </a:r>
            <a:r>
              <a:rPr lang="en-US" altLang="zh-CN" dirty="0"/>
              <a:t>5</a:t>
            </a:r>
            <a:r>
              <a:rPr lang="zh-CN" altLang="zh-CN" dirty="0"/>
              <a:t>）×（</a:t>
            </a:r>
            <a:r>
              <a:rPr lang="en-US" altLang="zh-CN" dirty="0"/>
              <a:t>5</a:t>
            </a:r>
            <a:r>
              <a:rPr lang="zh-CN" altLang="zh-CN" dirty="0"/>
              <a:t>×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21" name="Picture 1" descr="D:\Application material\YouDaoNote\s18651858826@163.com\3ff074096afd4246b4d032490e5eacb3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428" y="4223657"/>
            <a:ext cx="4390572" cy="263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01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149" y="1227908"/>
            <a:ext cx="3461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Reinforcement learning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49" name="Picture 1" descr="C:\Users\Administrator\AppData\Local\YNote\data\s18651858826@163.com\cbc18dab73cd43c6965a4a80c52d7e92\clipboard.png">
            <a:extLst>
              <a:ext uri="{FF2B5EF4-FFF2-40B4-BE49-F238E27FC236}">
                <a16:creationId xmlns:a16="http://schemas.microsoft.com/office/drawing/2014/main" id="{C24F12CE-CB5D-4FB7-811D-A71F3F8A9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7" y="1963892"/>
            <a:ext cx="83439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CC94E4-4D8E-4CAD-A964-9E056A538C4F}"/>
              </a:ext>
            </a:extLst>
          </p:cNvPr>
          <p:cNvSpPr txBox="1"/>
          <p:nvPr/>
        </p:nvSpPr>
        <p:spPr>
          <a:xfrm>
            <a:off x="352697" y="5055577"/>
            <a:ext cx="2688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Weighted accuracy?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9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149" y="1227908"/>
            <a:ext cx="275428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Loss weight range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1DBC78-F5CF-4B56-9ED3-9DE7C6AED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3892"/>
            <a:ext cx="9144000" cy="48193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F017FF-AC55-452C-8D2C-BB00F9B05D8B}"/>
              </a:ext>
            </a:extLst>
          </p:cNvPr>
          <p:cNvSpPr txBox="1"/>
          <p:nvPr/>
        </p:nvSpPr>
        <p:spPr>
          <a:xfrm>
            <a:off x="3640015" y="1529862"/>
            <a:ext cx="4049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loss1:[0.7,0.8], loss2:[0.05,0.1]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904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Plan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8202D0-53AD-420B-8A10-C7011F9469C5}"/>
              </a:ext>
            </a:extLst>
          </p:cNvPr>
          <p:cNvSpPr txBox="1"/>
          <p:nvPr/>
        </p:nvSpPr>
        <p:spPr>
          <a:xfrm>
            <a:off x="352697" y="2022230"/>
            <a:ext cx="8351688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Add pre-compression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Shrink reinforcement learning search space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Confirm experiment process</a:t>
            </a:r>
          </a:p>
        </p:txBody>
      </p:sp>
    </p:spTree>
    <p:extLst>
      <p:ext uri="{BB962C8B-B14F-4D97-AF65-F5344CB8AC3E}">
        <p14:creationId xmlns:p14="http://schemas.microsoft.com/office/powerpoint/2010/main" val="95208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51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Outline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6AD2AE-65AB-4747-AC83-1F123D4C22F1}"/>
              </a:ext>
            </a:extLst>
          </p:cNvPr>
          <p:cNvSpPr txBox="1"/>
          <p:nvPr/>
        </p:nvSpPr>
        <p:spPr>
          <a:xfrm>
            <a:off x="430823" y="1705708"/>
            <a:ext cx="8194431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Fine-tune for different sub-model(get correct result)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Block size=5, pruning number = 1,13,24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Block size = 10,pruning number = 1,99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Use high-precision timer to get computation time in different pruning sparsity ratio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Run reinforcement learning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Confirm loss weight range</a:t>
            </a:r>
          </a:p>
        </p:txBody>
      </p:sp>
    </p:spTree>
    <p:extLst>
      <p:ext uri="{BB962C8B-B14F-4D97-AF65-F5344CB8AC3E}">
        <p14:creationId xmlns:p14="http://schemas.microsoft.com/office/powerpoint/2010/main" val="198574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149" y="1227908"/>
            <a:ext cx="583794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block size = 5   pruning number = 1, 13, 24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2151016"/>
            <a:ext cx="8287777" cy="196813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6" y="4328159"/>
            <a:ext cx="8287777" cy="196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0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149" y="1227908"/>
            <a:ext cx="583794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block size = 5   pruning number = 1, 13, 24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6" y="2229392"/>
            <a:ext cx="8287781" cy="196813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00" y="4362993"/>
            <a:ext cx="8287777" cy="196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2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149" y="1227908"/>
            <a:ext cx="553658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block size = 10   pruning number = 1, 99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4123504"/>
            <a:ext cx="8401485" cy="16764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087211-8D6A-4273-9728-DED99B448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6" y="2156124"/>
            <a:ext cx="8425943" cy="167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5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3149" y="1227908"/>
            <a:ext cx="553658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block size = 10   pruning number = 1, 99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2085811"/>
            <a:ext cx="8444560" cy="168499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7" y="4009970"/>
            <a:ext cx="8446750" cy="16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6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3149" y="1227908"/>
            <a:ext cx="553658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block size = 10   pruning number = 1, 99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6" y="2155045"/>
            <a:ext cx="8403099" cy="167672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6" y="4184141"/>
            <a:ext cx="8403104" cy="16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2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149" y="1227908"/>
            <a:ext cx="296882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Computation time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400" y="1689573"/>
            <a:ext cx="5220873" cy="323530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3229" y="4924879"/>
            <a:ext cx="6621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operation number = input row × weight row × weight column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左弧形箭头 7"/>
          <p:cNvSpPr/>
          <p:nvPr/>
        </p:nvSpPr>
        <p:spPr>
          <a:xfrm>
            <a:off x="215218" y="5090562"/>
            <a:ext cx="418011" cy="8621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3229" y="5665839"/>
            <a:ext cx="7633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operation number = input row × block size × block size × block number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2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Experiment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99" y="2364487"/>
            <a:ext cx="6764275" cy="28816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149" y="1227908"/>
            <a:ext cx="47011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Computation time (block size = 3)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2697" y="1842363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350</a:t>
            </a:r>
            <a:r>
              <a:rPr lang="zh-CN" altLang="zh-CN" dirty="0"/>
              <a:t>×</a:t>
            </a:r>
            <a:r>
              <a:rPr lang="en-US" altLang="zh-CN" dirty="0"/>
              <a:t>3</a:t>
            </a:r>
            <a:r>
              <a:rPr lang="zh-CN" altLang="zh-CN" dirty="0"/>
              <a:t>）×（</a:t>
            </a:r>
            <a:r>
              <a:rPr lang="en-US" altLang="zh-CN" dirty="0"/>
              <a:t>3</a:t>
            </a:r>
            <a:r>
              <a:rPr lang="zh-CN" altLang="zh-CN" dirty="0"/>
              <a:t>×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649" name="Picture 1" descr="D:\Application material\YouDaoNote\s18651858826@163.com\905faa64c88a44efbe015e9ec8a311c2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14800"/>
            <a:ext cx="4572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36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9252</TotalTime>
  <Words>217</Words>
  <Application>Microsoft Office PowerPoint</Application>
  <PresentationFormat>全屏显示(4:3)</PresentationFormat>
  <Paragraphs>41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1292</cp:revision>
  <dcterms:created xsi:type="dcterms:W3CDTF">2020-03-21T11:47:14Z</dcterms:created>
  <dcterms:modified xsi:type="dcterms:W3CDTF">2020-08-16T00:59:39Z</dcterms:modified>
</cp:coreProperties>
</file>