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7" r:id="rId3"/>
    <p:sldId id="319" r:id="rId4"/>
    <p:sldId id="318" r:id="rId5"/>
    <p:sldId id="320" r:id="rId6"/>
    <p:sldId id="321" r:id="rId7"/>
    <p:sldId id="327" r:id="rId8"/>
    <p:sldId id="325" r:id="rId9"/>
    <p:sldId id="326" r:id="rId10"/>
    <p:sldId id="322" r:id="rId11"/>
    <p:sldId id="323" r:id="rId12"/>
    <p:sldId id="32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028" autoAdjust="0"/>
  </p:normalViewPr>
  <p:slideViewPr>
    <p:cSldViewPr snapToGrid="0">
      <p:cViewPr varScale="1">
        <p:scale>
          <a:sx n="109" d="100"/>
          <a:sy n="109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all_red\Desktop\explore_loss_weig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all_red\Desktop\explore_loss_weigh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</a:t>
            </a:r>
            <a:r>
              <a:rPr lang="zh-CN" altLang="en-US"/>
              <a:t>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sub-accuracy1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Sheet1!$B$5:$Z$5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Sheet1!$B$6:$Z$6</c:f>
              <c:numCache>
                <c:formatCode>0.0000_);[Red]\(0.0000\)</c:formatCode>
                <c:ptCount val="25"/>
                <c:pt idx="0">
                  <c:v>0.88</c:v>
                </c:pt>
                <c:pt idx="1">
                  <c:v>0.84670000000000001</c:v>
                </c:pt>
                <c:pt idx="2">
                  <c:v>0.86670000000000003</c:v>
                </c:pt>
                <c:pt idx="3">
                  <c:v>0.88670000000000004</c:v>
                </c:pt>
                <c:pt idx="4">
                  <c:v>0.88670000000000004</c:v>
                </c:pt>
                <c:pt idx="5">
                  <c:v>0.9</c:v>
                </c:pt>
                <c:pt idx="6">
                  <c:v>0.87329999999999997</c:v>
                </c:pt>
                <c:pt idx="7">
                  <c:v>0.88670000000000004</c:v>
                </c:pt>
                <c:pt idx="8">
                  <c:v>0.88</c:v>
                </c:pt>
                <c:pt idx="9">
                  <c:v>0.88670000000000004</c:v>
                </c:pt>
                <c:pt idx="10">
                  <c:v>0.90669999999999995</c:v>
                </c:pt>
                <c:pt idx="11">
                  <c:v>0.89329999999999998</c:v>
                </c:pt>
                <c:pt idx="12">
                  <c:v>0.87329999999999997</c:v>
                </c:pt>
                <c:pt idx="13">
                  <c:v>0.9</c:v>
                </c:pt>
                <c:pt idx="14">
                  <c:v>0.88</c:v>
                </c:pt>
                <c:pt idx="15">
                  <c:v>0.86670000000000003</c:v>
                </c:pt>
                <c:pt idx="16">
                  <c:v>0.88</c:v>
                </c:pt>
                <c:pt idx="17">
                  <c:v>0.88</c:v>
                </c:pt>
                <c:pt idx="18">
                  <c:v>0.89329999999999998</c:v>
                </c:pt>
                <c:pt idx="19">
                  <c:v>0.89329999999999998</c:v>
                </c:pt>
                <c:pt idx="20">
                  <c:v>0.89329999999999998</c:v>
                </c:pt>
                <c:pt idx="21">
                  <c:v>0.87329999999999997</c:v>
                </c:pt>
                <c:pt idx="22">
                  <c:v>0.87329999999999997</c:v>
                </c:pt>
                <c:pt idx="23">
                  <c:v>0.9</c:v>
                </c:pt>
                <c:pt idx="24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E-4FB6-80C0-13940BEF82B2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sub-accuracy2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Sheet1!$B$5:$Z$5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Sheet1!$B$7:$Z$7</c:f>
              <c:numCache>
                <c:formatCode>0.0000_);[Red]\(0.0000\)</c:formatCode>
                <c:ptCount val="25"/>
                <c:pt idx="0">
                  <c:v>0.86670000000000003</c:v>
                </c:pt>
                <c:pt idx="1">
                  <c:v>0.88</c:v>
                </c:pt>
                <c:pt idx="2">
                  <c:v>0.89329999999999998</c:v>
                </c:pt>
                <c:pt idx="3">
                  <c:v>0.88</c:v>
                </c:pt>
                <c:pt idx="4">
                  <c:v>0.89329999999999998</c:v>
                </c:pt>
                <c:pt idx="5">
                  <c:v>0.84</c:v>
                </c:pt>
                <c:pt idx="6">
                  <c:v>0.89329999999999998</c:v>
                </c:pt>
                <c:pt idx="7">
                  <c:v>0.86670000000000003</c:v>
                </c:pt>
                <c:pt idx="8">
                  <c:v>0.88670000000000004</c:v>
                </c:pt>
                <c:pt idx="9">
                  <c:v>0.90669999999999995</c:v>
                </c:pt>
                <c:pt idx="10">
                  <c:v>0.85329999999999995</c:v>
                </c:pt>
                <c:pt idx="11">
                  <c:v>0.86</c:v>
                </c:pt>
                <c:pt idx="12">
                  <c:v>0.86670000000000003</c:v>
                </c:pt>
                <c:pt idx="13">
                  <c:v>0.88670000000000004</c:v>
                </c:pt>
                <c:pt idx="14">
                  <c:v>0.90669999999999995</c:v>
                </c:pt>
                <c:pt idx="15">
                  <c:v>0.82669999999999999</c:v>
                </c:pt>
                <c:pt idx="16">
                  <c:v>0.84670000000000001</c:v>
                </c:pt>
                <c:pt idx="17">
                  <c:v>0.85329999999999995</c:v>
                </c:pt>
                <c:pt idx="18">
                  <c:v>0.9</c:v>
                </c:pt>
                <c:pt idx="19">
                  <c:v>0.88670000000000004</c:v>
                </c:pt>
                <c:pt idx="20">
                  <c:v>0.84670000000000001</c:v>
                </c:pt>
                <c:pt idx="21">
                  <c:v>0.86670000000000003</c:v>
                </c:pt>
                <c:pt idx="22">
                  <c:v>0.86</c:v>
                </c:pt>
                <c:pt idx="23">
                  <c:v>0.88</c:v>
                </c:pt>
                <c:pt idx="24">
                  <c:v>0.90669999999999995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E-4FB6-80C0-13940BEF82B2}"/>
            </c:ext>
          </c:extLst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sub-accuracy3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Sheet1!$B$5:$Z$5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Sheet1!$B$8:$Z$8</c:f>
              <c:numCache>
                <c:formatCode>0.0000_);[Red]\(0.0000\)</c:formatCode>
                <c:ptCount val="25"/>
                <c:pt idx="0">
                  <c:v>0.84670000000000001</c:v>
                </c:pt>
                <c:pt idx="1">
                  <c:v>0.86</c:v>
                </c:pt>
                <c:pt idx="2">
                  <c:v>0.83330000000000004</c:v>
                </c:pt>
                <c:pt idx="3">
                  <c:v>0.82669999999999999</c:v>
                </c:pt>
                <c:pt idx="4">
                  <c:v>0.78669999999999995</c:v>
                </c:pt>
                <c:pt idx="5">
                  <c:v>0.82669999999999999</c:v>
                </c:pt>
                <c:pt idx="6">
                  <c:v>0.80669999999999997</c:v>
                </c:pt>
                <c:pt idx="7">
                  <c:v>0.79330000000000001</c:v>
                </c:pt>
                <c:pt idx="8">
                  <c:v>0.77329999999999999</c:v>
                </c:pt>
                <c:pt idx="9">
                  <c:v>0.78</c:v>
                </c:pt>
                <c:pt idx="10">
                  <c:v>0.78</c:v>
                </c:pt>
                <c:pt idx="11">
                  <c:v>0.78</c:v>
                </c:pt>
                <c:pt idx="12">
                  <c:v>0.78</c:v>
                </c:pt>
                <c:pt idx="13">
                  <c:v>0.75329999999999997</c:v>
                </c:pt>
                <c:pt idx="14">
                  <c:v>0.70669999999999999</c:v>
                </c:pt>
                <c:pt idx="15">
                  <c:v>0.78</c:v>
                </c:pt>
                <c:pt idx="16">
                  <c:v>0.75329999999999997</c:v>
                </c:pt>
                <c:pt idx="17">
                  <c:v>0.72670000000000001</c:v>
                </c:pt>
                <c:pt idx="18">
                  <c:v>0.69330000000000003</c:v>
                </c:pt>
                <c:pt idx="19">
                  <c:v>0.67330000000000001</c:v>
                </c:pt>
                <c:pt idx="20">
                  <c:v>0.74</c:v>
                </c:pt>
                <c:pt idx="21">
                  <c:v>0.69330000000000003</c:v>
                </c:pt>
                <c:pt idx="22">
                  <c:v>0.67330000000000001</c:v>
                </c:pt>
                <c:pt idx="23">
                  <c:v>0.66</c:v>
                </c:pt>
                <c:pt idx="2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E-4FB6-80C0-13940BEF82B2}"/>
            </c:ext>
          </c:extLst>
        </c:ser>
        <c:ser>
          <c:idx val="3"/>
          <c:order val="3"/>
          <c:tx>
            <c:strRef>
              <c:f>Sheet1!$A$9</c:f>
              <c:strCache>
                <c:ptCount val="1"/>
                <c:pt idx="0">
                  <c:v>weighted accuracy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Sheet1!$B$5:$Z$5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Sheet1!$B$9:$Z$9</c:f>
              <c:numCache>
                <c:formatCode>0.0000_ </c:formatCode>
                <c:ptCount val="25"/>
                <c:pt idx="0">
                  <c:v>0.86929999999999996</c:v>
                </c:pt>
                <c:pt idx="1">
                  <c:v>0.85929999999999995</c:v>
                </c:pt>
                <c:pt idx="2">
                  <c:v>0.86799999999999999</c:v>
                </c:pt>
                <c:pt idx="3">
                  <c:v>0.87270000000000003</c:v>
                </c:pt>
                <c:pt idx="4">
                  <c:v>0.86870000000000003</c:v>
                </c:pt>
                <c:pt idx="5">
                  <c:v>0.86729999999999996</c:v>
                </c:pt>
                <c:pt idx="6">
                  <c:v>0.86599999999999999</c:v>
                </c:pt>
                <c:pt idx="7">
                  <c:v>0.86199999999999999</c:v>
                </c:pt>
                <c:pt idx="8">
                  <c:v>0.86070000000000002</c:v>
                </c:pt>
                <c:pt idx="9">
                  <c:v>0.87129999999999996</c:v>
                </c:pt>
                <c:pt idx="10">
                  <c:v>0.86529999999999996</c:v>
                </c:pt>
                <c:pt idx="11">
                  <c:v>0.86070000000000002</c:v>
                </c:pt>
                <c:pt idx="12">
                  <c:v>0.85270000000000001</c:v>
                </c:pt>
                <c:pt idx="13">
                  <c:v>0.86670000000000003</c:v>
                </c:pt>
                <c:pt idx="14">
                  <c:v>0.85329999999999995</c:v>
                </c:pt>
                <c:pt idx="15">
                  <c:v>0.83730000000000004</c:v>
                </c:pt>
                <c:pt idx="16">
                  <c:v>0.84470000000000001</c:v>
                </c:pt>
                <c:pt idx="17">
                  <c:v>0.84130000000000005</c:v>
                </c:pt>
                <c:pt idx="18">
                  <c:v>0.85529999999999995</c:v>
                </c:pt>
                <c:pt idx="19">
                  <c:v>0.84730000000000005</c:v>
                </c:pt>
                <c:pt idx="20">
                  <c:v>0.84870000000000001</c:v>
                </c:pt>
                <c:pt idx="21">
                  <c:v>0.83530000000000004</c:v>
                </c:pt>
                <c:pt idx="22">
                  <c:v>0.82930000000000004</c:v>
                </c:pt>
                <c:pt idx="23">
                  <c:v>0.84599999999999997</c:v>
                </c:pt>
                <c:pt idx="24">
                  <c:v>0.84199999999999997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2E-4FB6-80C0-13940BEF8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4052880"/>
        <c:axId val="964047056"/>
      </c:lineChart>
      <c:catAx>
        <c:axId val="96405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4047056"/>
        <c:crosses val="autoZero"/>
        <c:auto val="1"/>
        <c:lblAlgn val="ctr"/>
        <c:lblOffset val="100"/>
        <c:noMultiLvlLbl val="0"/>
      </c:catAx>
      <c:valAx>
        <c:axId val="964047056"/>
        <c:scaling>
          <c:orientation val="minMax"/>
          <c:max val="1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405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符合条件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Sheet1!$A$37</c:f>
              <c:strCache>
                <c:ptCount val="1"/>
                <c:pt idx="0">
                  <c:v>sub-accuracy1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Sheet1!$B$36:$Q$36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</c:numCache>
            </c:numRef>
          </c:cat>
          <c:val>
            <c:numRef>
              <c:f>Sheet1!$B$37:$Q$37</c:f>
              <c:numCache>
                <c:formatCode>0.0000_);[Red]\(0.0000\)</c:formatCode>
                <c:ptCount val="16"/>
                <c:pt idx="0">
                  <c:v>0.88</c:v>
                </c:pt>
                <c:pt idx="1">
                  <c:v>0.88670000000000004</c:v>
                </c:pt>
                <c:pt idx="2">
                  <c:v>0.9</c:v>
                </c:pt>
                <c:pt idx="3">
                  <c:v>0.88670000000000004</c:v>
                </c:pt>
                <c:pt idx="4">
                  <c:v>0.90669999999999995</c:v>
                </c:pt>
                <c:pt idx="5">
                  <c:v>0.89329999999999998</c:v>
                </c:pt>
                <c:pt idx="6">
                  <c:v>0.87329999999999997</c:v>
                </c:pt>
                <c:pt idx="7">
                  <c:v>0.9</c:v>
                </c:pt>
                <c:pt idx="8">
                  <c:v>0.86670000000000003</c:v>
                </c:pt>
                <c:pt idx="9">
                  <c:v>0.88</c:v>
                </c:pt>
                <c:pt idx="10">
                  <c:v>0.88</c:v>
                </c:pt>
                <c:pt idx="11">
                  <c:v>0.89329999999999998</c:v>
                </c:pt>
                <c:pt idx="12">
                  <c:v>0.89329999999999998</c:v>
                </c:pt>
                <c:pt idx="13">
                  <c:v>0.87329999999999997</c:v>
                </c:pt>
                <c:pt idx="14">
                  <c:v>0.87329999999999997</c:v>
                </c:pt>
                <c:pt idx="1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9E-4BF0-B741-FEE82DA9C1E1}"/>
            </c:ext>
          </c:extLst>
        </c:ser>
        <c:ser>
          <c:idx val="1"/>
          <c:order val="1"/>
          <c:tx>
            <c:strRef>
              <c:f>Sheet1!$A$38</c:f>
              <c:strCache>
                <c:ptCount val="1"/>
                <c:pt idx="0">
                  <c:v>sub-accuracy2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Sheet1!$B$36:$Q$36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</c:numCache>
            </c:numRef>
          </c:cat>
          <c:val>
            <c:numRef>
              <c:f>Sheet1!$B$38:$Q$38</c:f>
              <c:numCache>
                <c:formatCode>0.0000_);[Red]\(0.0000\)</c:formatCode>
                <c:ptCount val="16"/>
                <c:pt idx="0">
                  <c:v>0.86670000000000003</c:v>
                </c:pt>
                <c:pt idx="1">
                  <c:v>0.88</c:v>
                </c:pt>
                <c:pt idx="2">
                  <c:v>0.84</c:v>
                </c:pt>
                <c:pt idx="3">
                  <c:v>0.86670000000000003</c:v>
                </c:pt>
                <c:pt idx="4">
                  <c:v>0.85329999999999995</c:v>
                </c:pt>
                <c:pt idx="5">
                  <c:v>0.86</c:v>
                </c:pt>
                <c:pt idx="6">
                  <c:v>0.86670000000000003</c:v>
                </c:pt>
                <c:pt idx="7">
                  <c:v>0.88670000000000004</c:v>
                </c:pt>
                <c:pt idx="8">
                  <c:v>0.82669999999999999</c:v>
                </c:pt>
                <c:pt idx="9">
                  <c:v>0.84670000000000001</c:v>
                </c:pt>
                <c:pt idx="10">
                  <c:v>0.85329999999999995</c:v>
                </c:pt>
                <c:pt idx="11">
                  <c:v>0.88670000000000004</c:v>
                </c:pt>
                <c:pt idx="12">
                  <c:v>0.84670000000000001</c:v>
                </c:pt>
                <c:pt idx="13">
                  <c:v>0.86670000000000003</c:v>
                </c:pt>
                <c:pt idx="14">
                  <c:v>0.86</c:v>
                </c:pt>
                <c:pt idx="1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9E-4BF0-B741-FEE82DA9C1E1}"/>
            </c:ext>
          </c:extLst>
        </c:ser>
        <c:ser>
          <c:idx val="2"/>
          <c:order val="2"/>
          <c:tx>
            <c:strRef>
              <c:f>Sheet1!$A$39</c:f>
              <c:strCache>
                <c:ptCount val="1"/>
                <c:pt idx="0">
                  <c:v>sub-accuracy3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Sheet1!$B$36:$Q$36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</c:numCache>
            </c:numRef>
          </c:cat>
          <c:val>
            <c:numRef>
              <c:f>Sheet1!$B$39:$Q$39</c:f>
              <c:numCache>
                <c:formatCode>0.0000_);[Red]\(0.0000\)</c:formatCode>
                <c:ptCount val="16"/>
                <c:pt idx="0">
                  <c:v>0.84670000000000001</c:v>
                </c:pt>
                <c:pt idx="1">
                  <c:v>0.82669999999999999</c:v>
                </c:pt>
                <c:pt idx="2">
                  <c:v>0.82669999999999999</c:v>
                </c:pt>
                <c:pt idx="3">
                  <c:v>0.79330000000000001</c:v>
                </c:pt>
                <c:pt idx="4">
                  <c:v>0.78</c:v>
                </c:pt>
                <c:pt idx="5">
                  <c:v>0.78</c:v>
                </c:pt>
                <c:pt idx="6">
                  <c:v>0.78</c:v>
                </c:pt>
                <c:pt idx="7">
                  <c:v>0.75329999999999997</c:v>
                </c:pt>
                <c:pt idx="8">
                  <c:v>0.78</c:v>
                </c:pt>
                <c:pt idx="9">
                  <c:v>0.75329999999999997</c:v>
                </c:pt>
                <c:pt idx="10">
                  <c:v>0.72670000000000001</c:v>
                </c:pt>
                <c:pt idx="11">
                  <c:v>0.67330000000000001</c:v>
                </c:pt>
                <c:pt idx="12">
                  <c:v>0.74</c:v>
                </c:pt>
                <c:pt idx="13">
                  <c:v>0.69330000000000003</c:v>
                </c:pt>
                <c:pt idx="14">
                  <c:v>0.67330000000000001</c:v>
                </c:pt>
                <c:pt idx="15">
                  <c:v>0.66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9E-4BF0-B741-FEE82DA9C1E1}"/>
            </c:ext>
          </c:extLst>
        </c:ser>
        <c:ser>
          <c:idx val="3"/>
          <c:order val="3"/>
          <c:tx>
            <c:strRef>
              <c:f>Sheet1!$A$40</c:f>
              <c:strCache>
                <c:ptCount val="1"/>
                <c:pt idx="0">
                  <c:v>weighted accuracy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Sheet1!$B$36:$Q$36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</c:numCache>
            </c:numRef>
          </c:cat>
          <c:val>
            <c:numRef>
              <c:f>Sheet1!$B$40:$Q$40</c:f>
              <c:numCache>
                <c:formatCode>0.0000_ </c:formatCode>
                <c:ptCount val="16"/>
                <c:pt idx="0">
                  <c:v>0.86929999999999996</c:v>
                </c:pt>
                <c:pt idx="1">
                  <c:v>0.87270000000000003</c:v>
                </c:pt>
                <c:pt idx="2">
                  <c:v>0.86729999999999996</c:v>
                </c:pt>
                <c:pt idx="3">
                  <c:v>0.86199999999999999</c:v>
                </c:pt>
                <c:pt idx="4">
                  <c:v>0.86529999999999996</c:v>
                </c:pt>
                <c:pt idx="5">
                  <c:v>0.86070000000000002</c:v>
                </c:pt>
                <c:pt idx="6">
                  <c:v>0.85270000000000001</c:v>
                </c:pt>
                <c:pt idx="7">
                  <c:v>0.86670000000000003</c:v>
                </c:pt>
                <c:pt idx="8">
                  <c:v>0.83730000000000004</c:v>
                </c:pt>
                <c:pt idx="9">
                  <c:v>0.84470000000000001</c:v>
                </c:pt>
                <c:pt idx="10">
                  <c:v>0.84130000000000005</c:v>
                </c:pt>
                <c:pt idx="11">
                  <c:v>0.84730000000000005</c:v>
                </c:pt>
                <c:pt idx="12">
                  <c:v>0.84870000000000001</c:v>
                </c:pt>
                <c:pt idx="13">
                  <c:v>0.83530000000000004</c:v>
                </c:pt>
                <c:pt idx="14">
                  <c:v>0.82930000000000004</c:v>
                </c:pt>
                <c:pt idx="15">
                  <c:v>0.84599999999999997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9E-4BF0-B741-FEE82DA9C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5219584"/>
        <c:axId val="1065233728"/>
      </c:lineChart>
      <c:catAx>
        <c:axId val="106521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5233728"/>
        <c:crosses val="autoZero"/>
        <c:auto val="1"/>
        <c:lblAlgn val="ctr"/>
        <c:lblOffset val="100"/>
        <c:noMultiLvlLbl val="0"/>
      </c:catAx>
      <c:valAx>
        <c:axId val="1065233728"/>
        <c:scaling>
          <c:orientation val="minMax"/>
          <c:max val="1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521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10312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Network-Accelerator Co-Design for Dynamic Inference of Natural Language Processing</a:t>
            </a:r>
          </a:p>
          <a:p>
            <a:pPr algn="ctr"/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zh-CN" altLang="en-US" sz="2800" dirty="0">
                <a:solidFill>
                  <a:schemeClr val="bg1"/>
                </a:solidFill>
              </a:rPr>
              <a:t>宋玉红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2020.08.23</a:t>
            </a: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38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Explore loss weight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513241"/>
              </p:ext>
            </p:extLst>
          </p:nvPr>
        </p:nvGraphicFramePr>
        <p:xfrm>
          <a:off x="370282" y="1477969"/>
          <a:ext cx="8264454" cy="540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7236" t="-4728" r="12123" b="-2464"/>
          <a:stretch/>
        </p:blipFill>
        <p:spPr>
          <a:xfrm>
            <a:off x="-8709" y="940526"/>
            <a:ext cx="9144000" cy="296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821C08-F0A1-4E7A-98E3-636FE2FAAE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2699" r="15277" b="-17497"/>
          <a:stretch/>
        </p:blipFill>
        <p:spPr>
          <a:xfrm>
            <a:off x="-8709" y="1225837"/>
            <a:ext cx="9152709" cy="2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6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38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Explore loss weight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128425"/>
              </p:ext>
            </p:extLst>
          </p:nvPr>
        </p:nvGraphicFramePr>
        <p:xfrm>
          <a:off x="744647" y="1631897"/>
          <a:ext cx="7463118" cy="4639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997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38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Explore loss weight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93" y="4681129"/>
            <a:ext cx="3181350" cy="2076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1273901"/>
            <a:ext cx="8162925" cy="1314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6" y="2780484"/>
            <a:ext cx="8206629" cy="13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982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Pre-compression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1663337"/>
            <a:ext cx="835587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Row &amp; column pruning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Block size=100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Guaranteed accuracy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Select high-frequency pruning location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Shrink search space, this is the contribution of pre-compression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Confirm 10 patterns to be explored by reinforcement learning for every pruning number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36914" y="4742965"/>
            <a:ext cx="55306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Our concept: compression from a hot state</a:t>
            </a:r>
          </a:p>
        </p:txBody>
      </p:sp>
    </p:spTree>
    <p:extLst>
      <p:ext uri="{BB962C8B-B14F-4D97-AF65-F5344CB8AC3E}">
        <p14:creationId xmlns:p14="http://schemas.microsoft.com/office/powerpoint/2010/main" val="357001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344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Search space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6388" y="1332412"/>
                <a:ext cx="8151223" cy="4821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 5 pruning number levels, then choose 3 level for joint training from these 5 levels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=10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pruning number, we have 10 patterns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time we choose 4 patterns for pattern pruning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=210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for 5 levels,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combinations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Search space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* 10 = 4.084101e+12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Reinforcement learning input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4 patterns from 10 patterns at each level to form a mask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we have 5 masks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choose 3 masks from 5 masks to form a mask set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1332412"/>
                <a:ext cx="8151223" cy="4821641"/>
              </a:xfrm>
              <a:prstGeom prst="rect">
                <a:avLst/>
              </a:prstGeom>
              <a:blipFill>
                <a:blip r:embed="rId2"/>
                <a:stretch>
                  <a:fillRect l="-972" t="-1011" b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4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35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Joint training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532709"/>
            <a:ext cx="830362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Input: mask set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Joint training: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568484"/>
            <a:ext cx="8629650" cy="1790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967" y="4716839"/>
            <a:ext cx="875585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Contribution2: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Train for shared model to reduce storage cost in mobile device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Switch different levels easily for different scenario</a:t>
            </a:r>
          </a:p>
        </p:txBody>
      </p:sp>
    </p:spTree>
    <p:extLst>
      <p:ext uri="{BB962C8B-B14F-4D97-AF65-F5344CB8AC3E}">
        <p14:creationId xmlns:p14="http://schemas.microsoft.com/office/powerpoint/2010/main" val="394748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40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Time consumption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1436914"/>
            <a:ext cx="837329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Compute unit time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 (1- time ratio) as time reward, for every pruning number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time ratio = computation time / non-pruning time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So higher pruning number, lower time ratio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 reward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weighted accuracy = 0.5 * subaccuracy1 + 0.3 * subaccuracy2 + 0.2 * subaccuracy3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time reward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9710" y="4873593"/>
            <a:ext cx="73645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Contribution3:</a:t>
            </a:r>
          </a:p>
          <a:p>
            <a:pPr lvl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time and accuracy to evaluate a shared model </a:t>
            </a:r>
          </a:p>
        </p:txBody>
      </p:sp>
    </p:spTree>
    <p:extLst>
      <p:ext uri="{BB962C8B-B14F-4D97-AF65-F5344CB8AC3E}">
        <p14:creationId xmlns:p14="http://schemas.microsoft.com/office/powerpoint/2010/main" val="213891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332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 setting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25" name="Picture 1" descr="D:\Application material\YouDaoNote\s18651858826@163.com\8fb05163225940d8a257b6b7271fbded\0292ff1b5671b5f62275d432a0059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2598"/>
            <a:ext cx="9127682" cy="41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9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6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Model analysis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0A891C4-26F4-4118-A8D7-DEDE423D3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7" y="953587"/>
            <a:ext cx="2027236" cy="202723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11DF0C3-5943-48D2-BB19-D60249839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53" y="945231"/>
            <a:ext cx="2026800" cy="2026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ADB5CD7-8A5A-4EB4-AB78-DC26DFA642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93" y="945231"/>
            <a:ext cx="2026800" cy="2026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10AC593-EDFE-4AF4-8D3A-5F8BAAF44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33" y="953587"/>
            <a:ext cx="2026800" cy="20268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8B7E98-1FF1-471D-940C-DB39D71CA8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3" y="2918843"/>
            <a:ext cx="2026800" cy="2026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C7A4363-23BA-43AE-B26F-A7EB34C3FD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47" y="2927635"/>
            <a:ext cx="2026800" cy="20268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37B267E-984B-48A4-B061-EA602B79FD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05" y="2953577"/>
            <a:ext cx="2026800" cy="20268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EA65554-084D-4FD6-AAE3-6F08A3270A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43" y="2953577"/>
            <a:ext cx="2026800" cy="20268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0F26EAE-7C55-4615-B997-2FF29E3A28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6" y="4829033"/>
            <a:ext cx="2026800" cy="20268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C94B107-E6B2-4A94-BFCC-C52343F0CD7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39" y="4848931"/>
            <a:ext cx="2026800" cy="20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6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Model analysis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41CE4B-DB8B-4758-9F96-F179D8387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5" y="1023657"/>
            <a:ext cx="5649937" cy="56499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64CD413-8198-4C95-A5DA-6EEEE469D798}"/>
              </a:ext>
            </a:extLst>
          </p:cNvPr>
          <p:cNvSpPr txBox="1"/>
          <p:nvPr/>
        </p:nvSpPr>
        <p:spPr>
          <a:xfrm>
            <a:off x="5873262" y="6211929"/>
            <a:ext cx="318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choose pattern?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0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6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Model analysis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ACAD5E-6FC3-4FE0-A1DF-3DACDDA6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45" y="1208084"/>
            <a:ext cx="4334825" cy="2605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104E3-2B42-4EEC-B380-4480AC38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38" y="4068087"/>
            <a:ext cx="4329062" cy="26055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9CB1FE-90A5-465C-89A4-CA9590952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51" y="4068087"/>
            <a:ext cx="4334825" cy="260550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4F1502F-3F01-437F-9854-7A97DB3E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97" y="2337038"/>
            <a:ext cx="2497445" cy="15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3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spcBef>
            <a:spcPts val="600"/>
          </a:spcBef>
          <a:buFont typeface="Arial" panose="020B0604020202020204" pitchFamily="34" charset="0"/>
          <a:buChar char="•"/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9489</TotalTime>
  <Words>276</Words>
  <Application>Microsoft Office PowerPoint</Application>
  <PresentationFormat>全屏显示(4:3)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1358</cp:revision>
  <dcterms:created xsi:type="dcterms:W3CDTF">2020-03-21T11:47:14Z</dcterms:created>
  <dcterms:modified xsi:type="dcterms:W3CDTF">2020-08-22T16:01:32Z</dcterms:modified>
</cp:coreProperties>
</file>