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17" r:id="rId3"/>
    <p:sldId id="328" r:id="rId4"/>
    <p:sldId id="329" r:id="rId5"/>
    <p:sldId id="330" r:id="rId6"/>
    <p:sldId id="324" r:id="rId7"/>
    <p:sldId id="331" r:id="rId8"/>
    <p:sldId id="340" r:id="rId9"/>
    <p:sldId id="341" r:id="rId10"/>
    <p:sldId id="33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6028" autoAdjust="0"/>
  </p:normalViewPr>
  <p:slideViewPr>
    <p:cSldViewPr snapToGrid="0">
      <p:cViewPr varScale="1">
        <p:scale>
          <a:sx n="110" d="100"/>
          <a:sy n="110" d="100"/>
        </p:scale>
        <p:origin x="16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10312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Network-Accelerator Co-Design for Dynamic Inference of Natural Language Processing</a:t>
            </a:r>
          </a:p>
          <a:p>
            <a:pPr algn="ctr"/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zh-CN" altLang="en-US" sz="2800" dirty="0">
                <a:solidFill>
                  <a:schemeClr val="bg1"/>
                </a:solidFill>
              </a:rPr>
              <a:t>宋玉红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2020.08.28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Experiment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474" y="5446347"/>
            <a:ext cx="826443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Pre-compression model is more effective</a:t>
            </a:r>
            <a:endParaRPr lang="zh-CN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91"/>
            <a:ext cx="9144000" cy="10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969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Ours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697" y="1393371"/>
            <a:ext cx="808155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 pruning pattern for different energy on mobile devices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Contributions:</a:t>
            </a:r>
            <a:endParaRPr lang="en-US" altLang="zh-CN" sz="32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Pre-compress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shrinking search space, we can extract important pattern from pre-compression model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Joint-training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storage reducing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Reinforcement learning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result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searching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use both accuracy and time consumption as reward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332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Experiment setting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1498" y="1602377"/>
            <a:ext cx="50596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Pre-compression model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xtract important pattern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 experiment 1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Pre-compression model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generate pattern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 experiment 2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column pruning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 important pattern </a:t>
            </a:r>
          </a:p>
        </p:txBody>
      </p:sp>
      <p:sp>
        <p:nvSpPr>
          <p:cNvPr id="5" name="右中括号 4"/>
          <p:cNvSpPr/>
          <p:nvPr/>
        </p:nvSpPr>
        <p:spPr>
          <a:xfrm>
            <a:off x="6244048" y="1820091"/>
            <a:ext cx="383177" cy="147174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36080" y="1955800"/>
            <a:ext cx="237743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prove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effectiveness of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important pattern extraction method</a:t>
            </a:r>
            <a:endParaRPr lang="zh-CN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左中括号 9"/>
          <p:cNvSpPr/>
          <p:nvPr/>
        </p:nvSpPr>
        <p:spPr>
          <a:xfrm>
            <a:off x="1841866" y="1820091"/>
            <a:ext cx="374468" cy="2847703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947" y="2510317"/>
            <a:ext cx="1763491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 prove the effectiveness of pre-compression model </a:t>
            </a:r>
            <a:endParaRPr lang="zh-CN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679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Importance pattern extraction methods</a:t>
            </a:r>
          </a:p>
        </p:txBody>
      </p:sp>
      <p:sp>
        <p:nvSpPr>
          <p:cNvPr id="3" name="矩形 2"/>
          <p:cNvSpPr/>
          <p:nvPr/>
        </p:nvSpPr>
        <p:spPr>
          <a:xfrm>
            <a:off x="126273" y="1137995"/>
            <a:ext cx="872163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Pre-compression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–L2 norm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Importance pattern extraction methods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7" y="2940367"/>
            <a:ext cx="3000375" cy="3171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85084" y="2844573"/>
            <a:ext cx="531957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every layer, we have 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every time, we random sample m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m blocks, we process pot-wise addition to get a importance matrix.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process repeats k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choose top-p importance matrix base on the sum of weight value.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According to energy level(pruning number=l), we choose top-l pixels to form a pattern in every importance matrix.</a:t>
            </a:r>
          </a:p>
        </p:txBody>
      </p:sp>
    </p:spTree>
    <p:extLst>
      <p:ext uri="{BB962C8B-B14F-4D97-AF65-F5344CB8AC3E}">
        <p14:creationId xmlns:p14="http://schemas.microsoft.com/office/powerpoint/2010/main" val="39717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332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Experiment setting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113"/>
            <a:ext cx="9101829" cy="38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679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Importance pattern extraction methods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362"/>
            <a:ext cx="9123701" cy="396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Experiment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691" y="113799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Ours vs. Contrast experiment </a:t>
            </a:r>
            <a:r>
              <a:rPr lang="en-US" altLang="zh-CN" sz="24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(pruning number=7500)</a:t>
            </a:r>
            <a:endParaRPr lang="en-US" altLang="zh-CN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691" y="1905986"/>
            <a:ext cx="849085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Pre-compression model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= 96.81%, pruning rate = 64.2631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 important pattern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95.27%,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pruning rate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83.7877%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generate pattern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94.93%,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pruning rate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84.3943%</a:t>
            </a:r>
          </a:p>
        </p:txBody>
      </p:sp>
    </p:spTree>
    <p:extLst>
      <p:ext uri="{BB962C8B-B14F-4D97-AF65-F5344CB8AC3E}">
        <p14:creationId xmlns:p14="http://schemas.microsoft.com/office/powerpoint/2010/main" val="22702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Experiment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691" y="1137995"/>
            <a:ext cx="877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Ours vs. Contrast experiment </a:t>
            </a:r>
            <a:r>
              <a:rPr lang="en-US" altLang="zh-CN" sz="24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(pruning number=100,5000,7500)</a:t>
            </a:r>
            <a:endParaRPr lang="en-US" altLang="zh-CN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" y="4511040"/>
            <a:ext cx="8264434" cy="78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reduction is small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extraction method is better </a:t>
            </a:r>
            <a:endParaRPr lang="zh-CN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6" y="2092508"/>
            <a:ext cx="8786541" cy="12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Experiment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691" y="113799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Ours vs. Contrast experiment </a:t>
            </a:r>
            <a:r>
              <a:rPr lang="en-US" altLang="zh-CN" sz="24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(pruning number=7500)</a:t>
            </a:r>
            <a:endParaRPr lang="en-US" altLang="zh-CN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691" y="1784066"/>
            <a:ext cx="84908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Pre-compression model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= 96.81%, pruning rate = 64.2631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 important pattern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95.27%,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pruning rate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83.7877%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column pruning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96.36%,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pruning rate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64.2552%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Extract important pattern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93.17%,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pruning rate =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84.2365%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spcBef>
            <a:spcPts val="600"/>
          </a:spcBef>
          <a:buFont typeface="Arial" panose="020B0604020202020204" pitchFamily="34" charset="0"/>
          <a:buChar char="•"/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9912</TotalTime>
  <Words>320</Words>
  <Application>Microsoft Office PowerPoint</Application>
  <PresentationFormat>全屏显示(4:3)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song yuhong</cp:lastModifiedBy>
  <cp:revision>1441</cp:revision>
  <dcterms:created xsi:type="dcterms:W3CDTF">2020-03-21T11:47:14Z</dcterms:created>
  <dcterms:modified xsi:type="dcterms:W3CDTF">2020-08-28T02:56:38Z</dcterms:modified>
</cp:coreProperties>
</file>