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9E3EB-2A75-4700-9298-BF8D35FA1085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3455-690B-4DC0-972C-7968768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F3455-690B-4DC0-972C-7968768272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F3455-690B-4DC0-972C-7968768272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F3455-690B-4DC0-972C-7968768272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8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BD606-1F85-43CC-98ED-7920190C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A5601-3A3E-49C1-B8D3-32AD0682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AA7B2-6DED-4D63-98C3-1BE04B75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7D5B-68F0-4A0A-885C-0576A56F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63B2-CFDB-40E8-A33E-9C52E73B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658E-D8D8-4E8B-8914-6B92D3F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61ADD-D33A-4136-BA85-AA58E794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2CF59-C63E-4E9E-9A3B-572B696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DABDA-7D02-47B9-826D-FDACA4B3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13944-41A4-488E-B14C-7CD121A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874072-9628-4B72-ABBD-FA06F3AE1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2BDCA-9970-4528-836B-30AE6081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BF4C-ABB3-4EAF-97C2-29FD62DB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6154C-9DE7-4227-8D87-02EBB93A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EB972-DC50-4F7A-9C05-21B24F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6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CE7F-F71E-4330-9ABF-F8850D6C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F892-A1FF-48B2-8433-3EE3AFE1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3B9EE-F827-4E9C-A156-3F0273CB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262A7-8992-4BAB-AFFD-77810704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966BD-435D-4CE4-82FA-12E47453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617C-D41F-4F4A-B7A9-4180270B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47B08-769D-49F2-AE62-3833E38D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EB6DD-F1B5-4238-8008-023FDE8E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B3CED-8A1A-4269-99EC-A7BB1788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82BE1-AC7B-4454-94BB-B7EF670A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F74D3-BCB5-4CC9-B9F6-DB709F54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46AAD-63BF-42B4-B43D-77ADF9730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DD01D-BD48-43FC-B9BA-0271FE71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8A83B-8B80-4FA3-90FE-A18401E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36DBF-04E2-4542-9EF1-1AE4BE90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0285B-525E-4DE5-8A1C-ABF382BC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CE19-F5E8-48A2-8747-6304326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BF45B-4A98-4002-9866-67571D00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79522-3354-46A2-A848-81DC1103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17D5E-5D5F-4686-9AD2-EAF61B34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7A33D-EFD8-472F-A5F7-60B56A16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15D70-B4CE-49B0-AE7A-761D6C3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8C9E5-56BA-49D0-BD55-14530752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313C91-B257-46A4-9676-78E37337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7B10-4D22-4BC9-BD8A-5BF816AE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A352F-A146-4E18-B280-8B4E4E9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30D4A-EEC9-4287-981A-51B56051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6A503-95D7-4963-B99D-BB0E9A90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21B4B2-F9F9-46CE-980B-4DE06F64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95811-E97D-4A8F-A44A-489DD120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81A65-6567-472E-A3F4-5386D19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2637-0A8A-47F3-9ECF-C7BDA7F8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29D57-D518-4A38-BB56-EEB368B6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28671-7BA5-4BC8-B0D5-55BE079A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EE82C-2BB0-4C11-827A-B57E4711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47AA7-AC4D-4F22-8643-47E423C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85EDD-E1CC-4A03-BD6F-4154470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26F0-3656-4936-8CDE-81FA3251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69A3A-24AB-4036-9F8E-B624B5C50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BAA08-E915-4CC9-A956-5E29F742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8061C-7458-466C-816E-F6B9CB0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46D4E-AC6B-4443-B3EA-879B5E84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5B641-E886-49C4-9BCC-0150428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B9115F-4790-4A0F-AA44-6C45980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BCA29-45F6-4253-ADDE-1274F4A9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F73DE-BC7F-400B-BCD6-78178A865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5814-34AD-49E8-99CE-F887448B43AE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2790C-F074-48BD-AA02-4AD8381A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C09F2-2F95-4B33-B387-E0D1EF7DC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C7ED-3D82-45B4-891D-105B9441E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8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本周任务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512FC-057C-4265-955A-CA6CFF579A8B}"/>
              </a:ext>
            </a:extLst>
          </p:cNvPr>
          <p:cNvSpPr txBox="1"/>
          <p:nvPr/>
        </p:nvSpPr>
        <p:spPr>
          <a:xfrm>
            <a:off x="516466" y="1617134"/>
            <a:ext cx="1041400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FTRANS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Compression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Space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计算稀疏矩阵新建索引之后带来的开销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如何修改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模式下的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model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以得到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sparsity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模式下的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model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（没有具体的解决）</a:t>
            </a:r>
          </a:p>
        </p:txBody>
      </p:sp>
    </p:spTree>
    <p:extLst>
      <p:ext uri="{BB962C8B-B14F-4D97-AF65-F5344CB8AC3E}">
        <p14:creationId xmlns:p14="http://schemas.microsoft.com/office/powerpoint/2010/main" val="18012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任务一：确定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Compression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Space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B6C74-4BDF-4E73-B4D0-7CD1CD123879}"/>
              </a:ext>
            </a:extLst>
          </p:cNvPr>
          <p:cNvSpPr txBox="1"/>
          <p:nvPr/>
        </p:nvSpPr>
        <p:spPr>
          <a:xfrm>
            <a:off x="265633" y="1557867"/>
            <a:ext cx="7413634" cy="196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BBS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endParaRPr lang="en-US" altLang="zh-CN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把每行分成同样大小的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banks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内部进行细粒度的剪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枝，同一行的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内剪枝率是相同的，不同行的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剪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枝率可以不相同。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B8C140-3A26-40B9-8B3E-5A063C6A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707" y="1659449"/>
            <a:ext cx="3400425" cy="1857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705640-283A-418B-89BF-CB157B79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52" y="3811650"/>
            <a:ext cx="3848100" cy="87630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086776-C249-4D2D-9A6C-2658FCE8BBC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08802" y="3811650"/>
            <a:ext cx="0" cy="87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49D5A6A-B0F7-401A-B236-3884699C08B1}"/>
              </a:ext>
            </a:extLst>
          </p:cNvPr>
          <p:cNvSpPr/>
          <p:nvPr/>
        </p:nvSpPr>
        <p:spPr>
          <a:xfrm>
            <a:off x="1584752" y="3811650"/>
            <a:ext cx="3848100" cy="8763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FE63BB-4D78-4A6B-BEE4-594C027AC477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1584752" y="4249800"/>
            <a:ext cx="3848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17587940-8AEA-495A-9A56-A9AE1154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758" y="3940785"/>
            <a:ext cx="3362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任务一：确定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Compression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Space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512FC-057C-4265-955A-CA6CFF579A8B}"/>
              </a:ext>
            </a:extLst>
          </p:cNvPr>
          <p:cNvSpPr txBox="1"/>
          <p:nvPr/>
        </p:nvSpPr>
        <p:spPr>
          <a:xfrm>
            <a:off x="990600" y="1710267"/>
            <a:ext cx="104140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每行的剪枝率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（如何确定？）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DF1CE4-A9E2-478C-B673-27F428A9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93" y="3547533"/>
            <a:ext cx="5162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任务二：计算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’的存储方式带来的开销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FCC6F5-862C-4E8E-B26A-F10BA093A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64"/>
          <a:stretch/>
        </p:blipFill>
        <p:spPr>
          <a:xfrm>
            <a:off x="6466700" y="1331386"/>
            <a:ext cx="5392254" cy="1155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FCC6A5-8591-40D9-AD2A-AF100321D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75"/>
          <a:stretch/>
        </p:blipFill>
        <p:spPr>
          <a:xfrm>
            <a:off x="6485406" y="2597151"/>
            <a:ext cx="5373548" cy="1611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07501E-9019-4470-8D51-43585B74ED0C}"/>
                  </a:ext>
                </a:extLst>
              </p:cNvPr>
              <p:cNvSpPr txBox="1"/>
              <p:nvPr/>
            </p:nvSpPr>
            <p:spPr>
              <a:xfrm>
                <a:off x="138253" y="1331386"/>
                <a:ext cx="7253148" cy="5417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压缩的稀疏矩阵存在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BRAM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中可以进行并发访问，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密集矩阵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(input)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DRAM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上进行随机访问。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存储：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1.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减少了被剪枝的数据量：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·</m:t>
                        </m:r>
                      </m:e>
                    </m:nary>
                  </m:oMath>
                </a14:m>
                <a:r>
                  <a:rPr lang="pt-BR" altLang="zh-CN" sz="2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𝑅𝑎𝑡𝑒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2.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但是增加了索引值的存储：</a:t>
                </a:r>
                <a:r>
                  <a:rPr lang="pt-BR" altLang="zh-CN" sz="2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·</m:t>
                        </m:r>
                      </m:e>
                    </m:nary>
                  </m:oMath>
                </a14:m>
                <a:r>
                  <a:rPr lang="pt-BR" altLang="zh-CN" sz="2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𝑅𝑎𝑡𝑒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时延：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1.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(ifm, pruning weight)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off-chip/on-chip memory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的传输时延。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2.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将要计算的数据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Load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buffer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中的时延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3.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endParaRPr lang="en-US" altLang="zh-CN" sz="2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4.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将结果输出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07501E-9019-4470-8D51-43585B74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3" y="1331386"/>
                <a:ext cx="7253148" cy="5417060"/>
              </a:xfrm>
              <a:prstGeom prst="rect">
                <a:avLst/>
              </a:prstGeom>
              <a:blipFill>
                <a:blip r:embed="rId4"/>
                <a:stretch>
                  <a:fillRect l="-1008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78927B2-E93F-4984-94A3-8B2B2E30E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82" y="4238718"/>
            <a:ext cx="4657196" cy="26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对硬件是友好的？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858394-8268-4728-93C1-287BB6A7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74" y="2006070"/>
            <a:ext cx="5539801" cy="37089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4B88B46-9239-4194-B961-0126D2007313}"/>
              </a:ext>
            </a:extLst>
          </p:cNvPr>
          <p:cNvSpPr/>
          <p:nvPr/>
        </p:nvSpPr>
        <p:spPr>
          <a:xfrm>
            <a:off x="8923866" y="3826933"/>
            <a:ext cx="2616201" cy="1888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B6C74-4BDF-4E73-B4D0-7CD1CD123879}"/>
              </a:ext>
            </a:extLst>
          </p:cNvPr>
          <p:cNvSpPr txBox="1"/>
          <p:nvPr/>
        </p:nvSpPr>
        <p:spPr>
          <a:xfrm>
            <a:off x="265633" y="1557867"/>
            <a:ext cx="5767432" cy="439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CSB Format:</a:t>
            </a: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n&amp;m: 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每个块内非稀疏行和列的个数；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RowIdx&amp;ColIdx: 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每个块非稀疏行和列的索引号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Val: 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每个块内的非零权重的值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RowIdx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ColIdx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就可以构建出一个密集矩阵，且因为计算过程中对这些稀疏块的访问是顺序的，因此省去了任意访问时对偏移量的计算。</a:t>
            </a:r>
          </a:p>
        </p:txBody>
      </p:sp>
    </p:spTree>
    <p:extLst>
      <p:ext uri="{BB962C8B-B14F-4D97-AF65-F5344CB8AC3E}">
        <p14:creationId xmlns:p14="http://schemas.microsoft.com/office/powerpoint/2010/main" val="33496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5F5B9-E253-4269-8BCB-A80770D556A6}"/>
              </a:ext>
            </a:extLst>
          </p:cNvPr>
          <p:cNvSpPr/>
          <p:nvPr/>
        </p:nvSpPr>
        <p:spPr>
          <a:xfrm>
            <a:off x="0" y="0"/>
            <a:ext cx="12192000" cy="9990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512FC-057C-4265-955A-CA6CFF579A8B}"/>
              </a:ext>
            </a:extLst>
          </p:cNvPr>
          <p:cNvSpPr txBox="1"/>
          <p:nvPr/>
        </p:nvSpPr>
        <p:spPr>
          <a:xfrm>
            <a:off x="990600" y="1710267"/>
            <a:ext cx="104140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本周未完成任务三，下周需要先建立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model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，然后建立稀疏之后的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如何剪枝？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9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343</Words>
  <Application>Microsoft Office PowerPoint</Application>
  <PresentationFormat>宽屏</PresentationFormat>
  <Paragraphs>40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shan</dc:creator>
  <cp:lastModifiedBy>hao shan</cp:lastModifiedBy>
  <cp:revision>64</cp:revision>
  <dcterms:created xsi:type="dcterms:W3CDTF">2020-07-11T10:44:54Z</dcterms:created>
  <dcterms:modified xsi:type="dcterms:W3CDTF">2020-07-11T13:49:56Z</dcterms:modified>
</cp:coreProperties>
</file>