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1" r:id="rId5"/>
    <p:sldMasterId id="2147483692" r:id="rId6"/>
  </p:sldMasterIdLst>
  <p:notesMasterIdLst>
    <p:notesMasterId r:id="rId8"/>
  </p:notesMasterIdLst>
  <p:sldIdLst>
    <p:sldId id="256" r:id="rId7"/>
    <p:sldId id="257" r:id="rId9"/>
    <p:sldId id="266" r:id="rId10"/>
    <p:sldId id="295" r:id="rId11"/>
    <p:sldId id="258" r:id="rId12"/>
    <p:sldId id="296" r:id="rId13"/>
    <p:sldId id="297" r:id="rId14"/>
    <p:sldId id="298" r:id="rId15"/>
    <p:sldId id="299" r:id="rId16"/>
    <p:sldId id="300" r:id="rId17"/>
    <p:sldId id="301" r:id="rId18"/>
    <p:sldId id="303" r:id="rId19"/>
    <p:sldId id="309" r:id="rId20"/>
    <p:sldId id="304" r:id="rId21"/>
    <p:sldId id="305" r:id="rId22"/>
    <p:sldId id="316" r:id="rId23"/>
    <p:sldId id="306" r:id="rId24"/>
    <p:sldId id="307" r:id="rId25"/>
    <p:sldId id="308" r:id="rId26"/>
    <p:sldId id="286" r:id="rId27"/>
  </p:sldIdLst>
  <p:sldSz cx="12192000" cy="6858000"/>
  <p:notesSz cx="7103745" cy="10234295"/>
  <p:custShowLst>
    <p:custShow name="自定义放映 1" id="0">
      <p:sldLst>
        <p:sld r:id="rId12"/>
        <p:sld r:id="rId10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A1C7"/>
    <a:srgbClr val="A3C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fld id="{89B9B3D8-E786-4078-8F8C-09F91B3A09F7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fld id="{741400E1-3A1D-4969-9FA4-623172B4050C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fld id="{741400E1-3A1D-4969-9FA4-623172B4050C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fld id="{741400E1-3A1D-4969-9FA4-623172B4050C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fld id="{72AF85FD-A80E-4E48-927D-B557D4077E86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fld id="{741400E1-3A1D-4969-9FA4-623172B4050C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fld id="{741400E1-3A1D-4969-9FA4-623172B4050C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fld id="{C58BA2FA-F3EC-48FE-A8FE-2B1745F29E45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7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7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7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7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image" Target="../media/image3.png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4" Type="http://schemas.openxmlformats.org/officeDocument/2006/relationships/image" Target="../media/image3.png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5" Type="http://schemas.openxmlformats.org/officeDocument/2006/relationships/theme" Target="../theme/theme4.xml"/><Relationship Id="rId14" Type="http://schemas.openxmlformats.org/officeDocument/2006/relationships/image" Target="../media/image3.png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5" Type="http://schemas.openxmlformats.org/officeDocument/2006/relationships/theme" Target="../theme/theme5.xml"/><Relationship Id="rId14" Type="http://schemas.openxmlformats.org/officeDocument/2006/relationships/image" Target="../media/image3.png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11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34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4" Type="http://schemas.openxmlformats.org/officeDocument/2006/relationships/notesSlide" Target="../notesSlides/notesSlide17.xml"/><Relationship Id="rId13" Type="http://schemas.openxmlformats.org/officeDocument/2006/relationships/slideLayout" Target="../slideLayouts/slideLayout22.xml"/><Relationship Id="rId12" Type="http://schemas.openxmlformats.org/officeDocument/2006/relationships/tags" Target="../tags/tag149.xml"/><Relationship Id="rId11" Type="http://schemas.openxmlformats.org/officeDocument/2006/relationships/tags" Target="../tags/tag148.xml"/><Relationship Id="rId10" Type="http://schemas.openxmlformats.org/officeDocument/2006/relationships/tags" Target="../tags/tag147.xml"/><Relationship Id="rId1" Type="http://schemas.openxmlformats.org/officeDocument/2006/relationships/tags" Target="../tags/tag138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2.xml"/><Relationship Id="rId4" Type="http://schemas.openxmlformats.org/officeDocument/2006/relationships/tags" Target="../tags/tag152.xml"/><Relationship Id="rId3" Type="http://schemas.openxmlformats.org/officeDocument/2006/relationships/image" Target="../media/image3.png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46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slide" Target="slide6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slide" Target="slide4.xml"/><Relationship Id="rId29" Type="http://schemas.openxmlformats.org/officeDocument/2006/relationships/notesSlide" Target="../notesSlides/notesSlide3.xml"/><Relationship Id="rId28" Type="http://schemas.openxmlformats.org/officeDocument/2006/relationships/slideLayout" Target="../slideLayouts/slideLayout37.xml"/><Relationship Id="rId27" Type="http://schemas.openxmlformats.org/officeDocument/2006/relationships/tags" Target="../tags/tag56.xml"/><Relationship Id="rId26" Type="http://schemas.openxmlformats.org/officeDocument/2006/relationships/tags" Target="../tags/tag55.xml"/><Relationship Id="rId25" Type="http://schemas.openxmlformats.org/officeDocument/2006/relationships/tags" Target="../tags/tag54.xml"/><Relationship Id="rId24" Type="http://schemas.openxmlformats.org/officeDocument/2006/relationships/tags" Target="../tags/tag53.xml"/><Relationship Id="rId23" Type="http://schemas.openxmlformats.org/officeDocument/2006/relationships/slide" Target="slide17.xml"/><Relationship Id="rId22" Type="http://schemas.openxmlformats.org/officeDocument/2006/relationships/tags" Target="../tags/tag52.xml"/><Relationship Id="rId21" Type="http://schemas.openxmlformats.org/officeDocument/2006/relationships/tags" Target="../tags/tag51.xml"/><Relationship Id="rId20" Type="http://schemas.openxmlformats.org/officeDocument/2006/relationships/tags" Target="../tags/tag50.xml"/><Relationship Id="rId2" Type="http://schemas.openxmlformats.org/officeDocument/2006/relationships/tags" Target="../tags/tag37.xml"/><Relationship Id="rId19" Type="http://schemas.openxmlformats.org/officeDocument/2006/relationships/slide" Target="slide14.xml"/><Relationship Id="rId18" Type="http://schemas.openxmlformats.org/officeDocument/2006/relationships/tags" Target="../tags/tag49.xml"/><Relationship Id="rId17" Type="http://schemas.openxmlformats.org/officeDocument/2006/relationships/tags" Target="../tags/tag48.xml"/><Relationship Id="rId16" Type="http://schemas.openxmlformats.org/officeDocument/2006/relationships/tags" Target="../tags/tag47.xml"/><Relationship Id="rId15" Type="http://schemas.openxmlformats.org/officeDocument/2006/relationships/slide" Target="slide10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slide" Target="slide8.xml"/><Relationship Id="rId10" Type="http://schemas.openxmlformats.org/officeDocument/2006/relationships/tags" Target="../tags/tag43.xml"/><Relationship Id="rId1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3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image" Target="../media/image3.png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24.xml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3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6" Type="http://schemas.openxmlformats.org/officeDocument/2006/relationships/notesSlide" Target="../notesSlides/notesSlide7.xml"/><Relationship Id="rId15" Type="http://schemas.openxmlformats.org/officeDocument/2006/relationships/slideLayout" Target="../slideLayouts/slideLayout22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3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8" Type="http://schemas.openxmlformats.org/officeDocument/2006/relationships/notesSlide" Target="../notesSlides/notesSlide9.xml"/><Relationship Id="rId27" Type="http://schemas.openxmlformats.org/officeDocument/2006/relationships/slideLayout" Target="../slideLayouts/slideLayout22.xml"/><Relationship Id="rId26" Type="http://schemas.openxmlformats.org/officeDocument/2006/relationships/tags" Target="../tags/tag113.xml"/><Relationship Id="rId25" Type="http://schemas.openxmlformats.org/officeDocument/2006/relationships/tags" Target="../tags/tag112.xml"/><Relationship Id="rId24" Type="http://schemas.openxmlformats.org/officeDocument/2006/relationships/tags" Target="../tags/tag111.xml"/><Relationship Id="rId23" Type="http://schemas.openxmlformats.org/officeDocument/2006/relationships/tags" Target="../tags/tag110.xml"/><Relationship Id="rId22" Type="http://schemas.openxmlformats.org/officeDocument/2006/relationships/tags" Target="../tags/tag109.xml"/><Relationship Id="rId21" Type="http://schemas.openxmlformats.org/officeDocument/2006/relationships/tags" Target="../tags/tag108.xml"/><Relationship Id="rId20" Type="http://schemas.openxmlformats.org/officeDocument/2006/relationships/tags" Target="../tags/tag107.xml"/><Relationship Id="rId2" Type="http://schemas.openxmlformats.org/officeDocument/2006/relationships/tags" Target="../tags/tag89.xml"/><Relationship Id="rId19" Type="http://schemas.openxmlformats.org/officeDocument/2006/relationships/tags" Target="../tags/tag106.xml"/><Relationship Id="rId18" Type="http://schemas.openxmlformats.org/officeDocument/2006/relationships/tags" Target="../tags/tag105.xml"/><Relationship Id="rId17" Type="http://schemas.openxmlformats.org/officeDocument/2006/relationships/tags" Target="../tags/tag104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tags" Target="../tags/tag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</a:t>
            </a:r>
            <a:r>
              <a:rPr lang="en-US" altLang="zh-CN" dirty="0"/>
              <a:t>to</a:t>
            </a:r>
            <a:endParaRPr lang="en-US" altLang="zh-CN" dirty="0"/>
          </a:p>
        </p:txBody>
      </p:sp>
      <p:sp>
        <p:nvSpPr>
          <p:cNvPr id="4098" name="MH_Entry_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Telecom Network Academy 2.0</a:t>
            </a:r>
            <a:endParaRPr 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8355965" y="4957445"/>
            <a:ext cx="35642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/>
              </a:rPr>
              <a:t>Team leader: Weiwu Zou</a:t>
            </a:r>
            <a:endParaRPr lang="en-US" altLang="zh-CN" sz="2000" b="1">
              <a:ln w="22225">
                <a:solidFill>
                  <a:schemeClr val="accent2"/>
                </a:solidFill>
                <a:prstDash val="solid"/>
              </a:ln>
              <a:solidFill>
                <a:srgbClr val="002060"/>
              </a:solidFill>
              <a:effectLst/>
            </a:endParaRPr>
          </a:p>
          <a:p>
            <a:r>
              <a:rPr lang="en-US" altLang="zh-CN" sz="2000" b="1">
                <a:solidFill>
                  <a:srgbClr val="002060"/>
                </a:solidFill>
              </a:rPr>
              <a:t>Followers:Hengyi Wang</a:t>
            </a:r>
            <a:endParaRPr lang="en-US" altLang="zh-CN" sz="2000" b="1">
              <a:solidFill>
                <a:srgbClr val="002060"/>
              </a:solidFill>
            </a:endParaRPr>
          </a:p>
          <a:p>
            <a:r>
              <a:rPr lang="en-US" altLang="zh-CN" sz="2000" b="1">
                <a:solidFill>
                  <a:srgbClr val="002060"/>
                </a:solidFill>
              </a:rPr>
              <a:t>                  Jiayi Yang</a:t>
            </a:r>
            <a:endParaRPr lang="en-US" altLang="zh-CN" sz="2000" b="1">
              <a:solidFill>
                <a:srgbClr val="002060"/>
              </a:solidFill>
            </a:endParaRPr>
          </a:p>
          <a:p>
            <a:r>
              <a:rPr lang="en-US" altLang="zh-CN" sz="2000" b="1">
                <a:solidFill>
                  <a:srgbClr val="002060"/>
                </a:solidFill>
              </a:rPr>
              <a:t>                 Wenbo Zhang</a:t>
            </a:r>
            <a:endParaRPr lang="en-US" altLang="zh-CN" sz="2000" b="1">
              <a:solidFill>
                <a:srgbClr val="00206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1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099" grpId="1"/>
      <p:bldP spid="4099" grpId="2"/>
      <p:bldP spid="4099" grpId="3"/>
      <p:bldP spid="4099" grpId="4"/>
      <p:bldP spid="4099" grpId="5"/>
      <p:bldP spid="4099" grpId="6"/>
      <p:bldP spid="4099" grpId="7"/>
      <p:bldP spid="4099" grpId="8"/>
      <p:bldP spid="4099" grpId="9"/>
      <p:bldP spid="4099" grpId="10"/>
      <p:bldP spid="4099" grpId="11"/>
      <p:bldP spid="4099" grpId="12"/>
      <p:bldP spid="4099" grpId="13"/>
      <p:bldP spid="4099" grpId="14"/>
      <p:bldP spid="4098" grpId="0" build="p"/>
      <p:bldP spid="4098" grpId="1" build="p"/>
      <p:bldP spid="4098" grpId="2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 rot="16200000">
            <a:off x="2806148" y="1330140"/>
            <a:ext cx="800100" cy="2200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rmAutofit fontScale="92500" lnSpcReduction="2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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2C37D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latin typeface="+mn-lt"/>
                <a:ea typeface="+mn-ea"/>
              </a:rPr>
              <a:t>Part 4</a:t>
            </a:r>
            <a:endParaRPr lang="en-US" altLang="zh-CN" sz="440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br>
              <a:rPr lang="en-US" altLang="zh-CN" dirty="0"/>
            </a:br>
            <a:r>
              <a:rPr lang="en-US" altLang="zh-CN" dirty="0"/>
              <a:t>     Project Process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>
            <p:custDataLst>
              <p:tags r:id="rId1"/>
            </p:custDataLst>
          </p:nvPr>
        </p:nvSpPr>
        <p:spPr>
          <a:xfrm rot="16200000">
            <a:off x="4053247" y="3202857"/>
            <a:ext cx="2364445" cy="669387"/>
          </a:xfrm>
          <a:custGeom>
            <a:avLst/>
            <a:gdLst>
              <a:gd name="connsiteX0" fmla="*/ 0 w 2085975"/>
              <a:gd name="connsiteY0" fmla="*/ 0 h 590550"/>
              <a:gd name="connsiteX1" fmla="*/ 2085975 w 2085975"/>
              <a:gd name="connsiteY1" fmla="*/ 0 h 590550"/>
              <a:gd name="connsiteX2" fmla="*/ 1042988 w 2085975"/>
              <a:gd name="connsiteY2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975" h="590550">
                <a:moveTo>
                  <a:pt x="0" y="0"/>
                </a:moveTo>
                <a:lnTo>
                  <a:pt x="2085975" y="0"/>
                </a:lnTo>
                <a:lnTo>
                  <a:pt x="1042988" y="5905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任意多边形 35"/>
          <p:cNvSpPr/>
          <p:nvPr>
            <p:custDataLst>
              <p:tags r:id="rId2"/>
            </p:custDataLst>
          </p:nvPr>
        </p:nvSpPr>
        <p:spPr>
          <a:xfrm rot="1800000">
            <a:off x="4598473" y="2888677"/>
            <a:ext cx="2364445" cy="669387"/>
          </a:xfrm>
          <a:custGeom>
            <a:avLst/>
            <a:gdLst>
              <a:gd name="connsiteX0" fmla="*/ 0 w 2085975"/>
              <a:gd name="connsiteY0" fmla="*/ 0 h 590550"/>
              <a:gd name="connsiteX1" fmla="*/ 2085975 w 2085975"/>
              <a:gd name="connsiteY1" fmla="*/ 0 h 590550"/>
              <a:gd name="connsiteX2" fmla="*/ 1042988 w 2085975"/>
              <a:gd name="connsiteY2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975" h="590550">
                <a:moveTo>
                  <a:pt x="0" y="0"/>
                </a:moveTo>
                <a:lnTo>
                  <a:pt x="2085975" y="0"/>
                </a:lnTo>
                <a:lnTo>
                  <a:pt x="1042988" y="5905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任意多边形 38"/>
          <p:cNvSpPr/>
          <p:nvPr>
            <p:custDataLst>
              <p:tags r:id="rId3"/>
            </p:custDataLst>
          </p:nvPr>
        </p:nvSpPr>
        <p:spPr>
          <a:xfrm rot="9000000">
            <a:off x="4598473" y="3517038"/>
            <a:ext cx="2364445" cy="669387"/>
          </a:xfrm>
          <a:custGeom>
            <a:avLst/>
            <a:gdLst>
              <a:gd name="connsiteX0" fmla="*/ 0 w 2085975"/>
              <a:gd name="connsiteY0" fmla="*/ 0 h 590550"/>
              <a:gd name="connsiteX1" fmla="*/ 2085975 w 2085975"/>
              <a:gd name="connsiteY1" fmla="*/ 0 h 590550"/>
              <a:gd name="connsiteX2" fmla="*/ 1042988 w 2085975"/>
              <a:gd name="connsiteY2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975" h="590550">
                <a:moveTo>
                  <a:pt x="0" y="0"/>
                </a:moveTo>
                <a:lnTo>
                  <a:pt x="2085975" y="0"/>
                </a:lnTo>
                <a:lnTo>
                  <a:pt x="1042988" y="5905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846" name="矩形 4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35028" y="1290150"/>
            <a:ext cx="4106544" cy="18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 anchorCtr="0">
            <a:normAutofit/>
            <a:scene3d>
              <a:camera prst="isometricOffAxis2Left"/>
              <a:lightRig rig="threePt" dir="t"/>
            </a:scene3d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FFC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Administrator:</a:t>
            </a:r>
            <a:endParaRPr lang="en-US" altLang="zh-CN" sz="2400" b="1" kern="0" dirty="0">
              <a:solidFill>
                <a:srgbClr val="FFC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</a:rPr>
              <a:t>login,exit,</a:t>
            </a:r>
            <a:endParaRPr lang="en-US" altLang="zh-CN" kern="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+mn-lt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</a:rPr>
              <a:t>show/change questions database,</a:t>
            </a:r>
            <a:endParaRPr lang="en-US" altLang="zh-CN" kern="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+mn-lt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</a:rPr>
              <a:t>show users/examination records</a:t>
            </a:r>
            <a:endParaRPr lang="en-US" altLang="zh-CN" kern="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35847" name="矩形 4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81100" y="2418080"/>
            <a:ext cx="3959860" cy="195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prstTxWarp prst="textCurveDown">
              <a:avLst/>
            </a:prstTxWarp>
            <a:normAutofit/>
            <a:scene3d>
              <a:camera prst="perspectiveContrastingRightFacing"/>
              <a:lightRig rig="threePt" dir="t"/>
            </a:scene3d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7030A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+mn-lt"/>
                <a:ea typeface="+mn-ea"/>
              </a:rPr>
              <a:t>Connection:</a:t>
            </a:r>
            <a:endParaRPr lang="en-US" altLang="zh-CN" sz="2400" b="1" kern="0" dirty="0">
              <a:solidFill>
                <a:srgbClr val="7030A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+mn-lt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+mn-lt"/>
                <a:ea typeface="+mn-ea"/>
              </a:rPr>
              <a:t>SpringMVC</a:t>
            </a:r>
            <a:endParaRPr lang="en-US" altLang="zh-CN" b="1" kern="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+mn-lt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+mn-lt"/>
                <a:ea typeface="+mn-ea"/>
              </a:rPr>
              <a:t>Mybatis</a:t>
            </a:r>
            <a:endParaRPr lang="en-US" altLang="zh-CN" b="1" kern="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+mn-lt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+mn-lt"/>
                <a:ea typeface="+mn-ea"/>
              </a:rPr>
              <a:t>MySQL</a:t>
            </a:r>
            <a:endParaRPr lang="en-US" altLang="zh-CN" b="1" kern="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+mn-lt"/>
              <a:ea typeface="+mn-ea"/>
            </a:endParaRPr>
          </a:p>
        </p:txBody>
      </p:sp>
      <p:sp>
        <p:nvSpPr>
          <p:cNvPr id="35848" name="矩形 4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241415" y="3489325"/>
            <a:ext cx="4199890" cy="263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  <a:scene3d>
              <a:camera prst="isometricOffAxis1Right"/>
              <a:lightRig rig="threePt" dir="t"/>
            </a:scene3d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0B05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Users:</a:t>
            </a:r>
            <a:endParaRPr lang="en-US" altLang="zh-CN" sz="2400" b="1" kern="0" dirty="0">
              <a:solidFill>
                <a:srgbClr val="00B05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login,exit,</a:t>
            </a:r>
            <a:endParaRPr lang="en-US" altLang="zh-CN" b="1" kern="0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input/change personal information,</a:t>
            </a:r>
            <a:endParaRPr lang="en-US" altLang="zh-CN" b="1" kern="0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exam,</a:t>
            </a:r>
            <a:endParaRPr lang="en-US" altLang="zh-CN" b="1" kern="0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show scores/examination records</a:t>
            </a:r>
            <a:endParaRPr lang="en-US" altLang="zh-CN" b="1" kern="0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1920240" y="330453"/>
            <a:ext cx="8351520" cy="84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eaLnBrk="1" latinLnBrk="0" hangingPunct="1">
              <a:lnSpc>
                <a:spcPct val="90000"/>
              </a:lnSpc>
              <a:buNone/>
              <a:defRPr sz="2800" b="1" i="0" baseline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9000000" scaled="0"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3600" dirty="0">
                <a:latin typeface="+mj-lt"/>
                <a:ea typeface="+mj-ea"/>
              </a:rPr>
              <a:t>Project Process</a:t>
            </a:r>
            <a:endParaRPr lang="en-US" altLang="zh-CN" sz="3600" dirty="0">
              <a:latin typeface="+mj-lt"/>
              <a:ea typeface="+mj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8" grpId="3" animBg="1"/>
      <p:bldP spid="36" grpId="0" animBg="1"/>
      <p:bldP spid="39" grpId="0" animBg="1"/>
      <p:bldP spid="35846" grpId="0"/>
      <p:bldP spid="35847" grpId="0"/>
      <p:bldP spid="35847" grpId="1"/>
      <p:bldP spid="35847" grpId="2"/>
      <p:bldP spid="35847" grpId="3"/>
      <p:bldP spid="358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920240" y="391413"/>
            <a:ext cx="8351520" cy="84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eaLnBrk="1" latinLnBrk="0" hangingPunct="1">
              <a:lnSpc>
                <a:spcPct val="90000"/>
              </a:lnSpc>
              <a:buNone/>
              <a:defRPr sz="2800" b="1" i="0" baseline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9000000" scaled="0"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3600" dirty="0">
                <a:latin typeface="+mj-lt"/>
                <a:ea typeface="+mj-ea"/>
              </a:rPr>
              <a:t>Project Process</a:t>
            </a:r>
            <a:endParaRPr lang="en-US" altLang="zh-CN" sz="3600" dirty="0">
              <a:latin typeface="+mj-lt"/>
              <a:ea typeface="+mj-ea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38795" y="2119142"/>
            <a:ext cx="9714410" cy="3023269"/>
            <a:chOff x="1188721" y="2223645"/>
            <a:chExt cx="9714410" cy="3023269"/>
          </a:xfrm>
        </p:grpSpPr>
        <p:sp>
          <p:nvSpPr>
            <p:cNvPr id="3" name="矩形: 圆角 2"/>
            <p:cNvSpPr/>
            <p:nvPr/>
          </p:nvSpPr>
          <p:spPr>
            <a:xfrm>
              <a:off x="9701349" y="2690949"/>
              <a:ext cx="1201782" cy="25167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3631474" y="2651760"/>
              <a:ext cx="4929051" cy="25951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1188721" y="2690948"/>
              <a:ext cx="1201782" cy="25167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4972594" y="2651760"/>
              <a:ext cx="0" cy="259515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7249886" y="2651760"/>
              <a:ext cx="0" cy="259515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6" idx="3"/>
              <a:endCxn id="4" idx="1"/>
            </p:cNvCxnSpPr>
            <p:nvPr/>
          </p:nvCxnSpPr>
          <p:spPr>
            <a:xfrm>
              <a:off x="2390503" y="3949337"/>
              <a:ext cx="1240971" cy="0"/>
            </a:xfrm>
            <a:prstGeom prst="line">
              <a:avLst/>
            </a:prstGeom>
            <a:ln w="38100">
              <a:solidFill>
                <a:srgbClr val="00A1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4" idx="3"/>
              <a:endCxn id="3" idx="1"/>
            </p:cNvCxnSpPr>
            <p:nvPr/>
          </p:nvCxnSpPr>
          <p:spPr>
            <a:xfrm>
              <a:off x="8560525" y="3949337"/>
              <a:ext cx="1140824" cy="1"/>
            </a:xfrm>
            <a:prstGeom prst="line">
              <a:avLst/>
            </a:prstGeom>
            <a:ln w="38100">
              <a:solidFill>
                <a:srgbClr val="00A1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270364" y="3764670"/>
              <a:ext cx="1038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A1C7"/>
                  </a:solidFill>
                </a:rPr>
                <a:t>Website</a:t>
              </a:r>
              <a:endParaRPr lang="zh-CN" altLang="en-US" dirty="0">
                <a:solidFill>
                  <a:srgbClr val="00A1C7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701349" y="3764670"/>
              <a:ext cx="1188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A1C7"/>
                  </a:solidFill>
                </a:rPr>
                <a:t>Database</a:t>
              </a:r>
              <a:endParaRPr lang="zh-CN" altLang="en-US" dirty="0">
                <a:solidFill>
                  <a:srgbClr val="00A1C7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62103" y="2223645"/>
              <a:ext cx="1210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A1C7"/>
                  </a:solidFill>
                </a:rPr>
                <a:t>Controller</a:t>
              </a:r>
              <a:endParaRPr lang="zh-CN" altLang="en-US" dirty="0">
                <a:solidFill>
                  <a:srgbClr val="00A1C7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490753" y="2230176"/>
              <a:ext cx="1210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A1C7"/>
                  </a:solidFill>
                </a:rPr>
                <a:t>Service</a:t>
              </a:r>
              <a:endParaRPr lang="zh-CN" altLang="en-US" dirty="0">
                <a:solidFill>
                  <a:srgbClr val="00A1C7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249886" y="2230176"/>
              <a:ext cx="1210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A1C7"/>
                  </a:solidFill>
                </a:rPr>
                <a:t>Dao</a:t>
              </a:r>
              <a:endParaRPr lang="zh-CN" altLang="en-US" dirty="0">
                <a:solidFill>
                  <a:srgbClr val="00A1C7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03222" y="3502519"/>
              <a:ext cx="20160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A1C7"/>
                  </a:solidFill>
                </a:rPr>
                <a:t>Logic judgment</a:t>
              </a:r>
              <a:endParaRPr lang="en-US" altLang="zh-CN" dirty="0">
                <a:solidFill>
                  <a:srgbClr val="00A1C7"/>
                </a:solidFill>
              </a:endParaRPr>
            </a:p>
            <a:p>
              <a:r>
                <a:rPr lang="en-US" altLang="zh-CN" dirty="0">
                  <a:solidFill>
                    <a:srgbClr val="00A1C7"/>
                  </a:solidFill>
                </a:rPr>
                <a:t>Data interaction</a:t>
              </a:r>
              <a:endParaRPr lang="zh-CN" altLang="en-US" dirty="0">
                <a:solidFill>
                  <a:srgbClr val="00A1C7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297782" y="3087020"/>
              <a:ext cx="138466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A1C7"/>
                  </a:solidFill>
                </a:rPr>
                <a:t>Data query interface</a:t>
              </a:r>
              <a:r>
                <a:rPr lang="zh-CN" altLang="en-US" dirty="0">
                  <a:solidFill>
                    <a:srgbClr val="00A1C7"/>
                  </a:solidFill>
                </a:rPr>
                <a:t> </a:t>
              </a:r>
              <a:r>
                <a:rPr lang="en-US" altLang="zh-CN" dirty="0">
                  <a:solidFill>
                    <a:srgbClr val="00A1C7"/>
                  </a:solidFill>
                </a:rPr>
                <a:t>and</a:t>
              </a:r>
              <a:r>
                <a:rPr lang="zh-CN" altLang="en-US" dirty="0">
                  <a:solidFill>
                    <a:srgbClr val="00A1C7"/>
                  </a:solidFill>
                </a:rPr>
                <a:t> </a:t>
              </a:r>
              <a:r>
                <a:rPr lang="en-US" altLang="zh-CN" dirty="0">
                  <a:solidFill>
                    <a:srgbClr val="00A1C7"/>
                  </a:solidFill>
                </a:rPr>
                <a:t>Mapping file</a:t>
              </a:r>
              <a:endParaRPr lang="en-US" altLang="zh-CN" dirty="0">
                <a:solidFill>
                  <a:srgbClr val="00A1C7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744145" y="3087020"/>
              <a:ext cx="131118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A1C7"/>
                  </a:solidFill>
                </a:rPr>
                <a:t>Check data from website and Page jump</a:t>
              </a:r>
              <a:endParaRPr lang="zh-CN" altLang="en-US" dirty="0">
                <a:solidFill>
                  <a:srgbClr val="00A1C7"/>
                </a:solidFill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920240" y="391413"/>
            <a:ext cx="8351520" cy="84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eaLnBrk="1" latinLnBrk="0" hangingPunct="1">
              <a:lnSpc>
                <a:spcPct val="90000"/>
              </a:lnSpc>
              <a:buNone/>
              <a:defRPr sz="2800" b="1" i="0" baseline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9000000" scaled="0"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3600" dirty="0">
                <a:latin typeface="+mj-lt"/>
                <a:ea typeface="+mj-ea"/>
              </a:rPr>
              <a:t>Group Division</a:t>
            </a:r>
            <a:endParaRPr lang="en-US" altLang="zh-CN" sz="3600" dirty="0">
              <a:latin typeface="+mj-lt"/>
              <a:ea typeface="+mj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253389" y="1820454"/>
            <a:ext cx="0" cy="406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09040" y="2395855"/>
            <a:ext cx="4663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Weiwu Zou             </a:t>
            </a:r>
            <a:r>
              <a:rPr lang="en-US" altLang="zh-CN" sz="2000" b="1">
                <a:ln w="6600">
                  <a:solidFill>
                    <a:srgbClr val="FFFF00"/>
                  </a:solidFill>
                  <a:prstDash val="solid"/>
                </a:ln>
                <a:noFill/>
                <a:effectLst>
                  <a:outerShdw dist="38100" dir="2700000" algn="tl" rotWithShape="0">
                    <a:schemeClr val="accent2"/>
                  </a:outerShdw>
                </a:effectLst>
              </a:rPr>
              <a:t> Hengyi Wang</a:t>
            </a:r>
            <a:endParaRPr lang="en-US" altLang="zh-CN" sz="2000" b="1">
              <a:ln w="6600">
                <a:solidFill>
                  <a:srgbClr val="FFFF00"/>
                </a:solidFill>
                <a:prstDash val="solid"/>
              </a:ln>
              <a:noFill/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21805" y="2395855"/>
            <a:ext cx="46043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n w="12700">
                  <a:solidFill>
                    <a:schemeClr val="accent6"/>
                  </a:solidFill>
                  <a:prstDash val="solid"/>
                </a:ln>
                <a:noFill/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Wenbo Zhang   </a:t>
            </a: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r>
              <a:rPr lang="en-US" altLang="zh-CN" sz="2000" b="1">
                <a:ln w="6600">
                  <a:solidFill>
                    <a:srgbClr val="FFC000"/>
                  </a:solidFill>
                  <a:prstDash val="solid"/>
                </a:ln>
                <a:noFill/>
                <a:effectLst>
                  <a:outerShdw dist="38100" dir="2700000" algn="tl" rotWithShape="0">
                    <a:schemeClr val="accent2"/>
                  </a:outerShdw>
                </a:effectLst>
              </a:rPr>
              <a:t>Jiayi Yang</a:t>
            </a:r>
            <a:endParaRPr lang="en-US" altLang="zh-CN" sz="2000" b="1">
              <a:ln w="6600">
                <a:solidFill>
                  <a:srgbClr val="FFC000"/>
                </a:solidFill>
                <a:prstDash val="solid"/>
              </a:ln>
              <a:noFill/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9040" y="2977515"/>
            <a:ext cx="22028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exam</a:t>
            </a:r>
            <a:endParaRPr lang="en-US" altLang="zh-CN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en-US" altLang="zh-CN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home page</a:t>
            </a:r>
            <a:endParaRPr lang="en-US" altLang="zh-CN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en-US" altLang="zh-CN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show scores</a:t>
            </a:r>
            <a:endParaRPr lang="en-US" altLang="zh-CN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en-US" altLang="zh-CN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show records</a:t>
            </a:r>
            <a:endParaRPr lang="en-US" altLang="zh-CN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en-US" altLang="zh-CN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add new users</a:t>
            </a:r>
            <a:endParaRPr lang="en-US" altLang="zh-CN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en-US" altLang="zh-CN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interface interaction</a:t>
            </a:r>
            <a:endParaRPr lang="en-US" altLang="zh-CN" sz="2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35680" y="2977515"/>
            <a:ext cx="2960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339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login</a:t>
            </a:r>
            <a:endParaRPr lang="en-US" altLang="zh-CN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339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altLang="zh-C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339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register</a:t>
            </a:r>
            <a:endParaRPr lang="en-US" altLang="zh-CN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339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altLang="zh-C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339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exchange information</a:t>
            </a:r>
            <a:endParaRPr lang="en-US" altLang="zh-CN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339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altLang="zh-C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339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MySQL</a:t>
            </a:r>
            <a:endParaRPr lang="en-US" altLang="zh-CN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339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21805" y="2977515"/>
            <a:ext cx="2416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n w="9525">
                  <a:solidFill>
                    <a:srgbClr val="7030A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login</a:t>
            </a:r>
            <a:endParaRPr lang="en-US" altLang="zh-CN">
              <a:ln w="9525">
                <a:solidFill>
                  <a:srgbClr val="7030A0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altLang="zh-CN">
                <a:ln w="9525">
                  <a:solidFill>
                    <a:srgbClr val="7030A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register</a:t>
            </a:r>
            <a:endParaRPr lang="en-US" altLang="zh-CN">
              <a:ln w="9525">
                <a:solidFill>
                  <a:srgbClr val="7030A0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altLang="zh-CN">
                <a:ln w="9525">
                  <a:solidFill>
                    <a:srgbClr val="7030A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exchange inormation</a:t>
            </a:r>
            <a:endParaRPr lang="en-US" altLang="zh-CN">
              <a:ln w="9525">
                <a:solidFill>
                  <a:srgbClr val="7030A0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altLang="zh-CN">
                <a:ln w="9525">
                  <a:solidFill>
                    <a:srgbClr val="7030A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SpringMVC</a:t>
            </a:r>
            <a:endParaRPr lang="en-US" altLang="zh-CN">
              <a:ln w="9525">
                <a:solidFill>
                  <a:srgbClr val="7030A0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05670" y="2977515"/>
            <a:ext cx="25990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show users</a:t>
            </a:r>
            <a:endParaRPr lang="en-US" altLang="zh-CN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  <a:p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delete users</a:t>
            </a:r>
            <a:endParaRPr lang="en-US" altLang="zh-CN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  <a:p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insert / exchange</a:t>
            </a:r>
            <a:endParaRPr lang="en-US" altLang="zh-CN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  <a:p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questions</a:t>
            </a:r>
            <a:endParaRPr lang="en-US" altLang="zh-CN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  <a:p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Mybatis</a:t>
            </a:r>
            <a:endParaRPr lang="en-US" altLang="zh-CN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9040" y="1230630"/>
            <a:ext cx="3956685" cy="1106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6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User side</a:t>
            </a:r>
            <a:endParaRPr lang="en-US" altLang="zh-CN" sz="66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00B0F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79285" y="1276350"/>
            <a:ext cx="4288790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Admin side</a:t>
            </a:r>
            <a:endParaRPr lang="en-US" altLang="zh-CN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34465" y="5982970"/>
            <a:ext cx="9638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50" endPos="85000" dist="60007" dir="5400000" sy="-100000" algn="bl" rotWithShape="0"/>
                </a:effectLst>
              </a:rPr>
              <a:t>Innovation Functions: count down  /   inquire users or problems</a:t>
            </a:r>
            <a:endParaRPr lang="en-US" altLang="zh-CN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50" endPos="85000" dist="60007" dir="5400000" sy="-100000" algn="bl" rotWithShape="0"/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  <p:bldP spid="3" grpId="0"/>
      <p:bldP spid="6" grpId="2"/>
      <p:bldP spid="8" grpId="2"/>
      <p:bldP spid="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 rot="16200000">
            <a:off x="2806148" y="1330140"/>
            <a:ext cx="800100" cy="2200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rmAutofit fontScale="92500" lnSpcReduction="2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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2C37D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latin typeface="+mn-lt"/>
                <a:ea typeface="+mn-ea"/>
              </a:rPr>
              <a:t>Part 5</a:t>
            </a:r>
            <a:endParaRPr lang="en-US" altLang="zh-CN" sz="440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br>
              <a:rPr lang="en-US" altLang="zh-CN" dirty="0"/>
            </a:br>
            <a:r>
              <a:rPr lang="en-US" altLang="zh-CN" dirty="0"/>
              <a:t>     Problems and Solution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920240" y="330453"/>
            <a:ext cx="8351520" cy="84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eaLnBrk="1" latinLnBrk="0" hangingPunct="1">
              <a:lnSpc>
                <a:spcPct val="90000"/>
              </a:lnSpc>
              <a:buNone/>
              <a:defRPr sz="2800" b="1" i="0" baseline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9000000" scaled="0"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3600" dirty="0">
                <a:latin typeface="+mj-lt"/>
                <a:ea typeface="+mj-ea"/>
              </a:rPr>
              <a:t>Problems and Solution</a:t>
            </a:r>
            <a:endParaRPr lang="en-US" altLang="zh-CN" sz="3600" dirty="0">
              <a:latin typeface="+mj-lt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5174" y="2126565"/>
            <a:ext cx="42802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Messy code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Dynamically display databases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Innovation functions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箭头: 右 3"/>
          <p:cNvSpPr/>
          <p:nvPr/>
        </p:nvSpPr>
        <p:spPr>
          <a:xfrm>
            <a:off x="5447205" y="3636215"/>
            <a:ext cx="1175657" cy="383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/>
          <p:cNvSpPr/>
          <p:nvPr/>
        </p:nvSpPr>
        <p:spPr>
          <a:xfrm>
            <a:off x="5447205" y="5070476"/>
            <a:ext cx="1175657" cy="400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5447205" y="2158409"/>
            <a:ext cx="1175657" cy="426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628709" y="2126565"/>
            <a:ext cx="37621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Use universal language</a:t>
            </a:r>
            <a:endParaRPr lang="en-US" altLang="zh-CN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altLang="zh-CN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altLang="zh-CN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altLang="zh-CN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c:forEach label</a:t>
            </a:r>
            <a:endParaRPr lang="en-US" altLang="zh-CN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altLang="zh-CN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altLang="zh-CN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Count down  /  Inquire users or problems</a:t>
            </a:r>
            <a:endParaRPr lang="en-US" altLang="zh-CN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Fuzzy search</a:t>
            </a:r>
            <a:endParaRPr lang="zh-CN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72820" y="2829560"/>
            <a:ext cx="102463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Please watch the demo</a:t>
            </a:r>
            <a:endParaRPr lang="en-US" altLang="zh-CN" sz="7200" b="1">
              <a:ln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 rot="16200000">
            <a:off x="2806148" y="1330140"/>
            <a:ext cx="800100" cy="2200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rmAutofit fontScale="92500" lnSpcReduction="2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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2C37D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latin typeface="+mn-lt"/>
                <a:ea typeface="+mn-ea"/>
              </a:rPr>
              <a:t>Part 6</a:t>
            </a:r>
            <a:endParaRPr lang="en-US" altLang="zh-CN" sz="440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br>
              <a:rPr lang="en-US" altLang="zh-CN" dirty="0"/>
            </a:br>
            <a:r>
              <a:rPr lang="en-US" altLang="zh-CN" dirty="0"/>
              <a:t>     Project Summary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>
            <p:custDataLst>
              <p:tags r:id="rId1"/>
            </p:custDataLst>
          </p:nvPr>
        </p:nvSpPr>
        <p:spPr>
          <a:xfrm rot="15157907">
            <a:off x="4103393" y="4008824"/>
            <a:ext cx="1919001" cy="543279"/>
          </a:xfrm>
          <a:custGeom>
            <a:avLst/>
            <a:gdLst>
              <a:gd name="connsiteX0" fmla="*/ 0 w 2085975"/>
              <a:gd name="connsiteY0" fmla="*/ 0 h 590550"/>
              <a:gd name="connsiteX1" fmla="*/ 2085975 w 2085975"/>
              <a:gd name="connsiteY1" fmla="*/ 0 h 590550"/>
              <a:gd name="connsiteX2" fmla="*/ 1042988 w 2085975"/>
              <a:gd name="connsiteY2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975" h="590550">
                <a:moveTo>
                  <a:pt x="0" y="0"/>
                </a:moveTo>
                <a:lnTo>
                  <a:pt x="2085975" y="0"/>
                </a:lnTo>
                <a:lnTo>
                  <a:pt x="1042988" y="5905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任意多边形 35"/>
          <p:cNvSpPr/>
          <p:nvPr>
            <p:custDataLst>
              <p:tags r:id="rId2"/>
            </p:custDataLst>
          </p:nvPr>
        </p:nvSpPr>
        <p:spPr>
          <a:xfrm rot="19477907">
            <a:off x="4498585" y="2837270"/>
            <a:ext cx="1917249" cy="543279"/>
          </a:xfrm>
          <a:custGeom>
            <a:avLst/>
            <a:gdLst>
              <a:gd name="connsiteX0" fmla="*/ 0 w 2085975"/>
              <a:gd name="connsiteY0" fmla="*/ 0 h 590550"/>
              <a:gd name="connsiteX1" fmla="*/ 2085975 w 2085975"/>
              <a:gd name="connsiteY1" fmla="*/ 0 h 590550"/>
              <a:gd name="connsiteX2" fmla="*/ 1042988 w 2085975"/>
              <a:gd name="connsiteY2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975" h="590550">
                <a:moveTo>
                  <a:pt x="0" y="0"/>
                </a:moveTo>
                <a:lnTo>
                  <a:pt x="2085975" y="0"/>
                </a:lnTo>
                <a:lnTo>
                  <a:pt x="1042988" y="5905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任意多边形 36"/>
          <p:cNvSpPr/>
          <p:nvPr>
            <p:custDataLst>
              <p:tags r:id="rId3"/>
            </p:custDataLst>
          </p:nvPr>
        </p:nvSpPr>
        <p:spPr>
          <a:xfrm rot="2197907">
            <a:off x="5734106" y="2851290"/>
            <a:ext cx="1919002" cy="543279"/>
          </a:xfrm>
          <a:custGeom>
            <a:avLst/>
            <a:gdLst>
              <a:gd name="connsiteX0" fmla="*/ 0 w 2085975"/>
              <a:gd name="connsiteY0" fmla="*/ 0 h 590550"/>
              <a:gd name="connsiteX1" fmla="*/ 2085975 w 2085975"/>
              <a:gd name="connsiteY1" fmla="*/ 0 h 590550"/>
              <a:gd name="connsiteX2" fmla="*/ 1042988 w 2085975"/>
              <a:gd name="connsiteY2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975" h="590550">
                <a:moveTo>
                  <a:pt x="0" y="0"/>
                </a:moveTo>
                <a:lnTo>
                  <a:pt x="2085975" y="0"/>
                </a:lnTo>
                <a:lnTo>
                  <a:pt x="1042988" y="5905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任意多边形 38"/>
          <p:cNvSpPr/>
          <p:nvPr>
            <p:custDataLst>
              <p:tags r:id="rId4"/>
            </p:custDataLst>
          </p:nvPr>
        </p:nvSpPr>
        <p:spPr>
          <a:xfrm rot="6517907">
            <a:off x="6103887" y="4030731"/>
            <a:ext cx="1917249" cy="543279"/>
          </a:xfrm>
          <a:custGeom>
            <a:avLst/>
            <a:gdLst>
              <a:gd name="connsiteX0" fmla="*/ 0 w 2085975"/>
              <a:gd name="connsiteY0" fmla="*/ 0 h 590550"/>
              <a:gd name="connsiteX1" fmla="*/ 2085975 w 2085975"/>
              <a:gd name="connsiteY1" fmla="*/ 0 h 590550"/>
              <a:gd name="connsiteX2" fmla="*/ 1042988 w 2085975"/>
              <a:gd name="connsiteY2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975" h="590550">
                <a:moveTo>
                  <a:pt x="0" y="0"/>
                </a:moveTo>
                <a:lnTo>
                  <a:pt x="2085975" y="0"/>
                </a:lnTo>
                <a:lnTo>
                  <a:pt x="1042988" y="5905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任意多边形 39"/>
          <p:cNvSpPr/>
          <p:nvPr>
            <p:custDataLst>
              <p:tags r:id="rId5"/>
            </p:custDataLst>
          </p:nvPr>
        </p:nvSpPr>
        <p:spPr>
          <a:xfrm rot="10837907">
            <a:off x="5094438" y="4745756"/>
            <a:ext cx="1919001" cy="543279"/>
          </a:xfrm>
          <a:custGeom>
            <a:avLst/>
            <a:gdLst>
              <a:gd name="connsiteX0" fmla="*/ 0 w 2085975"/>
              <a:gd name="connsiteY0" fmla="*/ 0 h 590550"/>
              <a:gd name="connsiteX1" fmla="*/ 2085975 w 2085975"/>
              <a:gd name="connsiteY1" fmla="*/ 0 h 590550"/>
              <a:gd name="connsiteX2" fmla="*/ 1042988 w 2085975"/>
              <a:gd name="connsiteY2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975" h="590550">
                <a:moveTo>
                  <a:pt x="0" y="0"/>
                </a:moveTo>
                <a:lnTo>
                  <a:pt x="2085975" y="0"/>
                </a:lnTo>
                <a:lnTo>
                  <a:pt x="1042988" y="5905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45" name="矩形 4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106325" y="2076678"/>
            <a:ext cx="2625265" cy="84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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2C37D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inadequacy and improvement</a:t>
            </a:r>
            <a:endParaRPr lang="en-US" altLang="zh-CN" sz="2400" b="1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9946" name="矩形 4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70821" y="2076678"/>
            <a:ext cx="2625265" cy="84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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2C37D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learning ability</a:t>
            </a:r>
            <a:endParaRPr lang="en-US" altLang="zh-CN" sz="2400" b="1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9947" name="矩形 4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476104" y="3950114"/>
            <a:ext cx="2625265" cy="84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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2C37D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satisfied achivement</a:t>
            </a:r>
            <a:endParaRPr lang="en-US" altLang="zh-CN" sz="2400" b="1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9948" name="矩形 4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090632" y="3950114"/>
            <a:ext cx="2625265" cy="84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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2C37D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professional skill</a:t>
            </a:r>
            <a:endParaRPr lang="en-US" altLang="zh-CN" sz="2400" b="1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9949" name="矩形 4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42184" y="5378413"/>
            <a:ext cx="2625265" cy="84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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2C37D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practical application</a:t>
            </a:r>
            <a:endParaRPr lang="en-US" altLang="zh-CN" sz="2400" b="1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1920240" y="330453"/>
            <a:ext cx="8351520" cy="84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eaLnBrk="1" latinLnBrk="0" hangingPunct="1">
              <a:lnSpc>
                <a:spcPct val="90000"/>
              </a:lnSpc>
              <a:buNone/>
              <a:defRPr sz="2800" b="1" i="0" baseline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9000000" scaled="0"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3600" dirty="0">
                <a:latin typeface="+mj-lt"/>
                <a:ea typeface="+mj-ea"/>
              </a:rPr>
              <a:t>Project Summary</a:t>
            </a:r>
            <a:endParaRPr lang="en-US" altLang="zh-CN" sz="3600" dirty="0">
              <a:latin typeface="+mj-lt"/>
              <a:ea typeface="+mj-ea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5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5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 animBg="1"/>
      <p:bldP spid="37" grpId="0" animBg="1"/>
      <p:bldP spid="39" grpId="0" animBg="1"/>
      <p:bldP spid="40" grpId="0" animBg="1"/>
      <p:bldP spid="39945" grpId="0"/>
      <p:bldP spid="39945" grpId="1"/>
      <p:bldP spid="39945" grpId="2"/>
      <p:bldP spid="39945" grpId="3"/>
      <p:bldP spid="39945" grpId="4"/>
      <p:bldP spid="39945" grpId="5"/>
      <p:bldP spid="39945" grpId="6"/>
      <p:bldP spid="39945" grpId="7"/>
      <p:bldP spid="39945" grpId="8"/>
      <p:bldP spid="39945" grpId="9"/>
      <p:bldP spid="39945" grpId="10"/>
      <p:bldP spid="39945" grpId="11"/>
      <p:bldP spid="39945" grpId="12"/>
      <p:bldP spid="39945" grpId="13"/>
      <p:bldP spid="39945" grpId="14"/>
      <p:bldP spid="39945" grpId="15"/>
      <p:bldP spid="39945" grpId="16"/>
      <p:bldP spid="39945" grpId="17"/>
      <p:bldP spid="39945" grpId="18"/>
      <p:bldP spid="39945" grpId="19"/>
      <p:bldP spid="39945" grpId="20"/>
      <p:bldP spid="39945" grpId="21"/>
      <p:bldP spid="39945" grpId="22"/>
      <p:bldP spid="39946" grpId="0"/>
      <p:bldP spid="39946" grpId="1"/>
      <p:bldP spid="39946" grpId="2"/>
      <p:bldP spid="39946" grpId="3"/>
      <p:bldP spid="39946" grpId="4"/>
      <p:bldP spid="39946" grpId="5"/>
      <p:bldP spid="39946" grpId="6"/>
      <p:bldP spid="39946" grpId="7"/>
      <p:bldP spid="39946" grpId="8"/>
      <p:bldP spid="39946" grpId="9"/>
      <p:bldP spid="39946" grpId="10"/>
      <p:bldP spid="39946" grpId="11"/>
      <p:bldP spid="39946" grpId="12"/>
      <p:bldP spid="39946" grpId="13"/>
      <p:bldP spid="39946" grpId="14"/>
      <p:bldP spid="39946" grpId="15"/>
      <p:bldP spid="39946" grpId="16"/>
      <p:bldP spid="39946" grpId="17"/>
      <p:bldP spid="39946" grpId="18"/>
      <p:bldP spid="39946" grpId="19"/>
      <p:bldP spid="39946" grpId="20"/>
      <p:bldP spid="39946" grpId="21"/>
      <p:bldP spid="39946" grpId="22"/>
      <p:bldP spid="39947" grpId="0"/>
      <p:bldP spid="39947" grpId="1"/>
      <p:bldP spid="39947" grpId="2"/>
      <p:bldP spid="39947" grpId="3"/>
      <p:bldP spid="39947" grpId="4"/>
      <p:bldP spid="39947" grpId="5"/>
      <p:bldP spid="39947" grpId="6"/>
      <p:bldP spid="39947" grpId="7"/>
      <p:bldP spid="39947" grpId="8"/>
      <p:bldP spid="39947" grpId="9"/>
      <p:bldP spid="39947" grpId="10"/>
      <p:bldP spid="39947" grpId="11"/>
      <p:bldP spid="39947" grpId="12"/>
      <p:bldP spid="39947" grpId="13"/>
      <p:bldP spid="39947" grpId="14"/>
      <p:bldP spid="39947" grpId="15"/>
      <p:bldP spid="39947" grpId="16"/>
      <p:bldP spid="39947" grpId="17"/>
      <p:bldP spid="39947" grpId="18"/>
      <p:bldP spid="39947" grpId="19"/>
      <p:bldP spid="39947" grpId="20"/>
      <p:bldP spid="39947" grpId="21"/>
      <p:bldP spid="39947" grpId="22"/>
      <p:bldP spid="39948" grpId="0"/>
      <p:bldP spid="39948" grpId="1"/>
      <p:bldP spid="39948" grpId="2"/>
      <p:bldP spid="39948" grpId="3"/>
      <p:bldP spid="39948" grpId="4"/>
      <p:bldP spid="39948" grpId="5"/>
      <p:bldP spid="39948" grpId="6"/>
      <p:bldP spid="39948" grpId="7"/>
      <p:bldP spid="39948" grpId="8"/>
      <p:bldP spid="39948" grpId="9"/>
      <p:bldP spid="39948" grpId="10"/>
      <p:bldP spid="39948" grpId="11"/>
      <p:bldP spid="39948" grpId="12"/>
      <p:bldP spid="39948" grpId="13"/>
      <p:bldP spid="39948" grpId="14"/>
      <p:bldP spid="39948" grpId="15"/>
      <p:bldP spid="39948" grpId="16"/>
      <p:bldP spid="39948" grpId="17"/>
      <p:bldP spid="39948" grpId="18"/>
      <p:bldP spid="39948" grpId="19"/>
      <p:bldP spid="39948" grpId="20"/>
      <p:bldP spid="39948" grpId="21"/>
      <p:bldP spid="39948" grpId="22"/>
      <p:bldP spid="39949" grpId="0"/>
      <p:bldP spid="39949" grpId="1"/>
      <p:bldP spid="39949" grpId="2"/>
      <p:bldP spid="39949" grpId="3"/>
      <p:bldP spid="39949" grpId="4"/>
      <p:bldP spid="39949" grpId="5"/>
      <p:bldP spid="39949" grpId="6"/>
      <p:bldP spid="39949" grpId="7"/>
      <p:bldP spid="39949" grpId="8"/>
      <p:bldP spid="39949" grpId="9"/>
      <p:bldP spid="39949" grpId="10"/>
      <p:bldP spid="39949" grpId="11"/>
      <p:bldP spid="39949" grpId="12"/>
      <p:bldP spid="39949" grpId="13"/>
      <p:bldP spid="39949" grpId="14"/>
      <p:bldP spid="39949" grpId="15"/>
      <p:bldP spid="39949" grpId="16"/>
      <p:bldP spid="39949" grpId="17"/>
      <p:bldP spid="39949" grpId="18"/>
      <p:bldP spid="39949" grpId="19"/>
      <p:bldP spid="39949" grpId="20"/>
      <p:bldP spid="39949" grpId="21"/>
      <p:bldP spid="39949" grpId="2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920240" y="330453"/>
            <a:ext cx="8351520" cy="84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eaLnBrk="1" latinLnBrk="0" hangingPunct="1">
              <a:lnSpc>
                <a:spcPct val="90000"/>
              </a:lnSpc>
              <a:buNone/>
              <a:defRPr sz="2800" b="1" i="0" baseline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9000000" scaled="0"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3600" dirty="0">
                <a:latin typeface="+mj-lt"/>
                <a:ea typeface="+mj-ea"/>
              </a:rPr>
              <a:t>Project Summary</a:t>
            </a:r>
            <a:endParaRPr lang="en-US" altLang="zh-CN" sz="3600" dirty="0">
              <a:latin typeface="+mj-lt"/>
              <a:ea typeface="+mj-ea"/>
            </a:endParaRPr>
          </a:p>
        </p:txBody>
      </p:sp>
      <p:sp>
        <p:nvSpPr>
          <p:cNvPr id="6" name="内容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04240" y="1673860"/>
            <a:ext cx="10383520" cy="487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400" b="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</a:rPr>
              <a:t>How to learn a new skill to solve the problems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</a:rPr>
              <a:t>Java EE / Java Script / SQL / SpringMVC / Mybatis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</a:rPr>
              <a:t>Design and realize a true TNA system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</a:rPr>
              <a:t>Team cooperation / Final experimental achivement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</a:rPr>
              <a:t>Interface optimization / Add functions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2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 形 16"/>
          <p:cNvSpPr/>
          <p:nvPr>
            <p:custDataLst>
              <p:tags r:id="rId1"/>
            </p:custDataLst>
          </p:nvPr>
        </p:nvSpPr>
        <p:spPr>
          <a:xfrm>
            <a:off x="80289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L 形 16"/>
          <p:cNvSpPr/>
          <p:nvPr>
            <p:custDataLst>
              <p:tags r:id="rId2"/>
            </p:custDataLst>
          </p:nvPr>
        </p:nvSpPr>
        <p:spPr>
          <a:xfrm flipH="1">
            <a:off x="1101503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L 形 16"/>
          <p:cNvSpPr/>
          <p:nvPr>
            <p:custDataLst>
              <p:tags r:id="rId3"/>
            </p:custDataLst>
          </p:nvPr>
        </p:nvSpPr>
        <p:spPr>
          <a:xfrm rot="5400000">
            <a:off x="825441" y="993043"/>
            <a:ext cx="328980" cy="374075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L 形 16"/>
          <p:cNvSpPr/>
          <p:nvPr>
            <p:custDataLst>
              <p:tags r:id="rId4"/>
            </p:custDataLst>
          </p:nvPr>
        </p:nvSpPr>
        <p:spPr>
          <a:xfrm rot="10800000">
            <a:off x="11015034" y="1108933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Welcome to Telecom Network Academy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838200" y="1108075"/>
            <a:ext cx="10515600" cy="535114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en-US" altLang="zh-CN" sz="1400" b="0" dirty="0">
                <a:solidFill>
                  <a:srgbClr val="0070C0"/>
                </a:solidFill>
              </a:rPr>
              <a:t>In our TNA </a:t>
            </a:r>
            <a:r>
              <a:rPr lang="en-US" altLang="zh-CN" sz="1400" b="0" dirty="0" err="1">
                <a:solidFill>
                  <a:srgbClr val="0070C0"/>
                </a:solidFill>
              </a:rPr>
              <a:t>system,you</a:t>
            </a:r>
            <a:r>
              <a:rPr lang="en-US" altLang="zh-CN" sz="1400" b="0" dirty="0">
                <a:solidFill>
                  <a:srgbClr val="0070C0"/>
                </a:solidFill>
              </a:rPr>
              <a:t> will experience these functions:</a:t>
            </a:r>
            <a:endParaRPr lang="en-US" altLang="zh-CN" sz="1400" b="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en-US" altLang="zh-CN" sz="1400" b="0" dirty="0">
                <a:solidFill>
                  <a:srgbClr val="0070C0"/>
                </a:solidFill>
              </a:rPr>
              <a:t>Concise UI web page;</a:t>
            </a:r>
            <a:endParaRPr lang="en-US" altLang="zh-CN" sz="1400" b="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en-US" altLang="zh-CN" sz="1400" b="0" dirty="0">
                <a:solidFill>
                  <a:srgbClr val="0070C0"/>
                </a:solidFill>
              </a:rPr>
              <a:t>Clear plate classify;</a:t>
            </a:r>
            <a:endParaRPr lang="en-US" altLang="zh-CN" sz="1400" b="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en-US" altLang="zh-CN" sz="1400" b="0" dirty="0">
                <a:solidFill>
                  <a:srgbClr val="0070C0"/>
                </a:solidFill>
              </a:rPr>
              <a:t>Practical function introduction;</a:t>
            </a:r>
            <a:endParaRPr lang="en-US" altLang="zh-CN" sz="1400" b="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endParaRPr lang="en-US" altLang="zh-CN" sz="1400" b="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en-US" altLang="zh-CN" sz="1400" b="0" dirty="0">
                <a:solidFill>
                  <a:srgbClr val="0070C0"/>
                </a:solidFill>
              </a:rPr>
              <a:t>As a </a:t>
            </a:r>
            <a:r>
              <a:rPr lang="en-US" altLang="zh-CN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altLang="zh-CN" sz="1400" b="0" dirty="0" err="1">
                <a:solidFill>
                  <a:srgbClr val="0070C0"/>
                </a:solidFill>
              </a:rPr>
              <a:t>,you</a:t>
            </a:r>
            <a:r>
              <a:rPr lang="en-US" altLang="zh-CN" sz="1400" b="0" dirty="0">
                <a:solidFill>
                  <a:srgbClr val="0070C0"/>
                </a:solidFill>
              </a:rPr>
              <a:t> have these permissions when you log in our system:</a:t>
            </a:r>
            <a:endParaRPr lang="en-US" altLang="zh-CN" sz="1400" b="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en-US" altLang="zh-CN" sz="1400" b="0" dirty="0">
                <a:solidFill>
                  <a:srgbClr val="0070C0"/>
                </a:solidFill>
              </a:rPr>
              <a:t>Login a new account or change your account(your password primarily);</a:t>
            </a:r>
            <a:endParaRPr lang="en-US" altLang="zh-CN" sz="1400" b="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en-US" altLang="zh-CN" sz="1400" b="0" dirty="0">
                <a:solidFill>
                  <a:srgbClr val="0070C0"/>
                </a:solidFill>
              </a:rPr>
              <a:t>Input personal information ,of course you are able to change it too if you want;</a:t>
            </a:r>
            <a:endParaRPr lang="en-US" altLang="zh-CN" sz="1400" b="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en-US" altLang="zh-CN" sz="1400" b="0" dirty="0">
                <a:solidFill>
                  <a:srgbClr val="0070C0"/>
                </a:solidFill>
              </a:rPr>
              <a:t>Enter the examination </a:t>
            </a:r>
            <a:r>
              <a:rPr lang="en-US" altLang="zh-CN" sz="1400" b="0" dirty="0" err="1">
                <a:solidFill>
                  <a:srgbClr val="0070C0"/>
                </a:solidFill>
              </a:rPr>
              <a:t>system,which</a:t>
            </a:r>
            <a:r>
              <a:rPr lang="en-US" altLang="zh-CN" sz="1400" b="0" dirty="0">
                <a:solidFill>
                  <a:srgbClr val="0070C0"/>
                </a:solidFill>
              </a:rPr>
              <a:t> is the most important point you use our system to do;</a:t>
            </a:r>
            <a:endParaRPr lang="en-US" altLang="zh-CN" sz="1400" b="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en-US" altLang="zh-CN" sz="1400" b="0" dirty="0">
                <a:solidFill>
                  <a:srgbClr val="0070C0"/>
                </a:solidFill>
              </a:rPr>
              <a:t>Show your own scores(congratulate for your high grade);</a:t>
            </a:r>
            <a:endParaRPr lang="en-US" altLang="zh-CN" sz="1400" b="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en-US" altLang="zh-CN" sz="1400" b="0" dirty="0">
                <a:solidFill>
                  <a:srgbClr val="0070C0"/>
                </a:solidFill>
              </a:rPr>
              <a:t>Show your examination </a:t>
            </a:r>
            <a:r>
              <a:rPr lang="en-US" altLang="zh-CN" sz="1400" b="0" dirty="0" err="1">
                <a:solidFill>
                  <a:srgbClr val="0070C0"/>
                </a:solidFill>
              </a:rPr>
              <a:t>records.we</a:t>
            </a:r>
            <a:r>
              <a:rPr lang="en-US" altLang="zh-CN" sz="1400" b="0" dirty="0">
                <a:solidFill>
                  <a:srgbClr val="0070C0"/>
                </a:solidFill>
              </a:rPr>
              <a:t> hope that you can be the only first!</a:t>
            </a:r>
            <a:endParaRPr lang="en-US" altLang="zh-CN" sz="1400" b="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endParaRPr lang="en-US" altLang="zh-CN" sz="1400" b="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en-US" altLang="zh-CN" sz="1400" b="0" dirty="0">
                <a:solidFill>
                  <a:srgbClr val="0070C0"/>
                </a:solidFill>
              </a:rPr>
              <a:t>If you are an </a:t>
            </a:r>
            <a:r>
              <a:rPr lang="en-US" altLang="zh-CN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ADMINISTRATOR</a:t>
            </a:r>
            <a:r>
              <a:rPr lang="en-US" altLang="zh-CN" sz="1400" b="0" dirty="0" err="1">
                <a:solidFill>
                  <a:srgbClr val="0070C0"/>
                </a:solidFill>
              </a:rPr>
              <a:t>,you</a:t>
            </a:r>
            <a:r>
              <a:rPr lang="en-US" altLang="zh-CN" sz="1400" b="0" dirty="0">
                <a:solidFill>
                  <a:srgbClr val="0070C0"/>
                </a:solidFill>
              </a:rPr>
              <a:t> are allowed to use more authorities except users have been allowed:</a:t>
            </a:r>
            <a:endParaRPr lang="en-US" altLang="zh-CN" sz="1400" b="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en-US" altLang="zh-CN" sz="1400" b="0" dirty="0">
                <a:solidFill>
                  <a:srgbClr val="0070C0"/>
                </a:solidFill>
              </a:rPr>
              <a:t>Interview the question </a:t>
            </a:r>
            <a:r>
              <a:rPr lang="en-US" altLang="zh-CN" sz="1400" b="0" dirty="0" err="1">
                <a:solidFill>
                  <a:srgbClr val="0070C0"/>
                </a:solidFill>
              </a:rPr>
              <a:t>databases,even</a:t>
            </a:r>
            <a:r>
              <a:rPr lang="en-US" altLang="zh-CN" sz="1400" b="0" dirty="0">
                <a:solidFill>
                  <a:srgbClr val="0070C0"/>
                </a:solidFill>
              </a:rPr>
              <a:t> to change the questions error or </a:t>
            </a:r>
            <a:r>
              <a:rPr lang="en-US" altLang="zh-CN" sz="1400" b="0" dirty="0" err="1">
                <a:solidFill>
                  <a:srgbClr val="0070C0"/>
                </a:solidFill>
              </a:rPr>
              <a:t>improper.Furthermore,you</a:t>
            </a:r>
            <a:r>
              <a:rPr lang="en-US" altLang="zh-CN" sz="1400" b="0" dirty="0">
                <a:solidFill>
                  <a:srgbClr val="0070C0"/>
                </a:solidFill>
              </a:rPr>
              <a:t> are permitted to add and delete questions but the best is you are sure it is OK;</a:t>
            </a:r>
            <a:endParaRPr lang="en-US" altLang="zh-CN" sz="1400" b="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en-US" altLang="zh-CN" sz="1400" b="0" dirty="0">
                <a:solidFill>
                  <a:srgbClr val="0070C0"/>
                </a:solidFill>
              </a:rPr>
              <a:t>Interview the </a:t>
            </a:r>
            <a:r>
              <a:rPr lang="en-US" altLang="zh-CN" sz="1400" b="0" dirty="0" err="1">
                <a:solidFill>
                  <a:srgbClr val="0070C0"/>
                </a:solidFill>
              </a:rPr>
              <a:t>users.You</a:t>
            </a:r>
            <a:r>
              <a:rPr lang="en-US" altLang="zh-CN" sz="1400" b="0" dirty="0">
                <a:solidFill>
                  <a:srgbClr val="0070C0"/>
                </a:solidFill>
              </a:rPr>
              <a:t> can manage your users </a:t>
            </a:r>
            <a:r>
              <a:rPr lang="en-US" altLang="zh-CN" sz="1400" b="0" dirty="0" err="1">
                <a:solidFill>
                  <a:srgbClr val="0070C0"/>
                </a:solidFill>
              </a:rPr>
              <a:t>conveniently,not</a:t>
            </a:r>
            <a:r>
              <a:rPr lang="en-US" altLang="zh-CN" sz="1400" b="0" dirty="0">
                <a:solidFill>
                  <a:srgbClr val="0070C0"/>
                </a:solidFill>
              </a:rPr>
              <a:t> only off-online but online;</a:t>
            </a:r>
            <a:endParaRPr lang="en-US" altLang="zh-CN" sz="1400" b="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en-US" altLang="zh-CN" sz="1400" b="0" dirty="0">
                <a:solidFill>
                  <a:srgbClr val="0070C0"/>
                </a:solidFill>
              </a:rPr>
              <a:t>Refer the examination records. The same as the second to help you manage them.</a:t>
            </a:r>
            <a:endParaRPr lang="en-US" altLang="zh-CN" sz="1400" b="0" dirty="0">
              <a:solidFill>
                <a:srgbClr val="0070C0"/>
              </a:solidFill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  <p:bldP spid="6" grpId="2" build="p"/>
      <p:bldP spid="6" grpId="3" build="p"/>
      <p:bldP spid="6" grpId="4" build="p"/>
      <p:bldP spid="6" grpId="5" build="p"/>
      <p:bldP spid="6" grpId="6" build="p"/>
      <p:bldP spid="6" grpId="7" build="p"/>
      <p:bldP spid="6" grpId="8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Thank you !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4651014" y="4727179"/>
            <a:ext cx="3600000" cy="432369"/>
          </a:xfrm>
        </p:spPr>
        <p:txBody>
          <a:bodyPr>
            <a:normAutofit/>
          </a:bodyPr>
          <a:lstStyle/>
          <a:p>
            <a:r>
              <a:rPr lang="en-US" altLang="zh-CN"/>
              <a:t>Weiwu Zou</a:t>
            </a:r>
            <a:endParaRPr lang="en-US" altLang="zh-CN"/>
          </a:p>
        </p:txBody>
      </p:sp>
      <p:sp>
        <p:nvSpPr>
          <p:cNvPr id="9" name="文本占位符 8"/>
          <p:cNvSpPr>
            <a:spLocks noGrp="1"/>
          </p:cNvSpPr>
          <p:nvPr>
            <p:ph sz="quarter" idx="14"/>
            <p:custDataLst>
              <p:tags r:id="rId3"/>
            </p:custDataLst>
          </p:nvPr>
        </p:nvSpPr>
        <p:spPr>
          <a:xfrm>
            <a:off x="4650740" y="5314950"/>
            <a:ext cx="6031865" cy="431800"/>
          </a:xfrm>
        </p:spPr>
        <p:txBody>
          <a:bodyPr>
            <a:noAutofit/>
          </a:bodyPr>
          <a:lstStyle/>
          <a:p>
            <a:r>
              <a:rPr lang="en-US" altLang="zh-CN"/>
              <a:t>Computer Science and Technology 2014</a:t>
            </a:r>
            <a:endParaRPr lang="en-US" altLang="zh-CN"/>
          </a:p>
        </p:txBody>
      </p:sp>
      <p:sp>
        <p:nvSpPr>
          <p:cNvPr id="13" name="文本占位符 12"/>
          <p:cNvSpPr>
            <a:spLocks noGrp="1"/>
          </p:cNvSpPr>
          <p:nvPr>
            <p:ph sz="quarter" idx="15"/>
            <p:custDataLst>
              <p:tags r:id="rId4"/>
            </p:custDataLst>
          </p:nvPr>
        </p:nvSpPr>
        <p:spPr>
          <a:xfrm>
            <a:off x="4651015" y="5902391"/>
            <a:ext cx="3600000" cy="432000"/>
          </a:xfrm>
        </p:spPr>
        <p:txBody>
          <a:bodyPr>
            <a:normAutofit/>
          </a:bodyPr>
          <a:lstStyle/>
          <a:p>
            <a:r>
              <a:rPr lang="en-US" altLang="zh-CN"/>
              <a:t>CUMTB</a:t>
            </a:r>
            <a:endParaRPr lang="en-US" altLang="zh-CN"/>
          </a:p>
        </p:txBody>
      </p:sp>
      <p:sp>
        <p:nvSpPr>
          <p:cNvPr id="184" name=" 184"/>
          <p:cNvSpPr/>
          <p:nvPr/>
        </p:nvSpPr>
        <p:spPr>
          <a:xfrm>
            <a:off x="4114800" y="4726305"/>
            <a:ext cx="414020" cy="4330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184"/>
          <p:cNvSpPr/>
          <p:nvPr/>
        </p:nvSpPr>
        <p:spPr>
          <a:xfrm>
            <a:off x="4114165" y="5313680"/>
            <a:ext cx="414020" cy="4330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84"/>
          <p:cNvSpPr/>
          <p:nvPr/>
        </p:nvSpPr>
        <p:spPr>
          <a:xfrm>
            <a:off x="4114165" y="5902325"/>
            <a:ext cx="414020" cy="4330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60520" y="4726305"/>
            <a:ext cx="321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60520" y="5313680"/>
            <a:ext cx="321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45280" y="5936615"/>
            <a:ext cx="336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endParaRPr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任意多边形 109"/>
          <p:cNvSpPr/>
          <p:nvPr>
            <p:custDataLst>
              <p:tags r:id="rId1"/>
            </p:custDataLst>
          </p:nvPr>
        </p:nvSpPr>
        <p:spPr>
          <a:xfrm>
            <a:off x="3905251" y="954088"/>
            <a:ext cx="73025" cy="590391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8" name="椭圆 87"/>
          <p:cNvSpPr/>
          <p:nvPr>
            <p:custDataLst>
              <p:tags r:id="rId2"/>
            </p:custDataLst>
          </p:nvPr>
        </p:nvSpPr>
        <p:spPr>
          <a:xfrm>
            <a:off x="2854325" y="272415"/>
            <a:ext cx="2174240" cy="13182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9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</a:t>
            </a:r>
            <a:endParaRPr lang="en-US" altLang="zh-CN" sz="36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6" name="椭圆 85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3732213" y="2062163"/>
            <a:ext cx="419100" cy="4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1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3" name="文本框 22">
            <a:hlinkClick r:id="rId3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4548505" y="1948180"/>
            <a:ext cx="3569335" cy="6477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200" dirty="0">
                <a:solidFill>
                  <a:schemeClr val="tx2"/>
                </a:solidFill>
                <a:latin typeface="+mn-lt"/>
                <a:ea typeface="+mn-ea"/>
              </a:rPr>
              <a:t>Project Background</a:t>
            </a:r>
            <a:endParaRPr lang="en-US" altLang="zh-CN" sz="2400" spc="2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25" name="等腰三角形 24"/>
          <p:cNvSpPr/>
          <p:nvPr>
            <p:custDataLst>
              <p:tags r:id="rId6"/>
            </p:custDataLst>
          </p:nvPr>
        </p:nvSpPr>
        <p:spPr>
          <a:xfrm rot="5400000">
            <a:off x="4186238" y="2222500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14" name="椭圆 113">
            <a:hlinkClick r:id="rId7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3732213" y="2792414"/>
            <a:ext cx="419100" cy="4175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2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15" name="文本框 114">
            <a:hlinkClick r:id="rId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4548188" y="2679701"/>
            <a:ext cx="5343525" cy="6445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200" dirty="0">
                <a:solidFill>
                  <a:schemeClr val="tx2"/>
                </a:solidFill>
                <a:latin typeface="+mn-lt"/>
                <a:ea typeface="+mn-ea"/>
              </a:rPr>
              <a:t>Technology Introduction</a:t>
            </a:r>
            <a:endParaRPr lang="en-US" altLang="zh-CN" sz="2400" spc="2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138" name="等腰三角形 137"/>
          <p:cNvSpPr/>
          <p:nvPr>
            <p:custDataLst>
              <p:tags r:id="rId10"/>
            </p:custDataLst>
          </p:nvPr>
        </p:nvSpPr>
        <p:spPr>
          <a:xfrm rot="5400000">
            <a:off x="4186238" y="2952751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17" name="椭圆 116">
            <a:hlinkClick r:id="rId11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3732213" y="3521076"/>
            <a:ext cx="419100" cy="417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8" name="文本框 117">
            <a:hlinkClick r:id="rId11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548188" y="3408364"/>
            <a:ext cx="5343525" cy="6445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200" dirty="0">
                <a:solidFill>
                  <a:schemeClr val="tx2"/>
                </a:solidFill>
                <a:latin typeface="+mn-lt"/>
                <a:ea typeface="+mn-ea"/>
              </a:rPr>
              <a:t>Development Environment</a:t>
            </a:r>
            <a:endParaRPr lang="en-US" altLang="zh-CN" sz="2400" spc="2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139" name="等腰三角形 138"/>
          <p:cNvSpPr/>
          <p:nvPr>
            <p:custDataLst>
              <p:tags r:id="rId14"/>
            </p:custDataLst>
          </p:nvPr>
        </p:nvSpPr>
        <p:spPr>
          <a:xfrm rot="5400000">
            <a:off x="4186238" y="3681413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20" name="椭圆 119">
            <a:hlinkClick r:id="rId15" action="ppaction://hlinksldjump"/>
          </p:cNvPr>
          <p:cNvSpPr/>
          <p:nvPr>
            <p:custDataLst>
              <p:tags r:id="rId16"/>
            </p:custDataLst>
          </p:nvPr>
        </p:nvSpPr>
        <p:spPr>
          <a:xfrm>
            <a:off x="3732213" y="4249738"/>
            <a:ext cx="419100" cy="4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4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21" name="文本框 120">
            <a:hlinkClick r:id="rId15" action="ppaction://hlinksldjump"/>
          </p:cNvPr>
          <p:cNvSpPr txBox="1"/>
          <p:nvPr>
            <p:custDataLst>
              <p:tags r:id="rId17"/>
            </p:custDataLst>
          </p:nvPr>
        </p:nvSpPr>
        <p:spPr>
          <a:xfrm>
            <a:off x="4548188" y="4135438"/>
            <a:ext cx="5343525" cy="6477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200" dirty="0">
                <a:solidFill>
                  <a:schemeClr val="tx2"/>
                </a:solidFill>
                <a:latin typeface="+mn-lt"/>
                <a:ea typeface="+mn-ea"/>
              </a:rPr>
              <a:t>Project Process</a:t>
            </a:r>
            <a:endParaRPr lang="en-US" altLang="zh-CN" sz="2400" spc="2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140" name="等腰三角形 139"/>
          <p:cNvSpPr/>
          <p:nvPr>
            <p:custDataLst>
              <p:tags r:id="rId18"/>
            </p:custDataLst>
          </p:nvPr>
        </p:nvSpPr>
        <p:spPr>
          <a:xfrm rot="5400000">
            <a:off x="4186238" y="4410075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23" name="椭圆 122">
            <a:hlinkClick r:id="rId19" action="ppaction://hlinksldjump"/>
          </p:cNvPr>
          <p:cNvSpPr/>
          <p:nvPr>
            <p:custDataLst>
              <p:tags r:id="rId20"/>
            </p:custDataLst>
          </p:nvPr>
        </p:nvSpPr>
        <p:spPr>
          <a:xfrm>
            <a:off x="3732213" y="4979989"/>
            <a:ext cx="419100" cy="4175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5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24" name="文本框 123">
            <a:hlinkClick r:id="rId19" action="ppaction://hlinksldjump"/>
          </p:cNvPr>
          <p:cNvSpPr txBox="1"/>
          <p:nvPr>
            <p:custDataLst>
              <p:tags r:id="rId21"/>
            </p:custDataLst>
          </p:nvPr>
        </p:nvSpPr>
        <p:spPr>
          <a:xfrm>
            <a:off x="4548188" y="4867276"/>
            <a:ext cx="5343525" cy="6445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200" dirty="0">
                <a:solidFill>
                  <a:schemeClr val="tx2"/>
                </a:solidFill>
                <a:latin typeface="+mn-lt"/>
                <a:ea typeface="+mn-ea"/>
              </a:rPr>
              <a:t>Problems and solution</a:t>
            </a:r>
            <a:endParaRPr lang="en-US" altLang="zh-CN" sz="2400" spc="2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141" name="等腰三角形 140"/>
          <p:cNvSpPr/>
          <p:nvPr>
            <p:custDataLst>
              <p:tags r:id="rId22"/>
            </p:custDataLst>
          </p:nvPr>
        </p:nvSpPr>
        <p:spPr>
          <a:xfrm rot="5400000">
            <a:off x="4186238" y="5140326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0" name="椭圆 19">
            <a:hlinkClick r:id="rId23" action="ppaction://hlinksldjump"/>
          </p:cNvPr>
          <p:cNvSpPr/>
          <p:nvPr>
            <p:custDataLst>
              <p:tags r:id="rId24"/>
            </p:custDataLst>
          </p:nvPr>
        </p:nvSpPr>
        <p:spPr>
          <a:xfrm>
            <a:off x="3731578" y="5709286"/>
            <a:ext cx="419100" cy="417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6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1" name="文本框 20">
            <a:hlinkClick r:id="rId23" action="ppaction://hlinksldjump"/>
          </p:cNvPr>
          <p:cNvSpPr txBox="1"/>
          <p:nvPr>
            <p:custDataLst>
              <p:tags r:id="rId25"/>
            </p:custDataLst>
          </p:nvPr>
        </p:nvSpPr>
        <p:spPr>
          <a:xfrm>
            <a:off x="4548188" y="5594351"/>
            <a:ext cx="5343525" cy="6445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200" dirty="0">
                <a:solidFill>
                  <a:schemeClr val="tx2"/>
                </a:solidFill>
                <a:latin typeface="+mn-lt"/>
                <a:ea typeface="+mn-ea"/>
              </a:rPr>
              <a:t>Project Summary</a:t>
            </a:r>
            <a:endParaRPr lang="en-US" altLang="zh-CN" sz="2400" spc="2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22" name="等腰三角形 21"/>
          <p:cNvSpPr/>
          <p:nvPr>
            <p:custDataLst>
              <p:tags r:id="rId26"/>
            </p:custDataLst>
          </p:nvPr>
        </p:nvSpPr>
        <p:spPr>
          <a:xfrm rot="5400000">
            <a:off x="4186238" y="5868988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</p:spTree>
    <p:custDataLst>
      <p:tags r:id="rId2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115" grpId="0"/>
      <p:bldP spid="115" grpId="1"/>
      <p:bldP spid="118" grpId="0"/>
      <p:bldP spid="118" grpId="1"/>
      <p:bldP spid="121" grpId="0"/>
      <p:bldP spid="121" grpId="1"/>
      <p:bldP spid="124" grpId="0"/>
      <p:bldP spid="124" grpId="1"/>
      <p:bldP spid="21" grpId="0"/>
      <p:bldP spid="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 rot="16200000">
            <a:off x="2806148" y="1330140"/>
            <a:ext cx="800100" cy="2200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rmAutofit fontScale="92500" lnSpcReduction="2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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2C37D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latin typeface="+mn-lt"/>
                <a:ea typeface="+mn-ea"/>
              </a:rPr>
              <a:t>Part 1</a:t>
            </a:r>
            <a:endParaRPr lang="en-US" altLang="zh-CN" sz="440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br>
              <a:rPr lang="en-US" altLang="zh-CN" dirty="0"/>
            </a:br>
            <a:r>
              <a:rPr lang="en-US" altLang="zh-CN" dirty="0"/>
              <a:t>     Project Background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Project Background</a:t>
            </a:r>
            <a:endParaRPr lang="en-US" altLang="zh-CN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459230" y="1276350"/>
            <a:ext cx="2966085" cy="51079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2"/>
                </a:solidFill>
              </a:rPr>
              <a:t>To provide an efficient and convenient online exam platform for users.</a:t>
            </a:r>
            <a:endParaRPr lang="en-US" altLang="zh-CN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</a:rPr>
              <a:t>To supply a smart practical management platform to administrator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191760" y="1276350"/>
            <a:ext cx="2903855" cy="48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</a:rPr>
              <a:t>Convenient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</a:rPr>
              <a:t>Brief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</a:rPr>
              <a:t>Logical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</a:rPr>
              <a:t>Clear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7" name="L 形 16"/>
          <p:cNvSpPr/>
          <p:nvPr>
            <p:custDataLst>
              <p:tags r:id="rId4"/>
            </p:custDataLst>
          </p:nvPr>
        </p:nvSpPr>
        <p:spPr>
          <a:xfrm rot="5400000">
            <a:off x="1256693" y="1276089"/>
            <a:ext cx="355600" cy="355600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L 形 16"/>
          <p:cNvSpPr/>
          <p:nvPr>
            <p:custDataLst>
              <p:tags r:id="rId5"/>
            </p:custDataLst>
          </p:nvPr>
        </p:nvSpPr>
        <p:spPr>
          <a:xfrm rot="5400000">
            <a:off x="4982210" y="1276327"/>
            <a:ext cx="355600" cy="355600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L 形 16"/>
          <p:cNvSpPr/>
          <p:nvPr>
            <p:custDataLst>
              <p:tags r:id="rId6"/>
            </p:custDataLst>
          </p:nvPr>
        </p:nvSpPr>
        <p:spPr>
          <a:xfrm rot="5400000">
            <a:off x="8339455" y="1276327"/>
            <a:ext cx="355600" cy="355600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8695055" y="1276350"/>
            <a:ext cx="2903855" cy="487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8"/>
              </a:buBlip>
              <a:defRPr sz="2400" b="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2"/>
                </a:solidFill>
              </a:rPr>
              <a:t>Ordinary</a:t>
            </a:r>
            <a:endParaRPr lang="en-US" altLang="zh-CN" dirty="0" err="1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</a:rPr>
              <a:t>Simple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</a:rPr>
              <a:t>Lack of interactivity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</a:rPr>
              <a:t>More aspects need to be improved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4070" y="1631950"/>
            <a:ext cx="798195" cy="23558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effectLst>
                  <a:innerShdw blurRad="63500" dist="50800" dir="18900000">
                    <a:schemeClr val="accent2">
                      <a:alpha val="50000"/>
                    </a:schemeClr>
                  </a:innerShd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  <a:endParaRPr lang="en-US" altLang="zh-CN" sz="40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path path="rect">
                  <a:fillToRect r="100000" b="100000"/>
                </a:path>
                <a:tileRect l="-100000" t="-100000"/>
              </a:gradFill>
              <a:effectLst>
                <a:innerShdw blurRad="63500" dist="50800" dir="18900000">
                  <a:schemeClr val="accent2">
                    <a:alpha val="50000"/>
                  </a:schemeClr>
                </a:innerShd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39615" y="1631950"/>
            <a:ext cx="798195" cy="3272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path path="rect">
                    <a:fillToRect l="100000" b="100000"/>
                  </a:path>
                  <a:tileRect t="-100000" r="-10000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ADVANTAGE</a:t>
            </a:r>
            <a:endParaRPr lang="en-US" altLang="zh-CN" sz="40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path path="rect">
                  <a:fillToRect l="100000" b="100000"/>
                </a:path>
                <a:tileRect t="-100000" r="-10000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96860" y="1631950"/>
            <a:ext cx="798195" cy="4297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</a:t>
            </a:r>
            <a:endParaRPr lang="en-US" altLang="zh-CN" sz="40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4" grpId="2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 rot="16200000">
            <a:off x="2820753" y="1330140"/>
            <a:ext cx="800100" cy="2200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rmAutofit fontScale="92500" lnSpcReduction="2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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2C37D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latin typeface="+mn-lt"/>
                <a:ea typeface="+mn-ea"/>
              </a:rPr>
              <a:t>Part 2</a:t>
            </a:r>
            <a:endParaRPr lang="en-US" altLang="zh-CN" sz="440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br>
              <a:rPr lang="en-US" altLang="zh-CN" dirty="0"/>
            </a:br>
            <a:r>
              <a:rPr lang="en-US" altLang="zh-CN" dirty="0"/>
              <a:t>     Technology Introduction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1920240" y="330453"/>
            <a:ext cx="8351520" cy="84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eaLnBrk="1" latinLnBrk="0" hangingPunct="1">
              <a:lnSpc>
                <a:spcPct val="90000"/>
              </a:lnSpc>
              <a:buNone/>
              <a:defRPr sz="2800" b="1" i="0" baseline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9000000" scaled="0"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3600" dirty="0">
                <a:latin typeface="+mj-lt"/>
                <a:ea typeface="+mj-ea"/>
              </a:rPr>
              <a:t>Technology Introduction</a:t>
            </a:r>
            <a:endParaRPr lang="en-US" altLang="zh-CN" sz="3600" dirty="0">
              <a:latin typeface="+mj-lt"/>
              <a:ea typeface="+mj-ea"/>
            </a:endParaRPr>
          </a:p>
        </p:txBody>
      </p:sp>
      <p:sp>
        <p:nvSpPr>
          <p:cNvPr id="29" name="五边形 3"/>
          <p:cNvSpPr/>
          <p:nvPr>
            <p:custDataLst>
              <p:tags r:id="rId2"/>
            </p:custDataLst>
          </p:nvPr>
        </p:nvSpPr>
        <p:spPr bwMode="auto">
          <a:xfrm rot="5400000">
            <a:off x="2540387" y="2598974"/>
            <a:ext cx="1976573" cy="229761"/>
          </a:xfrm>
          <a:custGeom>
            <a:avLst/>
            <a:gdLst>
              <a:gd name="connsiteX0" fmla="*/ 0 w 1944216"/>
              <a:gd name="connsiteY0" fmla="*/ 0 h 288032"/>
              <a:gd name="connsiteX1" fmla="*/ 1800200 w 1944216"/>
              <a:gd name="connsiteY1" fmla="*/ 0 h 288032"/>
              <a:gd name="connsiteX2" fmla="*/ 1944216 w 1944216"/>
              <a:gd name="connsiteY2" fmla="*/ 144016 h 288032"/>
              <a:gd name="connsiteX3" fmla="*/ 1800200 w 1944216"/>
              <a:gd name="connsiteY3" fmla="*/ 288032 h 288032"/>
              <a:gd name="connsiteX4" fmla="*/ 0 w 1944216"/>
              <a:gd name="connsiteY4" fmla="*/ 288032 h 288032"/>
              <a:gd name="connsiteX5" fmla="*/ 0 w 1944216"/>
              <a:gd name="connsiteY5" fmla="*/ 0 h 288032"/>
              <a:gd name="connsiteX0-1" fmla="*/ 0 w 2086105"/>
              <a:gd name="connsiteY0-2" fmla="*/ 0 h 288032"/>
              <a:gd name="connsiteX1-3" fmla="*/ 1800200 w 2086105"/>
              <a:gd name="connsiteY1-4" fmla="*/ 0 h 288032"/>
              <a:gd name="connsiteX2-5" fmla="*/ 2086105 w 2086105"/>
              <a:gd name="connsiteY2-6" fmla="*/ 159782 h 288032"/>
              <a:gd name="connsiteX3-7" fmla="*/ 1800200 w 2086105"/>
              <a:gd name="connsiteY3-8" fmla="*/ 288032 h 288032"/>
              <a:gd name="connsiteX4-9" fmla="*/ 0 w 2086105"/>
              <a:gd name="connsiteY4-10" fmla="*/ 288032 h 288032"/>
              <a:gd name="connsiteX5-11" fmla="*/ 0 w 2086105"/>
              <a:gd name="connsiteY5-12" fmla="*/ 0 h 2880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086105" h="288032">
                <a:moveTo>
                  <a:pt x="0" y="0"/>
                </a:moveTo>
                <a:lnTo>
                  <a:pt x="1800200" y="0"/>
                </a:lnTo>
                <a:lnTo>
                  <a:pt x="2086105" y="159782"/>
                </a:lnTo>
                <a:lnTo>
                  <a:pt x="1800200" y="288032"/>
                </a:lnTo>
                <a:lnTo>
                  <a:pt x="0" y="2880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ker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0" name="圆角矩形 1"/>
          <p:cNvSpPr/>
          <p:nvPr>
            <p:custDataLst>
              <p:tags r:id="rId3"/>
            </p:custDataLst>
          </p:nvPr>
        </p:nvSpPr>
        <p:spPr bwMode="auto">
          <a:xfrm>
            <a:off x="3360287" y="1310112"/>
            <a:ext cx="336771" cy="752229"/>
          </a:xfrm>
          <a:custGeom>
            <a:avLst/>
            <a:gdLst/>
            <a:ahLst/>
            <a:cxnLst/>
            <a:rect l="l" t="t" r="r" b="b"/>
            <a:pathLst>
              <a:path w="432048" h="792088">
                <a:moveTo>
                  <a:pt x="216024" y="0"/>
                </a:moveTo>
                <a:cubicBezTo>
                  <a:pt x="335331" y="0"/>
                  <a:pt x="432048" y="96717"/>
                  <a:pt x="432048" y="216024"/>
                </a:cubicBezTo>
                <a:lnTo>
                  <a:pt x="432048" y="792088"/>
                </a:lnTo>
                <a:lnTo>
                  <a:pt x="0" y="792088"/>
                </a:lnTo>
                <a:lnTo>
                  <a:pt x="0" y="216024"/>
                </a:lnTo>
                <a:cubicBezTo>
                  <a:pt x="0" y="96717"/>
                  <a:pt x="96717" y="0"/>
                  <a:pt x="216024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泪滴形 30"/>
          <p:cNvSpPr/>
          <p:nvPr>
            <p:custDataLst>
              <p:tags r:id="rId4"/>
            </p:custDataLst>
          </p:nvPr>
        </p:nvSpPr>
        <p:spPr bwMode="auto">
          <a:xfrm rot="19009169">
            <a:off x="3319370" y="3991703"/>
            <a:ext cx="383984" cy="383984"/>
          </a:xfrm>
          <a:prstGeom prst="teardrop">
            <a:avLst>
              <a:gd name="adj" fmla="val 15613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ker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2" name="椭圆 5"/>
          <p:cNvSpPr/>
          <p:nvPr>
            <p:custDataLst>
              <p:tags r:id="rId5"/>
            </p:custDataLst>
          </p:nvPr>
        </p:nvSpPr>
        <p:spPr bwMode="auto">
          <a:xfrm>
            <a:off x="3376022" y="4089272"/>
            <a:ext cx="261237" cy="236057"/>
          </a:xfrm>
          <a:custGeom>
            <a:avLst/>
            <a:gdLst/>
            <a:ahLst/>
            <a:cxnLst/>
            <a:rect l="l" t="t" r="r" b="b"/>
            <a:pathLst>
              <a:path w="815863" h="736669">
                <a:moveTo>
                  <a:pt x="125815" y="0"/>
                </a:moveTo>
                <a:cubicBezTo>
                  <a:pt x="94369" y="57817"/>
                  <a:pt x="77582" y="124190"/>
                  <a:pt x="77582" y="194483"/>
                </a:cubicBezTo>
                <a:cubicBezTo>
                  <a:pt x="77582" y="433097"/>
                  <a:pt x="271016" y="626531"/>
                  <a:pt x="509630" y="626531"/>
                </a:cubicBezTo>
                <a:cubicBezTo>
                  <a:pt x="629347" y="626531"/>
                  <a:pt x="737691" y="577840"/>
                  <a:pt x="815863" y="499105"/>
                </a:cubicBezTo>
                <a:cubicBezTo>
                  <a:pt x="746208" y="640416"/>
                  <a:pt x="600369" y="736669"/>
                  <a:pt x="432048" y="736669"/>
                </a:cubicBezTo>
                <a:cubicBezTo>
                  <a:pt x="193434" y="736669"/>
                  <a:pt x="0" y="543235"/>
                  <a:pt x="0" y="304621"/>
                </a:cubicBezTo>
                <a:cubicBezTo>
                  <a:pt x="0" y="185724"/>
                  <a:pt x="48027" y="78045"/>
                  <a:pt x="125815" y="0"/>
                </a:cubicBez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ker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2" name="六边形 21"/>
          <p:cNvSpPr/>
          <p:nvPr>
            <p:custDataLst>
              <p:tags r:id="rId6"/>
            </p:custDataLst>
          </p:nvPr>
        </p:nvSpPr>
        <p:spPr>
          <a:xfrm>
            <a:off x="2362978" y="4614624"/>
            <a:ext cx="2330803" cy="871886"/>
          </a:xfrm>
          <a:prstGeom prst="hexagon">
            <a:avLst>
              <a:gd name="adj" fmla="val 46894"/>
              <a:gd name="vf" fmla="val 11547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software</a:t>
            </a:r>
            <a:endParaRPr lang="en-US" sz="28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8" name="TextBox 4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315085" y="5486400"/>
            <a:ext cx="4427220" cy="125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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2C37D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A3C9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OS:Windows8 / Windows10</a:t>
            </a:r>
            <a:endParaRPr lang="en-US" altLang="zh-CN" b="1" dirty="0">
              <a:solidFill>
                <a:srgbClr val="A3C9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A3C9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Database:MySQL</a:t>
            </a:r>
            <a:endParaRPr lang="en-US" altLang="zh-CN" b="1" dirty="0">
              <a:solidFill>
                <a:srgbClr val="A3C9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A3C9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Programming </a:t>
            </a:r>
            <a:r>
              <a:rPr lang="en-US" altLang="zh-CN" b="1" dirty="0" err="1">
                <a:solidFill>
                  <a:srgbClr val="A3C9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Language:Java</a:t>
            </a:r>
            <a:endParaRPr lang="en-US" altLang="zh-CN" b="1" dirty="0">
              <a:solidFill>
                <a:srgbClr val="A3C9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2" name="五边形 3"/>
          <p:cNvSpPr/>
          <p:nvPr>
            <p:custDataLst>
              <p:tags r:id="rId8"/>
            </p:custDataLst>
          </p:nvPr>
        </p:nvSpPr>
        <p:spPr bwMode="auto">
          <a:xfrm rot="5400000">
            <a:off x="7630261" y="2600549"/>
            <a:ext cx="1976573" cy="226612"/>
          </a:xfrm>
          <a:custGeom>
            <a:avLst/>
            <a:gdLst>
              <a:gd name="connsiteX0" fmla="*/ 0 w 1944216"/>
              <a:gd name="connsiteY0" fmla="*/ 0 h 288032"/>
              <a:gd name="connsiteX1" fmla="*/ 1800200 w 1944216"/>
              <a:gd name="connsiteY1" fmla="*/ 0 h 288032"/>
              <a:gd name="connsiteX2" fmla="*/ 1944216 w 1944216"/>
              <a:gd name="connsiteY2" fmla="*/ 144016 h 288032"/>
              <a:gd name="connsiteX3" fmla="*/ 1800200 w 1944216"/>
              <a:gd name="connsiteY3" fmla="*/ 288032 h 288032"/>
              <a:gd name="connsiteX4" fmla="*/ 0 w 1944216"/>
              <a:gd name="connsiteY4" fmla="*/ 288032 h 288032"/>
              <a:gd name="connsiteX5" fmla="*/ 0 w 1944216"/>
              <a:gd name="connsiteY5" fmla="*/ 0 h 288032"/>
              <a:gd name="connsiteX0-1" fmla="*/ 0 w 2086105"/>
              <a:gd name="connsiteY0-2" fmla="*/ 0 h 288032"/>
              <a:gd name="connsiteX1-3" fmla="*/ 1800200 w 2086105"/>
              <a:gd name="connsiteY1-4" fmla="*/ 0 h 288032"/>
              <a:gd name="connsiteX2-5" fmla="*/ 2086105 w 2086105"/>
              <a:gd name="connsiteY2-6" fmla="*/ 159782 h 288032"/>
              <a:gd name="connsiteX3-7" fmla="*/ 1800200 w 2086105"/>
              <a:gd name="connsiteY3-8" fmla="*/ 288032 h 288032"/>
              <a:gd name="connsiteX4-9" fmla="*/ 0 w 2086105"/>
              <a:gd name="connsiteY4-10" fmla="*/ 288032 h 288032"/>
              <a:gd name="connsiteX5-11" fmla="*/ 0 w 2086105"/>
              <a:gd name="connsiteY5-12" fmla="*/ 0 h 2880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086105" h="288032">
                <a:moveTo>
                  <a:pt x="0" y="0"/>
                </a:moveTo>
                <a:lnTo>
                  <a:pt x="1800200" y="0"/>
                </a:lnTo>
                <a:lnTo>
                  <a:pt x="2086105" y="159782"/>
                </a:lnTo>
                <a:lnTo>
                  <a:pt x="1800200" y="288032"/>
                </a:lnTo>
                <a:lnTo>
                  <a:pt x="0" y="2880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ker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3" name="圆角矩形 1"/>
          <p:cNvSpPr/>
          <p:nvPr>
            <p:custDataLst>
              <p:tags r:id="rId9"/>
            </p:custDataLst>
          </p:nvPr>
        </p:nvSpPr>
        <p:spPr bwMode="auto">
          <a:xfrm>
            <a:off x="8448586" y="1310112"/>
            <a:ext cx="339920" cy="752229"/>
          </a:xfrm>
          <a:custGeom>
            <a:avLst/>
            <a:gdLst/>
            <a:ahLst/>
            <a:cxnLst/>
            <a:rect l="l" t="t" r="r" b="b"/>
            <a:pathLst>
              <a:path w="432048" h="792088">
                <a:moveTo>
                  <a:pt x="216024" y="0"/>
                </a:moveTo>
                <a:cubicBezTo>
                  <a:pt x="335331" y="0"/>
                  <a:pt x="432048" y="96717"/>
                  <a:pt x="432048" y="216024"/>
                </a:cubicBezTo>
                <a:lnTo>
                  <a:pt x="432048" y="792088"/>
                </a:lnTo>
                <a:lnTo>
                  <a:pt x="0" y="792088"/>
                </a:lnTo>
                <a:lnTo>
                  <a:pt x="0" y="216024"/>
                </a:lnTo>
                <a:cubicBezTo>
                  <a:pt x="0" y="96717"/>
                  <a:pt x="96717" y="0"/>
                  <a:pt x="216024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4" name="泪滴形 43"/>
          <p:cNvSpPr/>
          <p:nvPr>
            <p:custDataLst>
              <p:tags r:id="rId10"/>
            </p:custDataLst>
          </p:nvPr>
        </p:nvSpPr>
        <p:spPr bwMode="auto">
          <a:xfrm rot="19009169">
            <a:off x="8410818" y="3991703"/>
            <a:ext cx="383984" cy="383984"/>
          </a:xfrm>
          <a:prstGeom prst="teardrop">
            <a:avLst>
              <a:gd name="adj" fmla="val 156130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ker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5" name="椭圆 5"/>
          <p:cNvSpPr/>
          <p:nvPr>
            <p:custDataLst>
              <p:tags r:id="rId11"/>
            </p:custDataLst>
          </p:nvPr>
        </p:nvSpPr>
        <p:spPr bwMode="auto">
          <a:xfrm>
            <a:off x="8467472" y="4089272"/>
            <a:ext cx="261234" cy="236057"/>
          </a:xfrm>
          <a:custGeom>
            <a:avLst/>
            <a:gdLst/>
            <a:ahLst/>
            <a:cxnLst/>
            <a:rect l="l" t="t" r="r" b="b"/>
            <a:pathLst>
              <a:path w="815863" h="736669">
                <a:moveTo>
                  <a:pt x="125815" y="0"/>
                </a:moveTo>
                <a:cubicBezTo>
                  <a:pt x="94369" y="57817"/>
                  <a:pt x="77582" y="124190"/>
                  <a:pt x="77582" y="194483"/>
                </a:cubicBezTo>
                <a:cubicBezTo>
                  <a:pt x="77582" y="433097"/>
                  <a:pt x="271016" y="626531"/>
                  <a:pt x="509630" y="626531"/>
                </a:cubicBezTo>
                <a:cubicBezTo>
                  <a:pt x="629347" y="626531"/>
                  <a:pt x="737691" y="577840"/>
                  <a:pt x="815863" y="499105"/>
                </a:cubicBezTo>
                <a:cubicBezTo>
                  <a:pt x="746208" y="640416"/>
                  <a:pt x="600369" y="736669"/>
                  <a:pt x="432048" y="736669"/>
                </a:cubicBezTo>
                <a:cubicBezTo>
                  <a:pt x="193434" y="736669"/>
                  <a:pt x="0" y="543235"/>
                  <a:pt x="0" y="304621"/>
                </a:cubicBezTo>
                <a:cubicBezTo>
                  <a:pt x="0" y="185724"/>
                  <a:pt x="48027" y="78045"/>
                  <a:pt x="125815" y="0"/>
                </a:cubicBez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ker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5" name="六边形 34"/>
          <p:cNvSpPr/>
          <p:nvPr>
            <p:custDataLst>
              <p:tags r:id="rId12"/>
            </p:custDataLst>
          </p:nvPr>
        </p:nvSpPr>
        <p:spPr>
          <a:xfrm>
            <a:off x="7355205" y="4614545"/>
            <a:ext cx="2528570" cy="871855"/>
          </a:xfrm>
          <a:prstGeom prst="hexagon">
            <a:avLst>
              <a:gd name="adj" fmla="val 46894"/>
              <a:gd name="vf" fmla="val 115470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hardware</a:t>
            </a:r>
            <a:endParaRPr lang="en-US" sz="28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8" name="TextBox 4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705600" y="5486400"/>
            <a:ext cx="3828415" cy="176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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2C37D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A1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Application Server:Windows</a:t>
            </a:r>
            <a:endParaRPr lang="en-US" altLang="zh-CN" b="1" dirty="0">
              <a:solidFill>
                <a:srgbClr val="00A1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A1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Database Server:MySQL</a:t>
            </a:r>
            <a:endParaRPr lang="en-US" altLang="zh-CN" b="1" dirty="0">
              <a:solidFill>
                <a:srgbClr val="00A1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2" grpId="3" animBg="1"/>
      <p:bldP spid="22" grpId="0" animBg="1"/>
      <p:bldP spid="28" grpId="0"/>
      <p:bldP spid="44" grpId="0" animBg="1"/>
      <p:bldP spid="45" grpId="0" animBg="1"/>
      <p:bldP spid="35" grpId="0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 rot="16200000">
            <a:off x="2806148" y="1330140"/>
            <a:ext cx="800100" cy="2200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rmAutofit fontScale="92500" lnSpcReduction="2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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F2C37D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latin typeface="+mn-lt"/>
                <a:ea typeface="+mn-ea"/>
              </a:rPr>
              <a:t>Part 3</a:t>
            </a:r>
            <a:endParaRPr lang="en-US" altLang="zh-CN" sz="440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br>
              <a:rPr lang="en-US" altLang="zh-CN" dirty="0"/>
            </a:br>
            <a:r>
              <a:rPr lang="en-US" altLang="zh-CN" dirty="0"/>
              <a:t>     Development Environment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>
            <p:custDataLst>
              <p:tags r:id="rId1"/>
            </p:custDataLst>
          </p:nvPr>
        </p:nvSpPr>
        <p:spPr>
          <a:xfrm>
            <a:off x="1920240" y="372775"/>
            <a:ext cx="8351520" cy="64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eaLnBrk="1" latinLnBrk="0" hangingPunct="1">
              <a:lnSpc>
                <a:spcPct val="90000"/>
              </a:lnSpc>
              <a:buNone/>
              <a:defRPr sz="2800" b="1" i="0" baseline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9000000" scaled="0"/>
                </a:gradFill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3200" dirty="0">
                <a:latin typeface="+mj-lt"/>
                <a:ea typeface="+mj-ea"/>
              </a:rPr>
              <a:t>Development Environment</a:t>
            </a:r>
            <a:endParaRPr lang="en-US" altLang="zh-CN" sz="3200" dirty="0">
              <a:latin typeface="+mj-lt"/>
              <a:ea typeface="+mj-ea"/>
            </a:endParaRPr>
          </a:p>
        </p:txBody>
      </p:sp>
      <p:sp>
        <p:nvSpPr>
          <p:cNvPr id="112" name="TextBox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249" y="1400429"/>
            <a:ext cx="2051694" cy="114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latin typeface="+mn-lt"/>
                <a:ea typeface="+mn-ea"/>
              </a:rPr>
              <a:t>MyEclipse 2017</a:t>
            </a:r>
            <a:endParaRPr lang="en-US" altLang="zh-CN" kern="0" dirty="0">
              <a:latin typeface="+mn-lt"/>
              <a:ea typeface="+mn-ea"/>
            </a:endParaRPr>
          </a:p>
        </p:txBody>
      </p:sp>
      <p:sp>
        <p:nvSpPr>
          <p:cNvPr id="50" name="TextBox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50490" y="5095875"/>
            <a:ext cx="1379220" cy="11569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latin typeface="+mn-lt"/>
                <a:ea typeface="+mn-ea"/>
              </a:rPr>
              <a:t>MySQL</a:t>
            </a:r>
            <a:endParaRPr lang="en-US" altLang="zh-CN" kern="0" dirty="0">
              <a:latin typeface="+mn-lt"/>
              <a:ea typeface="+mn-ea"/>
            </a:endParaRPr>
          </a:p>
        </p:txBody>
      </p:sp>
      <p:sp>
        <p:nvSpPr>
          <p:cNvPr id="48" name="TextBox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62997" y="1400429"/>
            <a:ext cx="2051694" cy="114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latin typeface="+mn-lt"/>
                <a:ea typeface="+mn-ea"/>
              </a:rPr>
              <a:t>Microsoft </a:t>
            </a:r>
            <a:r>
              <a:rPr lang="en-US" altLang="zh-CN" kern="0" dirty="0" err="1">
                <a:latin typeface="+mn-lt"/>
                <a:ea typeface="+mn-ea"/>
              </a:rPr>
              <a:t>visio</a:t>
            </a:r>
            <a:r>
              <a:rPr lang="en-US" altLang="zh-CN" kern="0" dirty="0">
                <a:latin typeface="+mn-lt"/>
                <a:ea typeface="+mn-ea"/>
              </a:rPr>
              <a:t> 2010</a:t>
            </a:r>
            <a:endParaRPr lang="en-US" altLang="zh-CN" kern="0" dirty="0">
              <a:latin typeface="+mn-lt"/>
              <a:ea typeface="+mn-ea"/>
            </a:endParaRPr>
          </a:p>
        </p:txBody>
      </p:sp>
      <p:sp>
        <p:nvSpPr>
          <p:cNvPr id="49" name="TextBox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04890" y="5095825"/>
            <a:ext cx="2051694" cy="115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latin typeface="+mn-lt"/>
                <a:ea typeface="+mn-ea"/>
              </a:rPr>
              <a:t>Visual studio 2015</a:t>
            </a:r>
            <a:endParaRPr lang="en-US" altLang="zh-CN" kern="0" dirty="0">
              <a:latin typeface="+mn-lt"/>
              <a:ea typeface="+mn-ea"/>
            </a:endParaRPr>
          </a:p>
        </p:txBody>
      </p:sp>
      <p:sp>
        <p:nvSpPr>
          <p:cNvPr id="60" name="TextBox 1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349282" y="1400429"/>
            <a:ext cx="2051694" cy="114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latin typeface="+mn-lt"/>
                <a:ea typeface="+mn-ea"/>
              </a:rPr>
              <a:t>SpringMVC</a:t>
            </a:r>
            <a:endParaRPr lang="en-US" altLang="zh-CN" kern="0" dirty="0">
              <a:latin typeface="+mn-lt"/>
              <a:ea typeface="+mn-ea"/>
            </a:endParaRPr>
          </a:p>
        </p:txBody>
      </p:sp>
      <p:sp>
        <p:nvSpPr>
          <p:cNvPr id="29" name="Text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682930" y="5095825"/>
            <a:ext cx="2051693" cy="115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latin typeface="+mn-lt"/>
                <a:ea typeface="+mn-ea"/>
              </a:rPr>
              <a:t>Mybatis</a:t>
            </a:r>
            <a:endParaRPr lang="en-US" altLang="zh-CN" kern="0" dirty="0">
              <a:latin typeface="+mn-lt"/>
              <a:ea typeface="+mn-ea"/>
            </a:endParaRPr>
          </a:p>
        </p:txBody>
      </p:sp>
      <p:sp>
        <p:nvSpPr>
          <p:cNvPr id="98" name="Freeform 18"/>
          <p:cNvSpPr/>
          <p:nvPr>
            <p:custDataLst>
              <p:tags r:id="rId8"/>
            </p:custDataLst>
          </p:nvPr>
        </p:nvSpPr>
        <p:spPr bwMode="auto">
          <a:xfrm>
            <a:off x="3184262" y="2966730"/>
            <a:ext cx="1400147" cy="1367281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chemeClr val="accent2"/>
          </a:solidFill>
          <a:ln w="3175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lIns="18000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>
                <a:solidFill>
                  <a:schemeClr val="bg1"/>
                </a:solidFill>
                <a:latin typeface="+mn-lt"/>
                <a:ea typeface="+mn-ea"/>
              </a:rPr>
              <a:t>main</a:t>
            </a:r>
            <a:endParaRPr lang="en-US" sz="2400" kern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57" name="直接箭头连接符 56"/>
          <p:cNvCxnSpPr/>
          <p:nvPr>
            <p:custDataLst>
              <p:tags r:id="rId9"/>
            </p:custDataLst>
          </p:nvPr>
        </p:nvCxnSpPr>
        <p:spPr bwMode="auto">
          <a:xfrm>
            <a:off x="3337643" y="4209116"/>
            <a:ext cx="0" cy="70117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>
            <p:custDataLst>
              <p:tags r:id="rId10"/>
            </p:custDataLst>
          </p:nvPr>
        </p:nvSpPr>
        <p:spPr bwMode="auto">
          <a:xfrm>
            <a:off x="3271908" y="4106131"/>
            <a:ext cx="135851" cy="135851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37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5" name="Freeform 18"/>
          <p:cNvSpPr/>
          <p:nvPr>
            <p:custDataLst>
              <p:tags r:id="rId11"/>
            </p:custDataLst>
          </p:nvPr>
        </p:nvSpPr>
        <p:spPr bwMode="auto">
          <a:xfrm>
            <a:off x="6367886" y="2966730"/>
            <a:ext cx="1400147" cy="1367281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chemeClr val="accent2"/>
          </a:solidFill>
          <a:ln w="3175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lIns="18000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>
                <a:solidFill>
                  <a:schemeClr val="bg1"/>
                </a:solidFill>
                <a:latin typeface="+mn-lt"/>
                <a:ea typeface="+mn-ea"/>
              </a:rPr>
              <a:t>main</a:t>
            </a:r>
            <a:endParaRPr lang="en-US" sz="2400" kern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55" name="直接箭头连接符 54"/>
          <p:cNvCxnSpPr/>
          <p:nvPr>
            <p:custDataLst>
              <p:tags r:id="rId12"/>
            </p:custDataLst>
          </p:nvPr>
        </p:nvCxnSpPr>
        <p:spPr bwMode="auto">
          <a:xfrm>
            <a:off x="6521267" y="4209116"/>
            <a:ext cx="0" cy="70117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>
            <p:custDataLst>
              <p:tags r:id="rId13"/>
            </p:custDataLst>
          </p:nvPr>
        </p:nvSpPr>
        <p:spPr bwMode="auto">
          <a:xfrm>
            <a:off x="6455532" y="4106131"/>
            <a:ext cx="135851" cy="135851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37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8" name="Freeform 18"/>
          <p:cNvSpPr/>
          <p:nvPr>
            <p:custDataLst>
              <p:tags r:id="rId14"/>
            </p:custDataLst>
          </p:nvPr>
        </p:nvSpPr>
        <p:spPr bwMode="auto">
          <a:xfrm>
            <a:off x="9551511" y="2966730"/>
            <a:ext cx="1400148" cy="1367281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chemeClr val="accent2"/>
          </a:solidFill>
          <a:ln w="3175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lIns="18000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chemeClr val="bg1"/>
                </a:solidFill>
                <a:latin typeface="+mn-lt"/>
                <a:ea typeface="+mn-ea"/>
              </a:rPr>
              <a:t>other</a:t>
            </a:r>
            <a:endParaRPr lang="zh-CN" altLang="en-US" sz="2400" kern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31" name="直接箭头连接符 30"/>
          <p:cNvCxnSpPr/>
          <p:nvPr>
            <p:custDataLst>
              <p:tags r:id="rId15"/>
            </p:custDataLst>
          </p:nvPr>
        </p:nvCxnSpPr>
        <p:spPr bwMode="auto">
          <a:xfrm>
            <a:off x="9704892" y="4209116"/>
            <a:ext cx="0" cy="70117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>
            <p:custDataLst>
              <p:tags r:id="rId16"/>
            </p:custDataLst>
          </p:nvPr>
        </p:nvSpPr>
        <p:spPr bwMode="auto">
          <a:xfrm>
            <a:off x="9639157" y="4106131"/>
            <a:ext cx="135851" cy="135851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37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9" name="Freeform 19"/>
          <p:cNvSpPr/>
          <p:nvPr>
            <p:custDataLst>
              <p:tags r:id="rId17"/>
            </p:custDataLst>
          </p:nvPr>
        </p:nvSpPr>
        <p:spPr bwMode="auto">
          <a:xfrm>
            <a:off x="1665853" y="3313190"/>
            <a:ext cx="1253341" cy="1268680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lIns="3600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>
                <a:solidFill>
                  <a:schemeClr val="bg1"/>
                </a:solidFill>
                <a:latin typeface="+mn-lt"/>
                <a:ea typeface="+mn-ea"/>
              </a:rPr>
              <a:t>main</a:t>
            </a:r>
            <a:endParaRPr lang="en-US" sz="2400" kern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20" name="直接箭头连接符 19"/>
          <p:cNvCxnSpPr/>
          <p:nvPr>
            <p:custDataLst>
              <p:tags r:id="rId18"/>
            </p:custDataLst>
          </p:nvPr>
        </p:nvCxnSpPr>
        <p:spPr bwMode="auto">
          <a:xfrm flipV="1">
            <a:off x="1989052" y="2715006"/>
            <a:ext cx="0" cy="703359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>
            <p:custDataLst>
              <p:tags r:id="rId19"/>
            </p:custDataLst>
          </p:nvPr>
        </p:nvSpPr>
        <p:spPr bwMode="auto">
          <a:xfrm>
            <a:off x="1929892" y="3418365"/>
            <a:ext cx="135851" cy="1358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37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6" name="Freeform 19"/>
          <p:cNvSpPr/>
          <p:nvPr>
            <p:custDataLst>
              <p:tags r:id="rId20"/>
            </p:custDataLst>
          </p:nvPr>
        </p:nvSpPr>
        <p:spPr bwMode="auto">
          <a:xfrm>
            <a:off x="4849477" y="3313190"/>
            <a:ext cx="1253341" cy="1268680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lIns="3600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chemeClr val="bg1"/>
                </a:solidFill>
                <a:latin typeface="+mn-lt"/>
                <a:ea typeface="+mn-ea"/>
              </a:rPr>
              <a:t>main </a:t>
            </a:r>
            <a:endParaRPr lang="en-US" altLang="zh-CN" sz="2400" kern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52" name="直接箭头连接符 51"/>
          <p:cNvCxnSpPr/>
          <p:nvPr>
            <p:custDataLst>
              <p:tags r:id="rId21"/>
            </p:custDataLst>
          </p:nvPr>
        </p:nvCxnSpPr>
        <p:spPr bwMode="auto">
          <a:xfrm flipV="1">
            <a:off x="5193404" y="2715006"/>
            <a:ext cx="0" cy="703359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>
            <p:custDataLst>
              <p:tags r:id="rId22"/>
            </p:custDataLst>
          </p:nvPr>
        </p:nvSpPr>
        <p:spPr bwMode="auto">
          <a:xfrm>
            <a:off x="5134244" y="3418365"/>
            <a:ext cx="135851" cy="1358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37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9" name="Freeform 19"/>
          <p:cNvSpPr/>
          <p:nvPr>
            <p:custDataLst>
              <p:tags r:id="rId23"/>
            </p:custDataLst>
          </p:nvPr>
        </p:nvSpPr>
        <p:spPr bwMode="auto">
          <a:xfrm>
            <a:off x="8033101" y="3313190"/>
            <a:ext cx="1253341" cy="1268680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lIns="3600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>
                <a:solidFill>
                  <a:schemeClr val="bg1"/>
                </a:solidFill>
                <a:latin typeface="+mn-lt"/>
                <a:ea typeface="+mn-ea"/>
              </a:rPr>
              <a:t>other</a:t>
            </a:r>
            <a:endParaRPr lang="en-US" sz="2400" kern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63" name="直接箭头连接符 62"/>
          <p:cNvCxnSpPr/>
          <p:nvPr>
            <p:custDataLst>
              <p:tags r:id="rId24"/>
            </p:custDataLst>
          </p:nvPr>
        </p:nvCxnSpPr>
        <p:spPr bwMode="auto">
          <a:xfrm flipV="1">
            <a:off x="8376897" y="2715006"/>
            <a:ext cx="0" cy="703359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>
            <p:custDataLst>
              <p:tags r:id="rId25"/>
            </p:custDataLst>
          </p:nvPr>
        </p:nvSpPr>
        <p:spPr bwMode="auto">
          <a:xfrm>
            <a:off x="8317737" y="3418365"/>
            <a:ext cx="135851" cy="1358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37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  <p:custDataLst>
      <p:tags r:id="rId2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2" grpId="1"/>
      <p:bldP spid="112" grpId="2"/>
      <p:bldP spid="112" grpId="3"/>
      <p:bldP spid="112" grpId="4"/>
      <p:bldP spid="50" grpId="0"/>
      <p:bldP spid="48" grpId="0"/>
      <p:bldP spid="49" grpId="0"/>
      <p:bldP spid="60" grpId="0"/>
      <p:bldP spid="29" grpId="0"/>
      <p:bldP spid="98" grpId="0" animBg="1"/>
      <p:bldP spid="45" grpId="0" animBg="1"/>
      <p:bldP spid="28" grpId="0" animBg="1"/>
      <p:bldP spid="99" grpId="0" animBg="1"/>
      <p:bldP spid="99" grpId="1" animBg="1"/>
      <p:bldP spid="99" grpId="2" animBg="1"/>
      <p:bldP spid="99" grpId="3" animBg="1"/>
      <p:bldP spid="99" grpId="4" animBg="1"/>
      <p:bldP spid="46" grpId="0" animBg="1"/>
      <p:bldP spid="59" grpId="0" animBg="1"/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10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m_i"/>
  <p:tag name="KSO_WM_UNIT_INDEX" val="1_12"/>
  <p:tag name="KSO_WM_UNIT_ID" val="custom160403_26*m_i*1_12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m_i"/>
  <p:tag name="KSO_WM_UNIT_INDEX" val="1_16"/>
  <p:tag name="KSO_WM_UNIT_ID" val="custom160403_26*m_i*1_16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m_i"/>
  <p:tag name="KSO_WM_UNIT_INDEX" val="1_17"/>
  <p:tag name="KSO_WM_UNIT_ID" val="custom160403_26*m_i*1_17"/>
  <p:tag name="KSO_WM_UNIT_CLEAR" val="1"/>
  <p:tag name="KSO_WM_UNIT_LAYERLEVEL" val="1_1"/>
  <p:tag name="KSO_WM_DIAGRAM_GROUP_CODE" val="m1-1"/>
  <p:tag name="KSO_WM_UNIT_LINE_FORE_SCHEMECOLOR_INDEX" val="6"/>
  <p:tag name="KSO_WM_UNIT_LINE_FILL_TYPE" val="2"/>
  <p:tag name="KSO_WM_UNIT_USESOURCEFORMAT_APPLY" val="1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m_i"/>
  <p:tag name="KSO_WM_UNIT_INDEX" val="1_18"/>
  <p:tag name="KSO_WM_UNIT_ID" val="custom160403_26*m_i*1_18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m_i"/>
  <p:tag name="KSO_WM_UNIT_INDEX" val="1_1"/>
  <p:tag name="KSO_WM_UNIT_ID" val="custom160403_26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m_i"/>
  <p:tag name="KSO_WM_UNIT_INDEX" val="1_2"/>
  <p:tag name="KSO_WM_UNIT_ID" val="custom160403_26*m_i*1_2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USESOURCEFORMAT_APPLY" val="1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m_i"/>
  <p:tag name="KSO_WM_UNIT_INDEX" val="1_3"/>
  <p:tag name="KSO_WM_UNIT_ID" val="custom160403_26*m_i*1_3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m_i"/>
  <p:tag name="KSO_WM_UNIT_INDEX" val="1_7"/>
  <p:tag name="KSO_WM_UNIT_ID" val="custom160403_26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m_i"/>
  <p:tag name="KSO_WM_UNIT_INDEX" val="1_8"/>
  <p:tag name="KSO_WM_UNIT_ID" val="custom160403_26*m_i*1_8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USESOURCEFORMAT_APPLY" val="1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m_i"/>
  <p:tag name="KSO_WM_UNIT_INDEX" val="1_9"/>
  <p:tag name="KSO_WM_UNIT_ID" val="custom160403_26*m_i*1_9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m_i"/>
  <p:tag name="KSO_WM_UNIT_INDEX" val="1_13"/>
  <p:tag name="KSO_WM_UNIT_ID" val="custom160403_26*m_i*1_1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m_i"/>
  <p:tag name="KSO_WM_UNIT_INDEX" val="1_14"/>
  <p:tag name="KSO_WM_UNIT_ID" val="custom160403_26*m_i*1_14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USESOURCEFORMAT_APPLY" val="1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m_i"/>
  <p:tag name="KSO_WM_UNIT_INDEX" val="1_15"/>
  <p:tag name="KSO_WM_UNIT_ID" val="custom160403_26*m_i*1_15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6"/>
  <p:tag name="KSO_WM_SLIDE_INDEX" val="26"/>
  <p:tag name="KSO_WM_SLIDE_ITEM_CNT" val="6"/>
  <p:tag name="KSO_WM_SLIDE_LAYOUT" val="a_m"/>
  <p:tag name="KSO_WM_SLIDE_LAYOUT_CNT" val="1_1"/>
  <p:tag name="KSO_WM_SLIDE_TYPE" val="text"/>
  <p:tag name="KSO_WM_BEAUTIFY_FLAG" val="#wm#"/>
  <p:tag name="KSO_WM_SLIDE_POSITION" val="76*110"/>
  <p:tag name="KSO_WM_SLIDE_SIZE" val="786*382"/>
  <p:tag name="KSO_WM_DIAGRAM_GROUP_CODE" val="m1-1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e"/>
  <p:tag name="KSO_WM_UNIT_INDEX" val="1"/>
  <p:tag name="KSO_WM_UNIT_ID" val="custom160403_12*e*1"/>
  <p:tag name="KSO_WM_UNIT_CLEAR" val="1"/>
  <p:tag name="KSO_WM_UNIT_LAYERLEVEL" val="1"/>
  <p:tag name="KSO_WM_UNIT_VALUE" val="3"/>
  <p:tag name="KSO_WM_UNIT_HIGHLIGHT" val="0"/>
  <p:tag name="KSO_WM_UNIT_COMPATIBLE" val="1"/>
  <p:tag name="KSO_WM_UNIT_PRESET_TEXT" val="第一章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12*a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116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q_i"/>
  <p:tag name="KSO_WM_UNIT_INDEX" val="1_1"/>
  <p:tag name="KSO_WM_UNIT_ID" val="custom160403_27*q_i*1_1"/>
  <p:tag name="KSO_WM_UNIT_CLEAR" val="1"/>
  <p:tag name="KSO_WM_UNIT_LAYERLEVEL" val="1_1"/>
  <p:tag name="KSO_WM_DIAGRAM_GROUP_CODE" val="q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q_i"/>
  <p:tag name="KSO_WM_UNIT_INDEX" val="1_2"/>
  <p:tag name="KSO_WM_UNIT_ID" val="custom160403_27*q_i*1_2"/>
  <p:tag name="KSO_WM_UNIT_CLEAR" val="1"/>
  <p:tag name="KSO_WM_UNIT_LAYERLEVEL" val="1_1"/>
  <p:tag name="KSO_WM_DIAGRAM_GROUP_CODE" val="q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q_i"/>
  <p:tag name="KSO_WM_UNIT_INDEX" val="1_3"/>
  <p:tag name="KSO_WM_UNIT_ID" val="custom160403_27*q_i*1_3"/>
  <p:tag name="KSO_WM_UNIT_CLEAR" val="1"/>
  <p:tag name="KSO_WM_UNIT_LAYERLEVEL" val="1_1"/>
  <p:tag name="KSO_WM_DIAGRAM_GROUP_CODE" val="q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q_h_f"/>
  <p:tag name="KSO_WM_UNIT_INDEX" val="1_2_1"/>
  <p:tag name="KSO_WM_UNIT_ID" val="custom160403_27*q_h_f*1_2_1"/>
  <p:tag name="KSO_WM_UNIT_CLEAR" val="1"/>
  <p:tag name="KSO_WM_UNIT_LAYERLEVEL" val="1_1_1"/>
  <p:tag name="KSO_WM_UNIT_VALUE" val="52"/>
  <p:tag name="KSO_WM_UNIT_HIGHLIGHT" val="0"/>
  <p:tag name="KSO_WM_UNIT_COMPATIBLE" val="0"/>
  <p:tag name="KSO_WM_UNIT_PRESET_TEXT_INDEX" val="4"/>
  <p:tag name="KSO_WM_DIAGRAM_GROUP_CODE" val="q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q_h_f"/>
  <p:tag name="KSO_WM_UNIT_INDEX" val="1_3_1"/>
  <p:tag name="KSO_WM_UNIT_ID" val="custom160403_27*q_h_f*1_3_1"/>
  <p:tag name="KSO_WM_UNIT_CLEAR" val="1"/>
  <p:tag name="KSO_WM_UNIT_LAYERLEVEL" val="1_1_1"/>
  <p:tag name="KSO_WM_UNIT_VALUE" val="52"/>
  <p:tag name="KSO_WM_UNIT_HIGHLIGHT" val="0"/>
  <p:tag name="KSO_WM_UNIT_COMPATIBLE" val="0"/>
  <p:tag name="KSO_WM_UNIT_PRESET_TEXT_INDEX" val="4"/>
  <p:tag name="KSO_WM_DIAGRAM_GROUP_CODE" val="q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q_h_f"/>
  <p:tag name="KSO_WM_UNIT_INDEX" val="1_1_1"/>
  <p:tag name="KSO_WM_UNIT_ID" val="custom160403_27*q_h_f*1_1_1"/>
  <p:tag name="KSO_WM_UNIT_CLEAR" val="1"/>
  <p:tag name="KSO_WM_UNIT_LAYERLEVEL" val="1_1_1"/>
  <p:tag name="KSO_WM_UNIT_VALUE" val="48"/>
  <p:tag name="KSO_WM_UNIT_HIGHLIGHT" val="0"/>
  <p:tag name="KSO_WM_UNIT_COMPATIBLE" val="0"/>
  <p:tag name="KSO_WM_UNIT_PRESET_TEXT_INDEX" val="4"/>
  <p:tag name="KSO_WM_DIAGRAM_GROUP_CODE" val="q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7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4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7"/>
  <p:tag name="KSO_WM_SLIDE_INDEX" val="27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187*160"/>
  <p:tag name="KSO_WM_SLIDE_SIZE" val="570*293"/>
  <p:tag name="KSO_WM_DIAGRAM_GROUP_CODE" val="q1-1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1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6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19*159"/>
  <p:tag name="KSO_WM_SLIDE_SIZE" val="121*323"/>
  <p:tag name="KSO_WM_DIAGRAM_GROUP_CODE" val="l1-2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1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8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19*159"/>
  <p:tag name="KSO_WM_SLIDE_SIZE" val="121*323"/>
  <p:tag name="KSO_WM_DIAGRAM_GROUP_CODE" val="l1-2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e"/>
  <p:tag name="KSO_WM_UNIT_INDEX" val="1"/>
  <p:tag name="KSO_WM_UNIT_ID" val="custom160403_12*e*1"/>
  <p:tag name="KSO_WM_UNIT_CLEAR" val="1"/>
  <p:tag name="KSO_WM_UNIT_LAYERLEVEL" val="1"/>
  <p:tag name="KSO_WM_UNIT_VALUE" val="3"/>
  <p:tag name="KSO_WM_UNIT_HIGHLIGHT" val="0"/>
  <p:tag name="KSO_WM_UNIT_COMPATIBLE" val="1"/>
  <p:tag name="KSO_WM_UNIT_PRESET_TEXT" val="第一章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12*a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131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1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3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19*159"/>
  <p:tag name="KSO_WM_SLIDE_SIZE" val="121*323"/>
  <p:tag name="KSO_WM_DIAGRAM_GROUP_CODE" val="l1-2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e"/>
  <p:tag name="KSO_WM_UNIT_INDEX" val="1"/>
  <p:tag name="KSO_WM_UNIT_ID" val="custom160403_12*e*1"/>
  <p:tag name="KSO_WM_UNIT_CLEAR" val="1"/>
  <p:tag name="KSO_WM_UNIT_LAYERLEVEL" val="1"/>
  <p:tag name="KSO_WM_UNIT_VALUE" val="3"/>
  <p:tag name="KSO_WM_UNIT_HIGHLIGHT" val="0"/>
  <p:tag name="KSO_WM_UNIT_COMPATIBLE" val="1"/>
  <p:tag name="KSO_WM_UNIT_PRESET_TEXT" val="第一章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12*a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137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q_i"/>
  <p:tag name="KSO_WM_UNIT_INDEX" val="1_1"/>
  <p:tag name="KSO_WM_UNIT_ID" val="custom160403_29*q_i*1_1"/>
  <p:tag name="KSO_WM_UNIT_CLEAR" val="1"/>
  <p:tag name="KSO_WM_UNIT_LAYERLEVEL" val="1_1"/>
  <p:tag name="KSO_WM_DIAGRAM_GROUP_CODE" val="q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q_i"/>
  <p:tag name="KSO_WM_UNIT_INDEX" val="1_2"/>
  <p:tag name="KSO_WM_UNIT_ID" val="custom160403_29*q_i*1_2"/>
  <p:tag name="KSO_WM_UNIT_CLEAR" val="1"/>
  <p:tag name="KSO_WM_UNIT_LAYERLEVEL" val="1_1"/>
  <p:tag name="KSO_WM_DIAGRAM_GROUP_CODE" val="q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q_i"/>
  <p:tag name="KSO_WM_UNIT_INDEX" val="1_3"/>
  <p:tag name="KSO_WM_UNIT_ID" val="custom160403_29*q_i*1_3"/>
  <p:tag name="KSO_WM_UNIT_CLEAR" val="1"/>
  <p:tag name="KSO_WM_UNIT_LAYERLEVEL" val="1_1"/>
  <p:tag name="KSO_WM_DIAGRAM_GROUP_CODE" val="q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q_i"/>
  <p:tag name="KSO_WM_UNIT_INDEX" val="1_4"/>
  <p:tag name="KSO_WM_UNIT_ID" val="custom160403_29*q_i*1_4"/>
  <p:tag name="KSO_WM_UNIT_CLEAR" val="1"/>
  <p:tag name="KSO_WM_UNIT_LAYERLEVEL" val="1_1"/>
  <p:tag name="KSO_WM_DIAGRAM_GROUP_CODE" val="q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q_i"/>
  <p:tag name="KSO_WM_UNIT_INDEX" val="1_5"/>
  <p:tag name="KSO_WM_UNIT_ID" val="custom160403_29*q_i*1_5"/>
  <p:tag name="KSO_WM_UNIT_CLEAR" val="1"/>
  <p:tag name="KSO_WM_UNIT_LAYERLEVEL" val="1_1"/>
  <p:tag name="KSO_WM_DIAGRAM_GROUP_CODE" val="q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q_h_f"/>
  <p:tag name="KSO_WM_UNIT_INDEX" val="1_2_1"/>
  <p:tag name="KSO_WM_UNIT_ID" val="custom160403_29*q_h_f*1_2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_INDEX" val="4"/>
  <p:tag name="KSO_WM_DIAGRAM_GROUP_CODE" val="q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q_h_f"/>
  <p:tag name="KSO_WM_UNIT_INDEX" val="1_1_1"/>
  <p:tag name="KSO_WM_UNIT_ID" val="custom160403_29*q_h_f*1_1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_INDEX" val="4"/>
  <p:tag name="KSO_WM_DIAGRAM_GROUP_CODE" val="q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q_h_f"/>
  <p:tag name="KSO_WM_UNIT_INDEX" val="1_3_1"/>
  <p:tag name="KSO_WM_UNIT_ID" val="custom160403_29*q_h_f*1_3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_INDEX" val="4"/>
  <p:tag name="KSO_WM_DIAGRAM_GROUP_CODE" val="q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q_h_f"/>
  <p:tag name="KSO_WM_UNIT_INDEX" val="1_5_1"/>
  <p:tag name="KSO_WM_UNIT_ID" val="custom160403_29*q_h_f*1_5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_INDEX" val="4"/>
  <p:tag name="KSO_WM_DIAGRAM_GROUP_CODE" val="q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q_h_f"/>
  <p:tag name="KSO_WM_UNIT_INDEX" val="1_4_1"/>
  <p:tag name="KSO_WM_UNIT_ID" val="custom160403_29*q_h_f*1_4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_INDEX" val="4"/>
  <p:tag name="KSO_WM_DIAGRAM_GROUP_CODE" val="q1-1"/>
  <p:tag name="KSO_WM_UNIT_PRESET_TEXT_LEN" val="35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9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9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9"/>
  <p:tag name="KSO_WM_SLIDE_INDEX" val="29"/>
  <p:tag name="KSO_WM_SLIDE_ITEM_CNT" val="5"/>
  <p:tag name="KSO_WM_SLIDE_LAYOUT" val="a_q"/>
  <p:tag name="KSO_WM_SLIDE_LAYOUT_CNT" val="1_1"/>
  <p:tag name="KSO_WM_SLIDE_TYPE" val="text"/>
  <p:tag name="KSO_WM_BEAUTIFY_FLAG" val="#wm#"/>
  <p:tag name="KSO_WM_SLIDE_POSITION" val="165*164"/>
  <p:tag name="KSO_WM_SLIDE_SIZE" val="631*326"/>
  <p:tag name="KSO_WM_DIAGRAM_GROUP_CODE" val="q1-1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13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2"/>
  <p:tag name="KSO_WM_UNIT_ID" val="custom160403_3*f*2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152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19*159"/>
  <p:tag name="KSO_WM_SLIDE_SIZE" val="121*323"/>
  <p:tag name="KSO_WM_DIAGRAM_GROUP_CODE" val="l1-2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31*a*1"/>
  <p:tag name="KSO_WM_UNIT_CLEAR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PRESET_TEXT" val="Thank You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b"/>
  <p:tag name="KSO_WM_UNIT_INDEX" val="1"/>
  <p:tag name="KSO_WM_UNIT_ID" val="custom160403_31*b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" val="13812345678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b"/>
  <p:tag name="KSO_WM_UNIT_INDEX" val="2"/>
  <p:tag name="KSO_WM_UNIT_ID" val="custom160403_31*b*2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" val="name@163.com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b"/>
  <p:tag name="KSO_WM_UNIT_INDEX" val="3"/>
  <p:tag name="KSO_WM_UNIT_ID" val="custom160403_31*b*3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" val="http://meihua.docer.com"/>
</p:tagLst>
</file>

<file path=ppt/tags/tag157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31"/>
  <p:tag name="KSO_WM_SLIDE_INDEX" val="31"/>
  <p:tag name="KSO_WM_SLIDE_ITEM_CNT" val="4"/>
  <p:tag name="KSO_WM_SLIDE_LAYOUT" val="a_b"/>
  <p:tag name="KSO_WM_SLIDE_LAYOUT_CNT" val="1_3"/>
  <p:tag name="KSO_WM_SLIDE_TYPE" val="endPage"/>
  <p:tag name="KSO_WM_BEAUTIFY_FLAG" val="#wm#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19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20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24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25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1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b"/>
  <p:tag name="KSO_WM_UNIT_INDEX" val="1"/>
  <p:tag name="KSO_WM_UNIT_ID" val="custom160403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KSO_WM_TEMPLATE_THUMBS_INDEX" val="1、9、12、16、19、20、25、29、31"/>
  <p:tag name="KSO_WM_TEMPLATE_CATEGORY" val="custom"/>
  <p:tag name="KSO_WM_TEMPLATE_INDEX" val="160403"/>
  <p:tag name="KSO_WM_TAG_VERSION" val="1.0"/>
  <p:tag name="KSO_WM_SLIDE_ID" val="custom16040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0"/>
  <p:tag name="KSO_WM_TEMPLATE_CATEGORY" val="custom"/>
  <p:tag name="KSO_WM_TEMPLATE_INDEX" val="160403"/>
  <p:tag name="KSO_WM_UNIT_INDEX" val="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1"/>
  <p:tag name="KSO_WM_TEMPLATE_CATEGORY" val="custom"/>
  <p:tag name="KSO_WM_TEMPLATE_INDEX" val="160403"/>
  <p:tag name="KSO_WM_UNIT_INDEX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2"/>
  <p:tag name="KSO_WM_TEMPLATE_CATEGORY" val="custom"/>
  <p:tag name="KSO_WM_TEMPLATE_INDEX" val="160403"/>
  <p:tag name="KSO_WM_UNIT_INDEX" val="2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2*i*3"/>
  <p:tag name="KSO_WM_TEMPLATE_CATEGORY" val="custom"/>
  <p:tag name="KSO_WM_TEMPLATE_INDEX" val="160403"/>
  <p:tag name="KSO_WM_UNIT_INDEX" val="3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1"/>
  <p:tag name="KSO_WM_UNIT_ID" val="custom160403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35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1"/>
  <p:tag name="KSO_WM_UNIT_ID" val="custom160403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11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目录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2"/>
  <p:tag name="KSO_WM_UNIT_ID" val="custom160403_11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1_1"/>
  <p:tag name="KSO_WM_UNIT_ID" val="custom160403_11*l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3"/>
  <p:tag name="KSO_WM_UNIT_ID" val="custom160403_11*l_i*1_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5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4"/>
  <p:tag name="KSO_WM_UNIT_ID" val="custom160403_11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2_1"/>
  <p:tag name="KSO_WM_UNIT_ID" val="custom160403_11*l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5"/>
  <p:tag name="KSO_WM_UNIT_ID" val="custom160403_11*l_i*1_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5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6"/>
  <p:tag name="KSO_WM_UNIT_ID" val="custom160403_11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3_1"/>
  <p:tag name="KSO_WM_UNIT_ID" val="custom160403_11*l_h_f*1_3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7"/>
  <p:tag name="KSO_WM_UNIT_ID" val="custom160403_11*l_i*1_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5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8"/>
  <p:tag name="KSO_WM_UNIT_ID" val="custom160403_11*l_i*1_8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4_1"/>
  <p:tag name="KSO_WM_UNIT_ID" val="custom160403_11*l_h_f*1_4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9"/>
  <p:tag name="KSO_WM_UNIT_ID" val="custom160403_11*l_i*1_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5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10"/>
  <p:tag name="KSO_WM_UNIT_ID" val="custom160403_11*l_i*1_10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5_1"/>
  <p:tag name="KSO_WM_UNIT_ID" val="custom160403_11*l_h_f*1_5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11"/>
  <p:tag name="KSO_WM_UNIT_ID" val="custom160403_11*l_i*1_11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5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12"/>
  <p:tag name="KSO_WM_UNIT_ID" val="custom160403_11*l_i*1_1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6_1"/>
  <p:tag name="KSO_WM_UNIT_ID" val="custom160403_11*l_h_f*1_6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13"/>
  <p:tag name="KSO_WM_UNIT_ID" val="custom160403_11*l_i*1_1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15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11"/>
  <p:tag name="KSO_WM_SLIDE_INDEX" val="11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294*75"/>
  <p:tag name="KSO_WM_SLIDE_SIZE" val="485*465"/>
  <p:tag name="KSO_WM_DIAGRAM_GROUP_CODE" val="l1-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e"/>
  <p:tag name="KSO_WM_UNIT_INDEX" val="1"/>
  <p:tag name="KSO_WM_UNIT_ID" val="custom160403_12*e*1"/>
  <p:tag name="KSO_WM_UNIT_CLEAR" val="1"/>
  <p:tag name="KSO_WM_UNIT_LAYERLEVEL" val="1"/>
  <p:tag name="KSO_WM_UNIT_VALUE" val="3"/>
  <p:tag name="KSO_WM_UNIT_HIGHLIGHT" val="0"/>
  <p:tag name="KSO_WM_UNIT_COMPATIBLE" val="1"/>
  <p:tag name="KSO_WM_UNIT_PRESET_TEXT" val="第一章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12*a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59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1"/>
  <p:tag name="KSO_WM_UNIT_ID" val="custom160403_3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2"/>
  <p:tag name="KSO_WM_UNIT_ID" val="custom160403_3*f*2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3*i*3"/>
  <p:tag name="KSO_WM_TEMPLATE_CATEGORY" val="custom"/>
  <p:tag name="KSO_WM_TEMPLATE_INDEX" val="160403"/>
  <p:tag name="KSO_WM_UNIT_INDEX" val="3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3*i*4"/>
  <p:tag name="KSO_WM_TEMPLATE_CATEGORY" val="custom"/>
  <p:tag name="KSO_WM_TEMPLATE_INDEX" val="160403"/>
  <p:tag name="KSO_WM_UNIT_INDEX" val="4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03_3*i*4"/>
  <p:tag name="KSO_WM_TEMPLATE_CATEGORY" val="custom"/>
  <p:tag name="KSO_WM_TEMPLATE_INDEX" val="160403"/>
  <p:tag name="KSO_WM_UNIT_INDEX" val="4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2"/>
  <p:tag name="KSO_WM_UNIT_ID" val="custom160403_3*f*2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67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00"/>
  <p:tag name="KSO_WM_SLIDE_SIZE" val="825*384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e"/>
  <p:tag name="KSO_WM_UNIT_INDEX" val="1"/>
  <p:tag name="KSO_WM_UNIT_ID" val="custom160403_12*e*1"/>
  <p:tag name="KSO_WM_UNIT_CLEAR" val="1"/>
  <p:tag name="KSO_WM_UNIT_LAYERLEVEL" val="1"/>
  <p:tag name="KSO_WM_UNIT_VALUE" val="3"/>
  <p:tag name="KSO_WM_UNIT_HIGHLIGHT" val="0"/>
  <p:tag name="KSO_WM_UNIT_COMPATIBLE" val="1"/>
  <p:tag name="KSO_WM_UNIT_PRESET_TEXT" val="第一章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12*a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70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14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1"/>
  <p:tag name="KSO_WM_UNIT_ID" val="custom160403_14*l_i*1_1"/>
  <p:tag name="KSO_WM_UNIT_CLEAR" val="1"/>
  <p:tag name="KSO_WM_UNIT_LAYERLEVEL" val="1_1"/>
  <p:tag name="KSO_WM_DIAGRAM_GROUP_CODE" val="l1-2"/>
  <p:tag name="KSO_WM_UNIT_FILL_FORE_SCHEMECOLOR_INDEX" val="14"/>
  <p:tag name="KSO_WM_UNIT_FILL_TYPE" val="1"/>
  <p:tag name="KSO_WM_UNIT_USESOURCEFORMAT_APPLY" val="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2"/>
  <p:tag name="KSO_WM_UNIT_ID" val="custom160403_14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3"/>
  <p:tag name="KSO_WM_UNIT_ID" val="custom160403_14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4"/>
  <p:tag name="KSO_WM_UNIT_ID" val="custom160403_14*l_i*1_4"/>
  <p:tag name="KSO_WM_UNIT_CLEAR" val="1"/>
  <p:tag name="KSO_WM_UNIT_LAYERLEVEL" val="1_1"/>
  <p:tag name="KSO_WM_DIAGRAM_GROUP_CODE" val="l1-2"/>
  <p:tag name="KSO_WM_UNIT_FILL_FORE_SCHEMECOLOR_INDEX" val="14"/>
  <p:tag name="KSO_WM_UNIT_FILL_TYPE" val="1"/>
  <p:tag name="KSO_WM_UNIT_USESOURCEFORMAT_APPLY" val="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a"/>
  <p:tag name="KSO_WM_UNIT_INDEX" val="1_1_1"/>
  <p:tag name="KSO_WM_UNIT_ID" val="custom160403_14*l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DIAGRAM_GROUP_CODE" val="l1-2"/>
  <p:tag name="KSO_WM_UNIT_PRESET_TEXT_LEN" val="5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1_1"/>
  <p:tag name="KSO_WM_UNIT_ID" val="custom160403_14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DIAGRAM_GROUP_CODE" val="l1-2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5"/>
  <p:tag name="KSO_WM_UNIT_ID" val="custom160403_14*l_i*1_5"/>
  <p:tag name="KSO_WM_UNIT_CLEAR" val="1"/>
  <p:tag name="KSO_WM_UNIT_LAYERLEVEL" val="1_1"/>
  <p:tag name="KSO_WM_DIAGRAM_GROUP_CODE" val="l1-2"/>
  <p:tag name="KSO_WM_UNIT_FILL_FORE_SCHEMECOLOR_INDEX" val="14"/>
  <p:tag name="KSO_WM_UNIT_FILL_TYPE" val="1"/>
  <p:tag name="KSO_WM_UNIT_USESOURCEFORMAT_APPLY" val="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6"/>
  <p:tag name="KSO_WM_UNIT_ID" val="custom160403_14*l_i*1_6"/>
  <p:tag name="KSO_WM_UNIT_CLEAR" val="1"/>
  <p:tag name="KSO_WM_UNIT_LAYERLEVEL" val="1_1"/>
  <p:tag name="KSO_WM_DIAGRAM_GROUP_CODE" val="l1-2"/>
  <p:tag name="KSO_WM_UNIT_FILL_FORE_SCHEMECOLOR_INDEX" val="6"/>
  <p:tag name="KSO_WM_UNI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7"/>
  <p:tag name="KSO_WM_UNIT_ID" val="custom160403_14*l_i*1_7"/>
  <p:tag name="KSO_WM_UNIT_CLEAR" val="1"/>
  <p:tag name="KSO_WM_UNIT_LAYERLEVEL" val="1_1"/>
  <p:tag name="KSO_WM_DIAGRAM_GROUP_CODE" val="l1-2"/>
  <p:tag name="KSO_WM_UNIT_FILL_FORE_SCHEMECOLOR_INDEX" val="6"/>
  <p:tag name="KSO_WM_UNIT_FILL_TYPE" val="1"/>
  <p:tag name="KSO_WM_UNIT_USESOURCEFORMAT_APPLY" val="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8"/>
  <p:tag name="KSO_WM_UNIT_ID" val="custom160403_14*l_i*1_8"/>
  <p:tag name="KSO_WM_UNIT_CLEAR" val="1"/>
  <p:tag name="KSO_WM_UNIT_LAYERLEVEL" val="1_1"/>
  <p:tag name="KSO_WM_DIAGRAM_GROUP_CODE" val="l1-2"/>
  <p:tag name="KSO_WM_UNIT_FILL_FORE_SCHEMECOLOR_INDEX" val="14"/>
  <p:tag name="KSO_WM_UNIT_FILL_TYPE" val="1"/>
  <p:tag name="KSO_WM_UNIT_USESOURCEFORMAT_APPLY" val="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a"/>
  <p:tag name="KSO_WM_UNIT_INDEX" val="1_2_1"/>
  <p:tag name="KSO_WM_UNIT_ID" val="custom160403_14*l_h_a*1_2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DIAGRAM_GROUP_CODE" val="l1-2"/>
  <p:tag name="KSO_WM_UNIT_PRESET_TEXT_LEN" val="5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2_1"/>
  <p:tag name="KSO_WM_UNIT_ID" val="custom160403_14*l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DIAGRAM_GROUP_CODE" val="l1-2"/>
  <p:tag name="KSO_WM_UNIT_PRESET_TEXT_LEN" val="17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87*159"/>
  <p:tag name="KSO_WM_SLIDE_SIZE" val="386*323"/>
  <p:tag name="KSO_WM_DIAGRAM_GROUP_CODE" val="l1-2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e"/>
  <p:tag name="KSO_WM_UNIT_INDEX" val="1"/>
  <p:tag name="KSO_WM_UNIT_ID" val="custom160403_12*e*1"/>
  <p:tag name="KSO_WM_UNIT_CLEAR" val="1"/>
  <p:tag name="KSO_WM_UNIT_LAYERLEVEL" val="1"/>
  <p:tag name="KSO_WM_UNIT_VALUE" val="3"/>
  <p:tag name="KSO_WM_UNIT_HIGHLIGHT" val="0"/>
  <p:tag name="KSO_WM_UNIT_COMPATIBLE" val="1"/>
  <p:tag name="KSO_WM_UNIT_PRESET_TEXT" val="第一章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12*a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87.xml><?xml version="1.0" encoding="utf-8"?>
<p:tagLst xmlns:p="http://schemas.openxmlformats.org/presentationml/2006/main">
  <p:tag name="KSO_WM_TEMPLATE_CATEGORY" val="custom"/>
  <p:tag name="KSO_WM_TEMPLATE_INDEX" val="160403"/>
  <p:tag name="KSO_WM_TAG_VERSION" val="1.0"/>
  <p:tag name="KSO_WM_SLIDE_ID" val="custom160403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6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m_h_f"/>
  <p:tag name="KSO_WM_UNIT_INDEX" val="1_1_1"/>
  <p:tag name="KSO_WM_UNIT_ID" val="custom160403_26*m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DIAGRAM_GROUP_CODE" val="m1-1"/>
  <p:tag name="KSO_WM_UNIT_PRESET_TEXT_LEN" val="22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m_h_f"/>
  <p:tag name="KSO_WM_UNIT_INDEX" val="1_2_1"/>
  <p:tag name="KSO_WM_UNIT_ID" val="custom160403_26*m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DIAGRAM_GROUP_CODE" val="m1-1"/>
  <p:tag name="KSO_WM_UNIT_PRESET_TEXT_LEN" val="22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m_h_f"/>
  <p:tag name="KSO_WM_UNIT_INDEX" val="1_3_1"/>
  <p:tag name="KSO_WM_UNIT_ID" val="custom160403_26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DIAGRAM_GROUP_CODE" val="m1-1"/>
  <p:tag name="KSO_WM_UNIT_PRESET_TEXT_LEN" val="22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m_h_f"/>
  <p:tag name="KSO_WM_UNIT_INDEX" val="1_4_1"/>
  <p:tag name="KSO_WM_UNIT_ID" val="custom160403_26*m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DIAGRAM_GROUP_CODE" val="m1-1"/>
  <p:tag name="KSO_WM_UNIT_PRESET_TEXT_LEN" val="22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m_h_f"/>
  <p:tag name="KSO_WM_UNIT_INDEX" val="1_5_1"/>
  <p:tag name="KSO_WM_UNIT_ID" val="custom160403_26*m_h_f*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DIAGRAM_GROUP_CODE" val="m1-1"/>
  <p:tag name="KSO_WM_UNIT_PRESET_TEXT_LEN" val="22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m_h_f"/>
  <p:tag name="KSO_WM_UNIT_INDEX" val="1_6_1"/>
  <p:tag name="KSO_WM_UNIT_ID" val="custom160403_26*m_h_f*1_6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DIAGRAM_GROUP_CODE" val="m1-1"/>
  <p:tag name="KSO_WM_UNIT_PRESET_TEXT_LEN" val="22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m_i"/>
  <p:tag name="KSO_WM_UNIT_INDEX" val="1_4"/>
  <p:tag name="KSO_WM_UNIT_ID" val="custom160403_26*m_i*1_4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m_i"/>
  <p:tag name="KSO_WM_UNIT_INDEX" val="1_5"/>
  <p:tag name="KSO_WM_UNIT_ID" val="custom160403_26*m_i*1_5"/>
  <p:tag name="KSO_WM_UNIT_CLEAR" val="1"/>
  <p:tag name="KSO_WM_UNIT_LAYERLEVEL" val="1_1"/>
  <p:tag name="KSO_WM_DIAGRAM_GROUP_CODE" val="m1-1"/>
  <p:tag name="KSO_WM_UNIT_LINE_FORE_SCHEMECOLOR_INDEX" val="6"/>
  <p:tag name="KSO_WM_UNIT_LINE_FILL_TYPE" val="2"/>
  <p:tag name="KSO_WM_UNIT_USESOURCEFORMAT_APPLY" val="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m_i"/>
  <p:tag name="KSO_WM_UNIT_INDEX" val="1_6"/>
  <p:tag name="KSO_WM_UNIT_ID" val="custom160403_26*m_i*1_6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m_i"/>
  <p:tag name="KSO_WM_UNIT_INDEX" val="1_10"/>
  <p:tag name="KSO_WM_UNIT_ID" val="custom160403_26*m_i*1_10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m_i"/>
  <p:tag name="KSO_WM_UNIT_INDEX" val="1_11"/>
  <p:tag name="KSO_WM_UNIT_ID" val="custom160403_26*m_i*1_11"/>
  <p:tag name="KSO_WM_UNIT_CLEAR" val="1"/>
  <p:tag name="KSO_WM_UNIT_LAYERLEVEL" val="1_1"/>
  <p:tag name="KSO_WM_DIAGRAM_GROUP_CODE" val="m1-1"/>
  <p:tag name="KSO_WM_UNIT_LINE_FORE_SCHEMECOLOR_INDEX" val="6"/>
  <p:tag name="KSO_WM_UNIT_LINE_FILL_TYPE" val="2"/>
  <p:tag name="KSO_WM_UNIT_USESOURCEFORMAT_APPLY" val="1"/>
</p:tagLst>
</file>

<file path=ppt/theme/theme1.xml><?xml version="1.0" encoding="utf-8"?>
<a:theme xmlns:a="http://schemas.openxmlformats.org/drawingml/2006/main" name="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0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0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3369</Words>
  <Application>WPS 演示</Application>
  <PresentationFormat>宽屏</PresentationFormat>
  <Paragraphs>268</Paragraphs>
  <Slides>20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20</vt:i4>
      </vt:variant>
      <vt:variant>
        <vt:lpstr>自定义放映</vt:lpstr>
      </vt:variant>
      <vt:variant>
        <vt:i4>1</vt:i4>
      </vt:variant>
    </vt:vector>
  </HeadingPairs>
  <TitlesOfParts>
    <vt:vector size="34" baseType="lpstr">
      <vt:lpstr>Arial</vt:lpstr>
      <vt:lpstr>宋体</vt:lpstr>
      <vt:lpstr>Wingdings</vt:lpstr>
      <vt:lpstr>黑体</vt:lpstr>
      <vt:lpstr>幼圆</vt:lpstr>
      <vt:lpstr>Calibri</vt:lpstr>
      <vt:lpstr>微软雅黑</vt:lpstr>
      <vt:lpstr>Arial Unicode MS</vt:lpstr>
      <vt:lpstr>A000120140530A03PPBG</vt:lpstr>
      <vt:lpstr>1_A000120140530A03PPBG</vt:lpstr>
      <vt:lpstr>2_A000120140530A03PPBG</vt:lpstr>
      <vt:lpstr>10_A000120140530A03PPBG</vt:lpstr>
      <vt:lpstr>30_A000120140530A03PPBG</vt:lpstr>
      <vt:lpstr>Welcome to</vt:lpstr>
      <vt:lpstr>Welcome to Telecom Network Academy</vt:lpstr>
      <vt:lpstr>PowerPoint 演示文稿</vt:lpstr>
      <vt:lpstr>      Project Background</vt:lpstr>
      <vt:lpstr>Project Background</vt:lpstr>
      <vt:lpstr>      Technology Introduction</vt:lpstr>
      <vt:lpstr>PowerPoint 演示文稿</vt:lpstr>
      <vt:lpstr>      Development Environment</vt:lpstr>
      <vt:lpstr>PowerPoint 演示文稿</vt:lpstr>
      <vt:lpstr>      Project Process</vt:lpstr>
      <vt:lpstr>PowerPoint 演示文稿</vt:lpstr>
      <vt:lpstr>PowerPoint 演示文稿</vt:lpstr>
      <vt:lpstr>PowerPoint 演示文稿</vt:lpstr>
      <vt:lpstr>      Problems and Solution</vt:lpstr>
      <vt:lpstr>PowerPoint 演示文稿</vt:lpstr>
      <vt:lpstr>PowerPoint 演示文稿</vt:lpstr>
      <vt:lpstr>      Project Summary</vt:lpstr>
      <vt:lpstr>PowerPoint 演示文稿</vt:lpstr>
      <vt:lpstr>PowerPoint 演示文稿</vt:lpstr>
      <vt:lpstr>Thank you !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35</cp:revision>
  <dcterms:created xsi:type="dcterms:W3CDTF">2017-06-27T13:27:00Z</dcterms:created>
  <dcterms:modified xsi:type="dcterms:W3CDTF">2017-06-30T01:11:20Z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