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75" d="100"/>
          <a:sy n="75" d="100"/>
        </p:scale>
        <p:origin x="699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04A1-2F7A-41D0-A78A-FC6679641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C109D-E068-403A-B7BE-75E6BAE6D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54F5-5E7F-4453-B3F0-E6A812AA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425CE-9883-445F-8317-9B0AFAE8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75954-7A45-4438-9C75-4E0DDC21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0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AA4B-94AC-4FA7-B90E-F902AF8F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A82D-1AF5-4896-818E-FE3EB4493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6C3C-2632-4357-BD12-CCBADEA9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65EC3-E197-4A9B-A29C-A093756E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D48D-1FD8-4AA2-B23D-03811489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8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DFE92-2FC5-43E0-8B8C-10034E359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7BDC7-908B-4D1A-89DF-CE9E2C8A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B55E-6F28-4CB6-A56C-1BA55AC0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CC96-04BA-442C-88CA-977B27EA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F5B0-7B8B-43C5-95F3-824DD5DC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5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0302-C151-4762-9C1E-14B1977A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304E-D6DF-4A95-A841-342A7CC2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3B5D-37EE-42B2-8F8D-F31CBBFD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4755-DEA8-490E-AA1F-FE455F24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FD16-755E-4E1F-A440-D95F91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5AE1-A34E-49E9-BABE-BC29441C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7DD5F-7653-4256-A843-5296EEC1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7107-EB15-428D-B38B-AF2397C7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E516-7560-4131-8C10-3DA67152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C18A-3959-48C5-BEBF-7DB4B39C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7283-AA28-46A1-AB41-99BDCA6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9628-6FE0-403F-BB8F-31DC1DC6A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C8609-A39E-4D75-A769-AA0C0D76D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D6A2C-CA4C-4E57-BB51-0F2D5ED1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2FD4-A0B2-4579-9BD0-48BB2781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AD204-1FA1-4728-8D57-2D306FAA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5C21-A77E-410B-91A9-A0C852CA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0A738-AE2D-4FEE-9A98-80DC8A4D9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A66F-D5A4-42F9-8D16-B30F6E44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859F4-2612-46EF-B0CC-B09AE5057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B31AF-5BE1-4CBE-A486-BE78D8FD8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C6497-E68E-443A-89E2-1BEAB604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9445B-30F1-4C9B-83E5-5B182602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E5024-FAC7-42B7-A629-DF89161A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AF13-B705-4DF4-A606-98334175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C0BB7-AE21-414C-A18E-BBC30957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29536-7F6E-4194-9454-3E5AF19E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010A-80B0-4D55-94B8-E63952AC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A7BD6-E67D-43B4-A15C-87099566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22798-5A87-4610-81D1-1C701E27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65F5-FCA4-4CC4-B923-E44E3C04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2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83F2-4898-4FC1-A751-264263B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3558-292B-4A8C-A3B8-411AF044D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7BD0D-B83C-4EED-92A7-E044DEF4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0E929-BE21-499E-A8B8-FE690AB9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27299-66A5-4D92-AFFE-919D9BD5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0E80-63D1-4851-8B9A-08794839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2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E29-E67F-41DE-9B01-76A52612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CD02C-9198-4B01-A2E8-EAC40EC4C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A80F-E0BB-43B5-BBA4-C47519933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F90D1-7ECB-45FD-BA18-A6CC0D07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7B363-34B1-470C-A3F7-13FA8261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920D8-FE42-4B91-9986-2F9AF43B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3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74A8C-152F-4E2E-BDA9-DDBE8591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6F87D-D4D1-4C25-AA3B-46B5CA6A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A3B6E-377B-4AF2-9FFD-16C77D7D2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3736-F0E0-4950-A0CF-0DAB364FAFA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470C-2239-41AB-9291-1701B2052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0C8FC-F22D-4837-846B-9F241C61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AB2E-67CC-4EA4-A2D9-13F54EFB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5E8BF-C4B0-4A8F-9B76-582B866C1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0" y="0"/>
            <a:ext cx="6793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6DEB386-8178-4011-A821-7EA2860A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" y="385313"/>
            <a:ext cx="5603966" cy="343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8F4817-304E-4B18-B828-E2243CE1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891" y="2998115"/>
            <a:ext cx="2719477" cy="368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F3502-D778-4781-B70C-1ACA1B5B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167" y="2869062"/>
            <a:ext cx="1740511" cy="813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B75A03-B097-4FCB-999F-D88BF1E45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841" y="2795403"/>
            <a:ext cx="1805461" cy="131773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FD7A7E-31C2-4530-80A3-0A5FDE706C98}"/>
              </a:ext>
            </a:extLst>
          </p:cNvPr>
          <p:cNvCxnSpPr>
            <a:cxnSpLocks/>
          </p:cNvCxnSpPr>
          <p:nvPr/>
        </p:nvCxnSpPr>
        <p:spPr>
          <a:xfrm flipH="1">
            <a:off x="4922808" y="3525476"/>
            <a:ext cx="879894" cy="1063777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F765ED-6972-4BB1-BECA-8B0343B0C307}"/>
              </a:ext>
            </a:extLst>
          </p:cNvPr>
          <p:cNvSpPr txBox="1"/>
          <p:nvPr/>
        </p:nvSpPr>
        <p:spPr>
          <a:xfrm>
            <a:off x="2084856" y="5134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AE4DA7-4C60-4810-BBE7-812346A4BF80}"/>
              </a:ext>
            </a:extLst>
          </p:cNvPr>
          <p:cNvSpPr txBox="1"/>
          <p:nvPr/>
        </p:nvSpPr>
        <p:spPr>
          <a:xfrm>
            <a:off x="1519034" y="797489"/>
            <a:ext cx="5820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Contains files with No virus detected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directory where Uploaders pick up files to </a:t>
            </a:r>
            <a:r>
              <a:rPr lang="en-US" sz="13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</a:t>
            </a:r>
            <a:r>
              <a:rPr lang="en-US" sz="13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remote Sftp servers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C6FB8-7FAF-48D2-B017-631A01F34D14}"/>
              </a:ext>
            </a:extLst>
          </p:cNvPr>
          <p:cNvSpPr txBox="1"/>
          <p:nvPr/>
        </p:nvSpPr>
        <p:spPr>
          <a:xfrm>
            <a:off x="1418097" y="1358870"/>
            <a:ext cx="26406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optional, sSFTP log directory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954FA-61E9-45A3-AEC9-865296CB92E1}"/>
              </a:ext>
            </a:extLst>
          </p:cNvPr>
          <p:cNvSpPr txBox="1"/>
          <p:nvPr/>
        </p:nvSpPr>
        <p:spPr>
          <a:xfrm>
            <a:off x="2044705" y="1857163"/>
            <a:ext cx="39506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Contains files with virus detected by </a:t>
            </a:r>
            <a:r>
              <a:rPr lang="en-US" sz="15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ClamAV</a:t>
            </a:r>
            <a:endParaRPr lang="en-US" sz="15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0DEC39-5ACE-4CB5-918F-6A2147B4900F}"/>
              </a:ext>
            </a:extLst>
          </p:cNvPr>
          <p:cNvSpPr txBox="1"/>
          <p:nvPr/>
        </p:nvSpPr>
        <p:spPr>
          <a:xfrm>
            <a:off x="1764660" y="2237083"/>
            <a:ext cx="38470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upload directory, contains unscanned files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6C0F3D-0F24-43D8-8B13-A25DF042502C}"/>
              </a:ext>
            </a:extLst>
          </p:cNvPr>
          <p:cNvSpPr txBox="1"/>
          <p:nvPr/>
        </p:nvSpPr>
        <p:spPr>
          <a:xfrm>
            <a:off x="1785370" y="2836533"/>
            <a:ext cx="209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Contains sSFTP app files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6B0C0C-1AAB-4200-97C6-2E9602F767F2}"/>
              </a:ext>
            </a:extLst>
          </p:cNvPr>
          <p:cNvSpPr txBox="1"/>
          <p:nvPr/>
        </p:nvSpPr>
        <p:spPr>
          <a:xfrm>
            <a:off x="2685829" y="7817197"/>
            <a:ext cx="3766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uploaded files are moved here for archival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EF728F-57DD-466E-8687-0D9EFD29619B}"/>
              </a:ext>
            </a:extLst>
          </p:cNvPr>
          <p:cNvSpPr txBox="1"/>
          <p:nvPr/>
        </p:nvSpPr>
        <p:spPr>
          <a:xfrm>
            <a:off x="1764660" y="2442988"/>
            <a:ext cx="60600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directory where Downloaders save </a:t>
            </a:r>
            <a:r>
              <a:rPr lang="en-US" sz="13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</a:t>
            </a:r>
            <a:r>
              <a:rPr lang="en-US" sz="13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files from remote Sftp servers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4832C9-CFB4-4B5D-A3EE-7F9CE4EEC531}"/>
              </a:ext>
            </a:extLst>
          </p:cNvPr>
          <p:cNvCxnSpPr>
            <a:cxnSpLocks/>
          </p:cNvCxnSpPr>
          <p:nvPr/>
        </p:nvCxnSpPr>
        <p:spPr>
          <a:xfrm>
            <a:off x="3933630" y="2976549"/>
            <a:ext cx="1817313" cy="21566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1BF66D-63D0-48D7-BFB2-9932B4789C51}"/>
              </a:ext>
            </a:extLst>
          </p:cNvPr>
          <p:cNvSpPr txBox="1"/>
          <p:nvPr/>
        </p:nvSpPr>
        <p:spPr>
          <a:xfrm>
            <a:off x="1327248" y="3559797"/>
            <a:ext cx="383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Uploaders archive uploaded files to this folder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6E5245-8CED-480D-8918-F4D10EF16E8C}"/>
              </a:ext>
            </a:extLst>
          </p:cNvPr>
          <p:cNvSpPr txBox="1"/>
          <p:nvPr/>
        </p:nvSpPr>
        <p:spPr>
          <a:xfrm>
            <a:off x="2333834" y="4586747"/>
            <a:ext cx="323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SSH private key for built-in Sftp server,</a:t>
            </a:r>
          </a:p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sSFTP will manage this cert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8FFDCB-55EE-46D3-B369-CCE0827D8781}"/>
              </a:ext>
            </a:extLst>
          </p:cNvPr>
          <p:cNvCxnSpPr>
            <a:cxnSpLocks/>
          </p:cNvCxnSpPr>
          <p:nvPr/>
        </p:nvCxnSpPr>
        <p:spPr>
          <a:xfrm flipH="1">
            <a:off x="5611675" y="3940831"/>
            <a:ext cx="309857" cy="1385863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78C8D8A-88AB-4E72-B5AF-2C97311F0638}"/>
              </a:ext>
            </a:extLst>
          </p:cNvPr>
          <p:cNvSpPr txBox="1"/>
          <p:nvPr/>
        </p:nvSpPr>
        <p:spPr>
          <a:xfrm>
            <a:off x="4794688" y="5276396"/>
            <a:ext cx="1474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sSFTP config file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25C563-8424-42E4-8A00-A3AF9D728A49}"/>
              </a:ext>
            </a:extLst>
          </p:cNvPr>
          <p:cNvCxnSpPr>
            <a:cxnSpLocks/>
          </p:cNvCxnSpPr>
          <p:nvPr/>
        </p:nvCxnSpPr>
        <p:spPr>
          <a:xfrm flipH="1">
            <a:off x="7409301" y="3627405"/>
            <a:ext cx="493027" cy="714557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D944DC4-AFF2-43C0-8E13-70BE29C3B96B}"/>
              </a:ext>
            </a:extLst>
          </p:cNvPr>
          <p:cNvSpPr txBox="1"/>
          <p:nvPr/>
        </p:nvSpPr>
        <p:spPr>
          <a:xfrm>
            <a:off x="6190005" y="4317631"/>
            <a:ext cx="544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Recommended folder structure to store RSA </a:t>
            </a:r>
            <a:r>
              <a:rPr lang="en-US" sz="1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PrivateKey</a:t>
            </a:r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files</a:t>
            </a:r>
          </a:p>
          <a:p>
            <a:r>
              <a:rPr lang="en-US" sz="1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Uploaders and Downloaders to authn with remote Sftp servers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686D49A-17F0-40C3-B51C-14A8E890E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916" y="4871475"/>
            <a:ext cx="5354206" cy="191463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7B847D-B19D-47FF-AB6C-E97C83C762ED}"/>
              </a:ext>
            </a:extLst>
          </p:cNvPr>
          <p:cNvCxnSpPr>
            <a:cxnSpLocks/>
          </p:cNvCxnSpPr>
          <p:nvPr/>
        </p:nvCxnSpPr>
        <p:spPr>
          <a:xfrm>
            <a:off x="8660921" y="4796287"/>
            <a:ext cx="729176" cy="1050258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0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87BA0E-B9EF-400C-9395-71F230B5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24389" y="1124994"/>
            <a:ext cx="733936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884C5-C087-4E1E-9BA9-836DA722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23" y="0"/>
            <a:ext cx="4494754" cy="2666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8CFD08-5BE2-49D9-82CD-2CB034AF0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705" y="2653506"/>
            <a:ext cx="6376622" cy="420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Weixian Zhang</dc:creator>
  <cp:lastModifiedBy>Weixian Zhang</cp:lastModifiedBy>
  <cp:revision>16</cp:revision>
  <dcterms:created xsi:type="dcterms:W3CDTF">2021-04-03T06:10:15Z</dcterms:created>
  <dcterms:modified xsi:type="dcterms:W3CDTF">2021-04-14T14:26:57Z</dcterms:modified>
</cp:coreProperties>
</file>