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Context" id="{49907712-CEBD-485A-949D-45B65B7E3BE7}">
          <p14:sldIdLst>
            <p14:sldId id="257"/>
          </p14:sldIdLst>
        </p14:section>
        <p14:section name="Container View" id="{2AA5C0C0-B1A7-46D1-B093-80A997EAF271}">
          <p14:sldIdLst>
            <p14:sldId id="258"/>
          </p14:sldIdLst>
        </p14:section>
        <p14:section name="Component View" id="{B30E42D3-EBB3-4C78-B9FD-D60499E01C1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0C30-37B0-6258-6B20-1C8BC789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40EE-9E9A-82C7-70EC-AC6BA4D6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DC47-8580-B1C2-3734-90CF1962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E944-B923-16D0-C1DD-EAEE347F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AFB3-C0E0-D106-FCA0-0AC4C4BC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31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4B7-C451-EC51-4AE6-94264733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CE215-2A21-76AA-D001-96D2BE1A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F377-46EB-FF23-CDAC-7305CE73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2305-C317-2B92-2B92-067077A5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FED6-1963-44CB-3808-2DC68BBB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3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64443-2E14-74BA-7B3A-786734EF0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1D27F-3B67-36CD-C0FB-F841A80D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8FFF-E92A-2CC1-3DDA-883EDEAD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9764-EED8-5D30-76DB-139FF05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87EB-1362-1E8E-B6F1-9438323F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34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F88D-4735-3C35-80E0-7469866F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9036-455D-AFB0-B6E3-3F96372D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2E04-3E0C-9D5E-52CD-5F310842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E99E-A4B2-5ADD-A790-C2DE8A8D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BE43-9A65-394C-D4E3-B131AA8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0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8E46-4AD9-8B7C-D78C-71321570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5496-3CF1-31F8-05C1-4A8ADBE7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726A-942F-384B-CF74-8EB0CDA2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2AE7-CC1F-2F32-F76B-818CB5D4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E3F9-4261-5EAE-CC0B-A3129C17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4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8C3-6ECF-32A6-5C5A-A0538863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912E-E194-9F6E-CC0F-E91DC204B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6C916-87A7-0CFD-DF4E-9266D905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0A6E9-265B-ECEF-E32F-7F8B150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7D43-8B49-8B01-A88B-C32F833D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AC28-7742-D8C7-8A2A-70828D98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16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7FB6-7BA3-50AE-D0AB-27DC03EC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F59C-14A9-4B04-9669-6FA047EC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23E2-6F95-7EB9-AB90-BCA676C0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A30F-D8E7-CFEC-16FF-5480C2532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B259E-BB24-948F-00D0-CD3198E3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946BF-5D21-1477-B27F-68D9A11F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66C9F-8CAF-1107-60E3-B596AD18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119A-1329-39DE-DCAC-B3788C30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3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21C4-FB52-DA2D-66D1-EFA58A12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D7D2-DC9C-AB70-50EB-11ADFD4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51DA5-83C3-3EF0-FEED-C7368146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6F70F-7768-9980-3CA9-54917BC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82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18965-2DD0-0ECC-A4FF-2A0E25E9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DBB0C-DCA8-93E5-18E5-BDD60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1A8CE-3265-9186-57A8-D6F79C4C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10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FA9-6528-B5A2-BF97-F8AD757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CA19-6F2F-703E-950F-63D4D90C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979C-63AF-5F86-33F9-69005AC3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A723-47DD-0EAB-5F85-60F25BC1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3F4D-A0E5-B515-0CDB-5368E0CB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06CF-ED1F-08F6-278D-EC7F912F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6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A696-7B7C-93DA-28E3-E04F2425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55532-86FA-8CD1-07E9-A7E602E2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7675-C71D-5E91-19F1-F67B9435A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0E609-8F98-AC61-078A-EB7BA4DB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7446-9690-69D5-8F38-C9AC6968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0661-35FB-57D3-E0CD-7125ADAC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5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8350-C04A-B12A-F17E-B4C83583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44C2-3B8C-4D05-3FDC-16D8950CB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EF8-63A9-AF29-4D22-9241EF022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468B-2538-4A52-BAC6-2C3C54FA3CDA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83BC-9801-2C82-C7F7-B960E2681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2C4C5-2E1B-B2EB-F81A-8EACBC180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4C05-37C7-472A-9D50-816B085F6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9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DAA252-3F4C-CB1E-C869-DF6598756DBD}"/>
              </a:ext>
            </a:extLst>
          </p:cNvPr>
          <p:cNvSpPr/>
          <p:nvPr/>
        </p:nvSpPr>
        <p:spPr>
          <a:xfrm>
            <a:off x="3923072" y="5164066"/>
            <a:ext cx="1932113" cy="1203519"/>
          </a:xfrm>
          <a:prstGeom prst="roundRect">
            <a:avLst>
              <a:gd name="adj" fmla="val 1031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Truck Junkie</a:t>
            </a:r>
            <a:endParaRPr lang="en-SG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C826D5F-EA0E-071A-9C14-BBC67BDA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4" y="4705785"/>
            <a:ext cx="548979" cy="5804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59FD2F-47F4-2AA9-2152-586DABE92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3" y="540106"/>
            <a:ext cx="884903" cy="88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CCA3035-44D8-5452-0526-49FDBC172455}"/>
              </a:ext>
            </a:extLst>
          </p:cNvPr>
          <p:cNvGrpSpPr/>
          <p:nvPr/>
        </p:nvGrpSpPr>
        <p:grpSpPr>
          <a:xfrm>
            <a:off x="4757623" y="1442820"/>
            <a:ext cx="1033859" cy="810103"/>
            <a:chOff x="6171637" y="2511208"/>
            <a:chExt cx="1033859" cy="810103"/>
          </a:xfrm>
        </p:grpSpPr>
        <p:pic>
          <p:nvPicPr>
            <p:cNvPr id="20" name="Picture 19" descr="A picture containing text, monitor, screen, screenshot&#10;&#10;Description automatically generated">
              <a:extLst>
                <a:ext uri="{FF2B5EF4-FFF2-40B4-BE49-F238E27FC236}">
                  <a16:creationId xmlns:a16="http://schemas.microsoft.com/office/drawing/2014/main" id="{93143089-2FCD-4BA1-7CE7-CB3390C98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226" y="2511208"/>
              <a:ext cx="657230" cy="53816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B8A12-43AE-FF75-21F7-50AA782E9C09}"/>
                </a:ext>
              </a:extLst>
            </p:cNvPr>
            <p:cNvSpPr txBox="1"/>
            <p:nvPr/>
          </p:nvSpPr>
          <p:spPr>
            <a:xfrm>
              <a:off x="6171637" y="2951979"/>
              <a:ext cx="10338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browser</a:t>
              </a:r>
              <a:endParaRPr lang="en-SG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6DA98E-C5B6-0D92-19E4-14871F271A12}"/>
              </a:ext>
            </a:extLst>
          </p:cNvPr>
          <p:cNvGrpSpPr/>
          <p:nvPr/>
        </p:nvGrpSpPr>
        <p:grpSpPr>
          <a:xfrm>
            <a:off x="5393184" y="1112223"/>
            <a:ext cx="811703" cy="783157"/>
            <a:chOff x="3499147" y="1047750"/>
            <a:chExt cx="1186031" cy="1019663"/>
          </a:xfrm>
        </p:grpSpPr>
        <p:pic>
          <p:nvPicPr>
            <p:cNvPr id="30" name="Picture 29" descr="Shape&#10;&#10;Description automatically generated">
              <a:extLst>
                <a:ext uri="{FF2B5EF4-FFF2-40B4-BE49-F238E27FC236}">
                  <a16:creationId xmlns:a16="http://schemas.microsoft.com/office/drawing/2014/main" id="{665A1898-2871-4450-8119-54502985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0" y="1047750"/>
              <a:ext cx="777904" cy="77790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F86B0F-D9D8-AEFF-0D70-D3CF4BBB9376}"/>
                </a:ext>
              </a:extLst>
            </p:cNvPr>
            <p:cNvSpPr txBox="1"/>
            <p:nvPr/>
          </p:nvSpPr>
          <p:spPr>
            <a:xfrm>
              <a:off x="3499147" y="1744248"/>
              <a:ext cx="1186031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/>
                <a:t>Google Map</a:t>
              </a:r>
              <a:endParaRPr lang="en-SG" sz="15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7FBA57-F7B8-785E-2DAC-4875875574DA}"/>
              </a:ext>
            </a:extLst>
          </p:cNvPr>
          <p:cNvGrpSpPr/>
          <p:nvPr/>
        </p:nvGrpSpPr>
        <p:grpSpPr>
          <a:xfrm>
            <a:off x="4535987" y="3060642"/>
            <a:ext cx="1350415" cy="747154"/>
            <a:chOff x="4552875" y="2464397"/>
            <a:chExt cx="1350415" cy="74715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B9CBFAD-A393-986F-0789-D512A06A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875" y="2464397"/>
              <a:ext cx="747154" cy="74715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157E35-4B54-FFE8-B137-324786CAD1CF}"/>
                </a:ext>
              </a:extLst>
            </p:cNvPr>
            <p:cNvSpPr txBox="1"/>
            <p:nvPr/>
          </p:nvSpPr>
          <p:spPr>
            <a:xfrm>
              <a:off x="5156136" y="2682638"/>
              <a:ext cx="74715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/>
                <a:t>WWW</a:t>
              </a:r>
              <a:endParaRPr lang="en-SG" sz="15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F251EC-FC9C-8C6B-DC4C-4EB97E09891D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flipH="1">
            <a:off x="4909564" y="2252923"/>
            <a:ext cx="364989" cy="8077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53FFA6-3AF1-87DC-457F-6F68FF12E823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4909564" y="3807796"/>
            <a:ext cx="440050" cy="8979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195DCAE-A8C4-A39B-1DC1-6EC1B0BBD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8" y="4777027"/>
            <a:ext cx="515424" cy="51852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F73012C-CAAC-BEC5-1101-AEB8E31A1C4E}"/>
              </a:ext>
            </a:extLst>
          </p:cNvPr>
          <p:cNvSpPr txBox="1"/>
          <p:nvPr/>
        </p:nvSpPr>
        <p:spPr>
          <a:xfrm>
            <a:off x="3602882" y="4789891"/>
            <a:ext cx="794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8B0B70-88D2-FF2B-9DAA-49D3CDF8B770}"/>
              </a:ext>
            </a:extLst>
          </p:cNvPr>
          <p:cNvSpPr txBox="1"/>
          <p:nvPr/>
        </p:nvSpPr>
        <p:spPr>
          <a:xfrm>
            <a:off x="5457733" y="4801270"/>
            <a:ext cx="747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835D2A-3FD7-25FE-F9FA-810713B6D2A4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flipH="1">
            <a:off x="4586330" y="3807796"/>
            <a:ext cx="323234" cy="9692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827F3FA-63E8-847F-3CEE-DD13C7EEBB40}"/>
              </a:ext>
            </a:extLst>
          </p:cNvPr>
          <p:cNvGrpSpPr/>
          <p:nvPr/>
        </p:nvGrpSpPr>
        <p:grpSpPr>
          <a:xfrm>
            <a:off x="4206844" y="1504525"/>
            <a:ext cx="501436" cy="781709"/>
            <a:chOff x="3628223" y="1569636"/>
            <a:chExt cx="501436" cy="781709"/>
          </a:xfrm>
        </p:grpSpPr>
        <p:pic>
          <p:nvPicPr>
            <p:cNvPr id="1028" name="Picture 4" descr="Cmd Svg Png Icon Free Download (#474043) - OnlineWebFonts.COM">
              <a:extLst>
                <a:ext uri="{FF2B5EF4-FFF2-40B4-BE49-F238E27FC236}">
                  <a16:creationId xmlns:a16="http://schemas.microsoft.com/office/drawing/2014/main" id="{9E0A80D1-F4E5-B1DF-BFC2-560632C9E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587" y="1569636"/>
              <a:ext cx="471890" cy="47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357BFF-EF5A-ABEB-57B1-D58D57F1D703}"/>
                </a:ext>
              </a:extLst>
            </p:cNvPr>
            <p:cNvSpPr txBox="1"/>
            <p:nvPr/>
          </p:nvSpPr>
          <p:spPr>
            <a:xfrm>
              <a:off x="3628223" y="1982013"/>
              <a:ext cx="501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Cli</a:t>
              </a:r>
              <a:endParaRPr lang="en-SG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BCFF5-475B-C464-36B5-7216B8B36CB3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4457562" y="2286234"/>
            <a:ext cx="452002" cy="774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2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306017-BB38-4329-B57B-E32F0418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8" y="1257284"/>
            <a:ext cx="10115624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6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8E0387-7754-C904-312F-845FC703C2A7}"/>
              </a:ext>
            </a:extLst>
          </p:cNvPr>
          <p:cNvSpPr/>
          <p:nvPr/>
        </p:nvSpPr>
        <p:spPr>
          <a:xfrm>
            <a:off x="4669649" y="2698958"/>
            <a:ext cx="2740251" cy="763629"/>
          </a:xfrm>
          <a:prstGeom prst="roundRect">
            <a:avLst>
              <a:gd name="adj" fmla="val 6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0D64B7-802F-9422-B038-A8EB0CB72847}"/>
              </a:ext>
            </a:extLst>
          </p:cNvPr>
          <p:cNvSpPr/>
          <p:nvPr/>
        </p:nvSpPr>
        <p:spPr>
          <a:xfrm>
            <a:off x="4669649" y="3544017"/>
            <a:ext cx="2740251" cy="763629"/>
          </a:xfrm>
          <a:prstGeom prst="roundRect">
            <a:avLst>
              <a:gd name="adj" fmla="val 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Controller Layer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3FAB8-EB63-7333-6F3A-EDD7E9AD746C}"/>
              </a:ext>
            </a:extLst>
          </p:cNvPr>
          <p:cNvSpPr/>
          <p:nvPr/>
        </p:nvSpPr>
        <p:spPr>
          <a:xfrm>
            <a:off x="4669649" y="1847999"/>
            <a:ext cx="2740251" cy="763629"/>
          </a:xfrm>
          <a:prstGeom prst="roundRect">
            <a:avLst>
              <a:gd name="adj" fmla="val 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  <a:endParaRPr lang="en-SG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5CA432-4FA7-DABC-26A4-91EC306E0A42}"/>
              </a:ext>
            </a:extLst>
          </p:cNvPr>
          <p:cNvCxnSpPr>
            <a:stCxn id="8" idx="3"/>
            <a:endCxn id="4" idx="3"/>
          </p:cNvCxnSpPr>
          <p:nvPr/>
        </p:nvCxnSpPr>
        <p:spPr>
          <a:xfrm>
            <a:off x="7409900" y="2229814"/>
            <a:ext cx="12700" cy="85095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D0A337-BFEC-EBD0-21BA-C96AC15B3ABC}"/>
              </a:ext>
            </a:extLst>
          </p:cNvPr>
          <p:cNvSpPr txBox="1"/>
          <p:nvPr/>
        </p:nvSpPr>
        <p:spPr>
          <a:xfrm>
            <a:off x="8707138" y="261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ED6C6-F8B1-B933-7AE2-311CBEB83743}"/>
              </a:ext>
            </a:extLst>
          </p:cNvPr>
          <p:cNvSpPr txBox="1"/>
          <p:nvPr/>
        </p:nvSpPr>
        <p:spPr>
          <a:xfrm>
            <a:off x="7739757" y="2906369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dependency injection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2E21A6-F588-D724-A74B-B50066C0444B}"/>
              </a:ext>
            </a:extLst>
          </p:cNvPr>
          <p:cNvSpPr/>
          <p:nvPr/>
        </p:nvSpPr>
        <p:spPr>
          <a:xfrm>
            <a:off x="4669648" y="5484977"/>
            <a:ext cx="2752952" cy="595500"/>
          </a:xfrm>
          <a:prstGeom prst="roundRect">
            <a:avLst>
              <a:gd name="adj" fmla="val 1031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FDED9A-1D9E-1260-4809-5C3C9FEC82FC}"/>
              </a:ext>
            </a:extLst>
          </p:cNvPr>
          <p:cNvSpPr/>
          <p:nvPr/>
        </p:nvSpPr>
        <p:spPr>
          <a:xfrm rot="16200000">
            <a:off x="2702614" y="2892789"/>
            <a:ext cx="2459649" cy="370068"/>
          </a:xfrm>
          <a:prstGeom prst="roundRect">
            <a:avLst>
              <a:gd name="adj" fmla="val 103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B5F720-E3BC-A0E0-CF92-5B54E14B809B}"/>
              </a:ext>
            </a:extLst>
          </p:cNvPr>
          <p:cNvSpPr/>
          <p:nvPr/>
        </p:nvSpPr>
        <p:spPr>
          <a:xfrm>
            <a:off x="4669649" y="4371379"/>
            <a:ext cx="2740251" cy="240322"/>
          </a:xfrm>
          <a:prstGeom prst="roundRect">
            <a:avLst>
              <a:gd name="adj" fmla="val 157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4C81805-AE1D-0462-3337-52810CF3CC9E}"/>
              </a:ext>
            </a:extLst>
          </p:cNvPr>
          <p:cNvCxnSpPr>
            <a:stCxn id="4" idx="3"/>
            <a:endCxn id="6" idx="3"/>
          </p:cNvCxnSpPr>
          <p:nvPr/>
        </p:nvCxnSpPr>
        <p:spPr>
          <a:xfrm>
            <a:off x="7409900" y="3080773"/>
            <a:ext cx="12700" cy="84505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90F013-E0D0-7575-6ED8-D47828B7450C}"/>
              </a:ext>
            </a:extLst>
          </p:cNvPr>
          <p:cNvSpPr/>
          <p:nvPr/>
        </p:nvSpPr>
        <p:spPr>
          <a:xfrm rot="16200000">
            <a:off x="2089146" y="2749827"/>
            <a:ext cx="2459649" cy="655990"/>
          </a:xfrm>
          <a:prstGeom prst="roundRect">
            <a:avLst>
              <a:gd name="adj" fmla="val 103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config loader and injection</a:t>
            </a:r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C1888F-4850-F815-3021-1B27E9094FCE}"/>
              </a:ext>
            </a:extLst>
          </p:cNvPr>
          <p:cNvCxnSpPr>
            <a:cxnSpLocks/>
            <a:stCxn id="3" idx="0"/>
            <a:endCxn id="15" idx="2"/>
          </p:cNvCxnSpPr>
          <p:nvPr/>
        </p:nvCxnSpPr>
        <p:spPr>
          <a:xfrm flipH="1" flipV="1">
            <a:off x="6039775" y="4611701"/>
            <a:ext cx="6349" cy="8732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263A6B72-3D23-F606-53D8-213309B12587}"/>
              </a:ext>
            </a:extLst>
          </p:cNvPr>
          <p:cNvSpPr/>
          <p:nvPr/>
        </p:nvSpPr>
        <p:spPr>
          <a:xfrm>
            <a:off x="5275808" y="386821"/>
            <a:ext cx="1527933" cy="865678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MySQL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09769-4967-E23B-3F5E-0A67CC4C3567}"/>
              </a:ext>
            </a:extLst>
          </p:cNvPr>
          <p:cNvCxnSpPr>
            <a:cxnSpLocks/>
            <a:stCxn id="8" idx="0"/>
            <a:endCxn id="30" idx="3"/>
          </p:cNvCxnSpPr>
          <p:nvPr/>
        </p:nvCxnSpPr>
        <p:spPr>
          <a:xfrm flipV="1">
            <a:off x="6039775" y="1252499"/>
            <a:ext cx="0" cy="5955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731E630-DEBA-976C-211B-99B9FB47DEE7}"/>
              </a:ext>
            </a:extLst>
          </p:cNvPr>
          <p:cNvSpPr/>
          <p:nvPr/>
        </p:nvSpPr>
        <p:spPr>
          <a:xfrm rot="16200000">
            <a:off x="3154352" y="2892787"/>
            <a:ext cx="2459649" cy="370068"/>
          </a:xfrm>
          <a:prstGeom prst="roundRect">
            <a:avLst>
              <a:gd name="adj" fmla="val 103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46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12</cp:revision>
  <dcterms:created xsi:type="dcterms:W3CDTF">2022-05-23T01:28:27Z</dcterms:created>
  <dcterms:modified xsi:type="dcterms:W3CDTF">2022-06-08T11:48:11Z</dcterms:modified>
</cp:coreProperties>
</file>