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517F-B558-BCFF-223C-F460F9CD5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301CF-3365-4593-955A-293C753C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0D5F-1214-E37B-965E-75FA681A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A77B-A3B1-0981-C9AC-1A88B816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75AB-B6B0-EE35-5D0C-AED088B5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8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CAE1-0CB3-C63D-02AE-55974875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E161-7E65-930A-8DD5-7569A5D27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8931-C462-99C9-A328-8AE996CF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B786-850D-B509-4379-631CAFB8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D962-E817-7A9C-F807-E4086895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3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D8840-F2D2-A115-62FF-2426D833A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A4E91-8509-2773-896B-B21E3F81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4EFF-5939-66F3-49BB-76432BA3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2E7A-75B3-3336-DE42-35795F83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402F-9B8E-6C64-C19B-69E55AD9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82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5A63-8049-1459-1365-2590ACFA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7B44-FF54-C009-8AB1-9DD7D70C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2BF75-C244-E47E-BAFE-65FA877D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FCEE-080F-1E58-5042-83DFEFEC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037E-7D44-325D-306B-0471435B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27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A44E-8556-6823-5CA6-F6C521B1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01DB-D9FC-9C1F-095E-C4E1EFCB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0DDF-8788-971B-9CCF-938A7F1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E99E-5336-A0B0-E027-EA24811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40F-0E50-A3F6-E650-3745948B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3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FAAD-047D-C404-46D4-70D03291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86FF-88F0-DD05-9133-11C96619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B540-D0FA-CEE1-9B00-680D29E2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4E2BE-A90B-9F22-4904-30B826B2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B0E36-AE7B-9268-C538-5D0A2635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157B6-A836-D9E3-B2E2-BD6F0695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60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CF70-C2BC-BB99-AA90-04E0E621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20DD4-4AA8-20F8-C6FF-61F52780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3D33-4A50-680E-0BD4-0F641875A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9FF41-6C87-70F1-CBA6-F3EB01F07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A0B1A-0042-A3E6-C1D6-CC52D119A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F3FD5-F697-8F0D-BD03-C5EBBE8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F2960-973D-F7D8-42F2-769B0A37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F589-004F-4E22-A034-38236F12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50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7D82-6A4C-5FD6-5774-4216B9C8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295F7-5388-18AE-862F-BCFE8A4B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08D66-9264-3533-21BA-BE09DF71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0F78-5C7F-5FA9-8B71-D180077F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3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86588-00F3-C44C-FADA-53C1222B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9709A-B5F8-6EDC-0303-2D7CC44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7234-9E22-2EA0-3329-7735A5CD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77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EF95-C051-0780-F1AE-BA7F8459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BE87-7AD5-CDDB-2911-5C1BAB94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2848B-E297-A4C7-B508-2E81E7094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6357C-892D-BF19-1E90-CB4A0BFA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405F2-7961-094F-BACF-215603DC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F814-868F-7174-88AA-54B08D1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237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75C9-2C33-F2BD-8904-0852C4DD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2F434-7252-75F5-3E51-EA5E566CF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01642-34AD-03A6-E8FC-2CBB6A35B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59A0B-C253-98B2-0345-175F1799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3C46F-C00E-E9B9-7D25-09216009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0A83-AAB8-E60E-F971-FFF0E8C1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97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1C0DC-2DB3-EA6B-ADD1-0A313B96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9EC1A-2885-49CA-416E-C3A43853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BC58-A4E2-4A35-85B0-58AD4FCF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346B-32DD-4907-B5CA-4C554000C05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4C46-88BD-1523-3524-EBA6CCA87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E007-8A5C-0DBF-29B3-A13B9FDF4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D50E36-E91F-EAFD-7AB0-181C8710A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266"/>
            <a:ext cx="12192000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2C786-7C53-8262-8AC5-E6F1BE99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27" y="0"/>
            <a:ext cx="1114814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77F09D-AB67-286A-4DC9-6AC75659E8F2}"/>
              </a:ext>
            </a:extLst>
          </p:cNvPr>
          <p:cNvSpPr txBox="1"/>
          <p:nvPr/>
        </p:nvSpPr>
        <p:spPr>
          <a:xfrm>
            <a:off x="2274987" y="1342724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Begin fuzzing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DB3FB0-0E6B-3EED-0F85-E9C2C5896CDE}"/>
              </a:ext>
            </a:extLst>
          </p:cNvPr>
          <p:cNvSpPr/>
          <p:nvPr/>
        </p:nvSpPr>
        <p:spPr>
          <a:xfrm>
            <a:off x="2517004" y="1087655"/>
            <a:ext cx="245444" cy="25506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1B11B-31AE-6C04-9834-CD35B263CCC6}"/>
              </a:ext>
            </a:extLst>
          </p:cNvPr>
          <p:cNvSpPr txBox="1"/>
          <p:nvPr/>
        </p:nvSpPr>
        <p:spPr>
          <a:xfrm>
            <a:off x="3807059" y="2345807"/>
            <a:ext cx="4812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Run fuzzing once only, usually use for testing request message correctness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DBFE3E-A57D-A55C-A94A-6ADC6EFDD113}"/>
              </a:ext>
            </a:extLst>
          </p:cNvPr>
          <p:cNvCxnSpPr>
            <a:cxnSpLocks/>
          </p:cNvCxnSpPr>
          <p:nvPr/>
        </p:nvCxnSpPr>
        <p:spPr>
          <a:xfrm>
            <a:off x="4196615" y="2135204"/>
            <a:ext cx="216102" cy="24116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E1D05-DD8A-3CA8-8988-CB33369EA5D1}"/>
              </a:ext>
            </a:extLst>
          </p:cNvPr>
          <p:cNvSpPr txBox="1"/>
          <p:nvPr/>
        </p:nvSpPr>
        <p:spPr>
          <a:xfrm>
            <a:off x="5010726" y="1731290"/>
            <a:ext cx="1514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Edit request message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1483AB-B768-1709-7F02-E43FD11CBC5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96615" y="1784731"/>
            <a:ext cx="814111" cy="8505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A11B2DB-E620-FD15-AA99-A4BFE17C3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76" y="477847"/>
            <a:ext cx="4752221" cy="64232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C361CC-5E12-ED9D-6D6D-09A8C080BAD4}"/>
              </a:ext>
            </a:extLst>
          </p:cNvPr>
          <p:cNvSpPr txBox="1"/>
          <p:nvPr/>
        </p:nvSpPr>
        <p:spPr>
          <a:xfrm>
            <a:off x="7171153" y="1592790"/>
            <a:ext cx="4672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View parsed URL, </a:t>
            </a:r>
            <a:r>
              <a:rPr lang="en-SG" sz="1200" dirty="0" err="1">
                <a:solidFill>
                  <a:schemeClr val="accent5">
                    <a:lumMod val="50000"/>
                  </a:schemeClr>
                </a:solidFill>
              </a:rPr>
              <a:t>querystring</a:t>
            </a:r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, headers and body from Request Message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3D3251-F636-1572-DCAB-34C19AEFCB4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412717" y="1592790"/>
            <a:ext cx="2758436" cy="1385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9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A482-6226-5DE6-CC25-88DE5C9E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DA11-2CB0-F4BC-8D45-7B0A22CB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40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4CD78-13E7-DC9F-371A-86F04DAC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79" y="0"/>
            <a:ext cx="10744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3A6364-6745-5E60-DDAC-65AA81B2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78" y="0"/>
            <a:ext cx="1075504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69853-BC31-19BB-B322-4398D62ED35B}"/>
              </a:ext>
            </a:extLst>
          </p:cNvPr>
          <p:cNvSpPr txBox="1"/>
          <p:nvPr/>
        </p:nvSpPr>
        <p:spPr>
          <a:xfrm>
            <a:off x="5390782" y="2205736"/>
            <a:ext cx="8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comments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16549C-12FB-95E3-F6E6-548E59A80C81}"/>
              </a:ext>
            </a:extLst>
          </p:cNvPr>
          <p:cNvSpPr/>
          <p:nvPr/>
        </p:nvSpPr>
        <p:spPr>
          <a:xfrm>
            <a:off x="2517003" y="2205736"/>
            <a:ext cx="2873779" cy="3164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3BF6A-2887-B70A-09AC-CC284D4E6C6F}"/>
              </a:ext>
            </a:extLst>
          </p:cNvPr>
          <p:cNvSpPr txBox="1"/>
          <p:nvPr/>
        </p:nvSpPr>
        <p:spPr>
          <a:xfrm>
            <a:off x="2799537" y="4241380"/>
            <a:ext cx="3796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accent5">
                    <a:lumMod val="50000"/>
                  </a:schemeClr>
                </a:solidFill>
              </a:rPr>
              <a:t>Request message divider, there are 2 request messages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8DB40-EE55-5531-1B3A-539D47056BF6}"/>
              </a:ext>
            </a:extLst>
          </p:cNvPr>
          <p:cNvSpPr/>
          <p:nvPr/>
        </p:nvSpPr>
        <p:spPr>
          <a:xfrm>
            <a:off x="2517002" y="4297677"/>
            <a:ext cx="291203" cy="14431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170A0-74D9-5697-D46F-75BCDFABE102}"/>
              </a:ext>
            </a:extLst>
          </p:cNvPr>
          <p:cNvSpPr/>
          <p:nvPr/>
        </p:nvSpPr>
        <p:spPr>
          <a:xfrm>
            <a:off x="2920754" y="2774166"/>
            <a:ext cx="927527" cy="36772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94229-DD15-6AC1-B5E9-AEE87478EF52}"/>
              </a:ext>
            </a:extLst>
          </p:cNvPr>
          <p:cNvSpPr txBox="1"/>
          <p:nvPr/>
        </p:nvSpPr>
        <p:spPr>
          <a:xfrm>
            <a:off x="6291014" y="3497912"/>
            <a:ext cx="3287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all wordlist are inside a double curly braces {{ … }}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7DA39-3A1B-2B88-6C81-E56C984CF5EB}"/>
              </a:ext>
            </a:extLst>
          </p:cNvPr>
          <p:cNvSpPr/>
          <p:nvPr/>
        </p:nvSpPr>
        <p:spPr>
          <a:xfrm>
            <a:off x="3232903" y="5019352"/>
            <a:ext cx="1183086" cy="6620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4797BD-A423-8114-FA6B-6C5C47520741}"/>
              </a:ext>
            </a:extLst>
          </p:cNvPr>
          <p:cNvSpPr/>
          <p:nvPr/>
        </p:nvSpPr>
        <p:spPr>
          <a:xfrm>
            <a:off x="3490128" y="3497912"/>
            <a:ext cx="1055870" cy="66239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B306D9-5BA1-DA14-E774-D3A7B697E83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848281" y="2958031"/>
            <a:ext cx="2442733" cy="67838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207DF6-4239-519B-130E-A36E91FECDA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4545998" y="3636412"/>
            <a:ext cx="1745016" cy="1926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AA384D-253D-D02F-1908-2A7C62B211A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4415989" y="3636412"/>
            <a:ext cx="1875025" cy="17139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9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F0FF5AE-6B5F-9BC9-4B28-B8C89884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4" y="0"/>
            <a:ext cx="10796851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4C0D63-3BEF-2F73-D53C-BD02DA6783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850225" y="897154"/>
            <a:ext cx="872380" cy="252373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F68606-762F-8986-543B-798442610887}"/>
              </a:ext>
            </a:extLst>
          </p:cNvPr>
          <p:cNvSpPr txBox="1"/>
          <p:nvPr/>
        </p:nvSpPr>
        <p:spPr>
          <a:xfrm>
            <a:off x="2814525" y="1382000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click to see</a:t>
            </a:r>
          </a:p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fuzzing runs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52B1E-6DE5-A161-72F5-1B65E3CF0446}"/>
              </a:ext>
            </a:extLst>
          </p:cNvPr>
          <p:cNvSpPr txBox="1"/>
          <p:nvPr/>
        </p:nvSpPr>
        <p:spPr>
          <a:xfrm>
            <a:off x="1945810" y="727877"/>
            <a:ext cx="9044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click to see</a:t>
            </a:r>
          </a:p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load fuzz cases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2574B-494E-17B7-3328-647FDA6E87AA}"/>
              </a:ext>
            </a:extLst>
          </p:cNvPr>
          <p:cNvSpPr txBox="1"/>
          <p:nvPr/>
        </p:nvSpPr>
        <p:spPr>
          <a:xfrm>
            <a:off x="7161535" y="3312869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View request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E254A-EFAE-34DE-4BFB-A0EB6E226E98}"/>
              </a:ext>
            </a:extLst>
          </p:cNvPr>
          <p:cNvSpPr/>
          <p:nvPr/>
        </p:nvSpPr>
        <p:spPr>
          <a:xfrm>
            <a:off x="4515663" y="1191754"/>
            <a:ext cx="245252" cy="1926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93F3D2-7F63-C87C-36F4-8EF79EF2D1E7}"/>
              </a:ext>
            </a:extLst>
          </p:cNvPr>
          <p:cNvSpPr/>
          <p:nvPr/>
        </p:nvSpPr>
        <p:spPr>
          <a:xfrm>
            <a:off x="1240145" y="4858744"/>
            <a:ext cx="4796627" cy="1926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432AF0-286D-F0AF-8D65-C27FD0638CF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281645" y="4349430"/>
            <a:ext cx="3807472" cy="629933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9D32DC-2F6B-D78D-4328-7DA332105409}"/>
              </a:ext>
            </a:extLst>
          </p:cNvPr>
          <p:cNvSpPr txBox="1"/>
          <p:nvPr/>
        </p:nvSpPr>
        <p:spPr>
          <a:xfrm>
            <a:off x="8089117" y="4180153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Click row to view individual</a:t>
            </a:r>
          </a:p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HTTP Request and Response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9622CE2-12C6-576E-DC5D-3698E4EE755F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 flipH="1" flipV="1">
            <a:off x="6216144" y="-1367647"/>
            <a:ext cx="347180" cy="5829222"/>
          </a:xfrm>
          <a:prstGeom prst="bentConnector4">
            <a:avLst>
              <a:gd name="adj1" fmla="val -65845"/>
              <a:gd name="adj2" fmla="val 100123"/>
            </a:avLst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39BCD0-6DBE-648B-BD2F-422A02BC129C}"/>
              </a:ext>
            </a:extLst>
          </p:cNvPr>
          <p:cNvSpPr/>
          <p:nvPr/>
        </p:nvSpPr>
        <p:spPr>
          <a:xfrm>
            <a:off x="6237003" y="3528313"/>
            <a:ext cx="5099823" cy="2527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163005-8812-39D5-2081-A6C595987338}"/>
              </a:ext>
            </a:extLst>
          </p:cNvPr>
          <p:cNvSpPr txBox="1"/>
          <p:nvPr/>
        </p:nvSpPr>
        <p:spPr>
          <a:xfrm>
            <a:off x="4378442" y="1334609"/>
            <a:ext cx="5196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700" b="1" dirty="0">
                <a:latin typeface="Segoe UI" panose="020B0502040204020203" pitchFamily="34" charset="0"/>
                <a:cs typeface="Segoe UI" panose="020B0502040204020203" pitchFamily="34" charset="0"/>
              </a:rPr>
              <a:t>view </a:t>
            </a:r>
          </a:p>
          <a:p>
            <a:pPr algn="ctr"/>
            <a:r>
              <a:rPr lang="en-SG" sz="700" b="1" dirty="0">
                <a:latin typeface="Segoe UI" panose="020B0502040204020203" pitchFamily="34" charset="0"/>
                <a:cs typeface="Segoe UI" panose="020B0502040204020203" pitchFamily="34" charset="0"/>
              </a:rPr>
              <a:t>fuzzing </a:t>
            </a:r>
          </a:p>
          <a:p>
            <a:pPr algn="ctr"/>
            <a:r>
              <a:rPr lang="en-SG" sz="700" b="1" dirty="0"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35FD64-0652-5C01-5369-205FC5378544}"/>
              </a:ext>
            </a:extLst>
          </p:cNvPr>
          <p:cNvSpPr txBox="1"/>
          <p:nvPr/>
        </p:nvSpPr>
        <p:spPr>
          <a:xfrm>
            <a:off x="8089117" y="5424542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View response details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2D03CC-1565-E037-27D0-60008B07A1C9}"/>
              </a:ext>
            </a:extLst>
          </p:cNvPr>
          <p:cNvSpPr/>
          <p:nvPr/>
        </p:nvSpPr>
        <p:spPr>
          <a:xfrm>
            <a:off x="6215687" y="5193156"/>
            <a:ext cx="5099823" cy="2527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E0616A-1F31-FB60-4581-9ED7FC906D68}"/>
              </a:ext>
            </a:extLst>
          </p:cNvPr>
          <p:cNvSpPr/>
          <p:nvPr/>
        </p:nvSpPr>
        <p:spPr>
          <a:xfrm>
            <a:off x="2503314" y="1053192"/>
            <a:ext cx="245252" cy="1926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21B12E-56B2-DA3B-6FAD-3662B41E4807}"/>
              </a:ext>
            </a:extLst>
          </p:cNvPr>
          <p:cNvSpPr txBox="1"/>
          <p:nvPr/>
        </p:nvSpPr>
        <p:spPr>
          <a:xfrm>
            <a:off x="2688031" y="974385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  <a:p>
            <a:r>
              <a:rPr lang="en-SG" sz="800" b="1" dirty="0">
                <a:latin typeface="Segoe UI" panose="020B0502040204020203" pitchFamily="34" charset="0"/>
                <a:cs typeface="Segoe UI" panose="020B0502040204020203" pitchFamily="34" charset="0"/>
              </a:rPr>
              <a:t>fuzzing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03CEF6-7708-B0FF-D387-C0268BC16844}"/>
              </a:ext>
            </a:extLst>
          </p:cNvPr>
          <p:cNvSpPr/>
          <p:nvPr/>
        </p:nvSpPr>
        <p:spPr>
          <a:xfrm>
            <a:off x="4862883" y="1181783"/>
            <a:ext cx="245252" cy="1926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958E2B-0DBA-0971-1FD5-F0109CAB17B4}"/>
              </a:ext>
            </a:extLst>
          </p:cNvPr>
          <p:cNvSpPr txBox="1"/>
          <p:nvPr/>
        </p:nvSpPr>
        <p:spPr>
          <a:xfrm>
            <a:off x="4804723" y="1347328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00" b="1" dirty="0">
                <a:latin typeface="Segoe UI" panose="020B0502040204020203" pitchFamily="34" charset="0"/>
                <a:cs typeface="Segoe UI" panose="020B0502040204020203" pitchFamily="34" charset="0"/>
              </a:rPr>
              <a:t>Fuzz once only</a:t>
            </a:r>
          </a:p>
          <a:p>
            <a:r>
              <a:rPr lang="en-SG" sz="700" b="1" dirty="0">
                <a:latin typeface="Segoe UI" panose="020B0502040204020203" pitchFamily="34" charset="0"/>
                <a:cs typeface="Segoe UI" panose="020B0502040204020203" pitchFamily="34" charset="0"/>
              </a:rPr>
              <a:t>Edit request message per API</a:t>
            </a:r>
          </a:p>
        </p:txBody>
      </p:sp>
    </p:spTree>
    <p:extLst>
      <p:ext uri="{BB962C8B-B14F-4D97-AF65-F5344CB8AC3E}">
        <p14:creationId xmlns:p14="http://schemas.microsoft.com/office/powerpoint/2010/main" val="394825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23</cp:revision>
  <dcterms:created xsi:type="dcterms:W3CDTF">2023-02-12T12:31:59Z</dcterms:created>
  <dcterms:modified xsi:type="dcterms:W3CDTF">2023-02-14T06:53:15Z</dcterms:modified>
</cp:coreProperties>
</file>