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D0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200" d="100"/>
          <a:sy n="200" d="100"/>
        </p:scale>
        <p:origin x="72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8D0D-41F3-A8D7-0E24-7FCBC630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ADCB8-8BAE-A5B5-6942-0A2993683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80CB-3A41-65DF-3E1C-CDA85C6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17/2/2023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FDB4-AB55-C812-9DFC-67929D42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1122-2909-B672-DC79-CB219C5B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37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1F92-4424-FCDA-775A-70B4D135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50BF6-58C8-C39E-B883-F6E0DECC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960D-90DA-7283-B2F2-94444C85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17/2/2023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3C5C-615D-E8C9-B360-970E8DEC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C95D7-556D-9D05-0736-9F7595B6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12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3AC33-099F-25B0-7F67-25CDDDDE2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BDF72-EEE5-41C2-D0A5-FA84CAC97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70FD-2ABF-834D-A239-6EB45D32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17/2/2023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69A3-FA9D-63E7-97DA-B33DAADC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90C5-3B60-457D-FEF4-0D8F7CF6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66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76BA-014F-0558-EFE6-2EECB209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6A6B-D697-939A-8EAA-8AC4DDFD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FFB8-6CDC-AF36-1F7F-6FBAEBAE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17/2/2023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B6E5-8881-B6A9-7848-DE0BF0DD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F959-E29A-5E45-F42A-E2EB1CE1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5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2E7D-D4A7-920C-A727-E1D46576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2276-B3F5-D21C-FB38-C40A958A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2288-5D33-390C-F2D2-F17FF211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17/2/2023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1F99-6844-1912-E2D8-E7B583E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ABCC-0386-B132-63B0-BD52EF86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6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49A4-D5F0-97C9-214E-747F12C6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8240-1964-653B-EADB-4F3DA88C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82A97-82AC-89B8-19AA-BE7BBA37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2B904-5670-9D55-DD62-017DF32B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17/2/2023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DC465-AB55-B889-9136-F99F47A9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40637-8723-180C-ED67-654571BB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460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086D-379E-8395-005B-556304E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8F70-AA44-1CBB-5A66-41F28C82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B22E8-94B6-C1C5-26DA-69D4B6224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1131A-8270-A97D-ADD6-15649355E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261B5-2017-8D8D-C860-E6041A95D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BB80A-67EC-5915-8703-27E81D52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17/2/2023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A9242-F3FF-55A6-6E33-C198B369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FA6EF-1885-C4E7-1BB4-BA0C625C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84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729F-A0CD-0FE9-662D-946A9138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76841-7F2A-DB23-DA55-E7DF64D7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17/2/2023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3B4AB-1DDE-0664-E9BC-92620BE4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11A69-2434-FA53-736E-034E3054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77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52538-D1D5-F123-D683-B5E6F765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17/2/2023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8087-C8F8-4743-BCAF-796A52E9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C3374-6478-A812-2D91-1AC3F969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386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85FA-D447-731B-B952-9DDBE4F3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CEC8-0D11-9755-5F5B-F16605A5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7A75-F482-012C-600E-2471AB964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7A315-A03B-B6AF-C680-BDCB219A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17/2/2023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6DEF-08A8-252B-6546-1EF27AE1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8A04-AD3B-0878-C629-FAE46B7B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31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8D8B-6BC5-76DC-D504-EC3DC089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045A3-F4F4-F32F-3312-47B86ABBA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49090-66C1-9185-08D4-3EF5DEF6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2762-E3DF-2DE1-918C-57DE701F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04-27EB-4776-9D0D-388CB1BF1C71}" type="datetimeFigureOut">
              <a:rPr lang="en-SG" smtClean="0"/>
              <a:t>17/2/2023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5284B-1B8E-E411-B60E-54C100C4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0F30C-B100-5499-0A65-275FDF83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474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75C55-D133-95D7-36EB-9D7DCB4A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6668F-199B-D4EF-A672-9EA38174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EB14-4FDC-C64F-211D-DE69467E6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A304-27EB-4776-9D0D-388CB1BF1C71}" type="datetimeFigureOut">
              <a:rPr lang="en-SG" smtClean="0"/>
              <a:t>17/2/2023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60F2-6B93-D59A-BB49-075931EC0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84A1-17A2-625C-54E4-7E6B7BBD1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00FF-84D8-4177-A35D-1A12F900C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4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lack bolt icon - Free black lightning bolt icons">
            <a:extLst>
              <a:ext uri="{FF2B5EF4-FFF2-40B4-BE49-F238E27FC236}">
                <a16:creationId xmlns:a16="http://schemas.microsoft.com/office/drawing/2014/main" id="{991A3CAE-9E7D-2522-B127-EAF67AF68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26" y="1588782"/>
            <a:ext cx="1421491" cy="142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 | Lightning bolt black shape">
            <a:extLst>
              <a:ext uri="{FF2B5EF4-FFF2-40B4-BE49-F238E27FC236}">
                <a16:creationId xmlns:a16="http://schemas.microsoft.com/office/drawing/2014/main" id="{0040091D-6041-4E88-057A-467D99C7F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04" y="704297"/>
            <a:ext cx="684817" cy="68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B57585-3C14-40D9-FBFD-E7F7CB8D967B}"/>
              </a:ext>
            </a:extLst>
          </p:cNvPr>
          <p:cNvSpPr txBox="1"/>
          <p:nvPr/>
        </p:nvSpPr>
        <p:spPr>
          <a:xfrm>
            <a:off x="3358692" y="2044944"/>
            <a:ext cx="7761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700" dirty="0">
                <a:solidFill>
                  <a:srgbClr val="00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Fuzzie</a:t>
            </a:r>
          </a:p>
        </p:txBody>
      </p:sp>
      <p:pic>
        <p:nvPicPr>
          <p:cNvPr id="1030" name="Picture 6" descr="Lightning Bolt Icon - Free PNG &amp; SVG 102457 - Noun Project">
            <a:extLst>
              <a:ext uri="{FF2B5EF4-FFF2-40B4-BE49-F238E27FC236}">
                <a16:creationId xmlns:a16="http://schemas.microsoft.com/office/drawing/2014/main" id="{D7D80CDE-6FA6-6BC5-D8A8-F8968695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55" y="2299528"/>
            <a:ext cx="1605362" cy="16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C68335-B524-9C9D-0FD1-4C72719B130C}"/>
              </a:ext>
            </a:extLst>
          </p:cNvPr>
          <p:cNvSpPr txBox="1"/>
          <p:nvPr/>
        </p:nvSpPr>
        <p:spPr>
          <a:xfrm>
            <a:off x="6887784" y="2898085"/>
            <a:ext cx="7761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700" dirty="0">
                <a:solidFill>
                  <a:srgbClr val="00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Fuzzie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D1F74-D955-DD04-5ABE-E236BF330A87}"/>
              </a:ext>
            </a:extLst>
          </p:cNvPr>
          <p:cNvSpPr txBox="1"/>
          <p:nvPr/>
        </p:nvSpPr>
        <p:spPr>
          <a:xfrm>
            <a:off x="2752825" y="4297679"/>
            <a:ext cx="3878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Split splat splodge" panose="020B0800000000000000" pitchFamily="34" charset="0"/>
              </a:rPr>
              <a:t>sadsaaswwbvsasaalpoppp0402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878C5-C3D7-F9CD-ACF2-B643C13E957B}"/>
              </a:ext>
            </a:extLst>
          </p:cNvPr>
          <p:cNvSpPr txBox="1"/>
          <p:nvPr/>
        </p:nvSpPr>
        <p:spPr>
          <a:xfrm>
            <a:off x="7399121" y="590323"/>
            <a:ext cx="2348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0" dirty="0">
                <a:latin typeface="Split splat splodge" panose="020B0800000000000000" pitchFamily="34" charset="0"/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0D4D0-5162-A341-D37E-5FBFA6A8B7C8}"/>
              </a:ext>
            </a:extLst>
          </p:cNvPr>
          <p:cNvSpPr txBox="1"/>
          <p:nvPr/>
        </p:nvSpPr>
        <p:spPr>
          <a:xfrm>
            <a:off x="8253606" y="1389114"/>
            <a:ext cx="7553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7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fuzzie</a:t>
            </a:r>
          </a:p>
        </p:txBody>
      </p:sp>
      <p:pic>
        <p:nvPicPr>
          <p:cNvPr id="7" name="Picture 2" descr="Vector silhouette of insect spray on white background. Symbol of annoying fly and pest control.">
            <a:extLst>
              <a:ext uri="{FF2B5EF4-FFF2-40B4-BE49-F238E27FC236}">
                <a16:creationId xmlns:a16="http://schemas.microsoft.com/office/drawing/2014/main" id="{3BBF6E5D-1DD1-8B1C-14BC-2D65FCE43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96" y="2606641"/>
            <a:ext cx="2255019" cy="150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42CD37-FE65-A092-80F8-7668BFF5AE01}"/>
              </a:ext>
            </a:extLst>
          </p:cNvPr>
          <p:cNvSpPr txBox="1"/>
          <p:nvPr/>
        </p:nvSpPr>
        <p:spPr>
          <a:xfrm rot="18942301">
            <a:off x="8982936" y="3036583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dirty="0">
                <a:solidFill>
                  <a:srgbClr val="00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E8B2A-6713-B3E8-F45A-9292896046E3}"/>
              </a:ext>
            </a:extLst>
          </p:cNvPr>
          <p:cNvSpPr/>
          <p:nvPr/>
        </p:nvSpPr>
        <p:spPr>
          <a:xfrm>
            <a:off x="351322" y="1389113"/>
            <a:ext cx="1304223" cy="78619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A523-B871-BE98-25C0-A701E11B5EC3}"/>
              </a:ext>
            </a:extLst>
          </p:cNvPr>
          <p:cNvSpPr txBox="1"/>
          <p:nvPr/>
        </p:nvSpPr>
        <p:spPr>
          <a:xfrm>
            <a:off x="893497" y="1821805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FFFF"/>
                </a:solidFill>
                <a:latin typeface="Metrostyle" panose="020B0504020202050204" pitchFamily="34" charset="0"/>
                <a:cs typeface="Arial" panose="020B0604020202020204" pitchFamily="34" charset="0"/>
              </a:rPr>
              <a:t>f</a:t>
            </a:r>
            <a:r>
              <a:rPr lang="en-SG" sz="2000" dirty="0">
                <a:solidFill>
                  <a:srgbClr val="00FFFF"/>
                </a:solidFill>
                <a:latin typeface="Metrostyle" panose="020B0504020202050204" pitchFamily="34" charset="0"/>
                <a:cs typeface="Arial" panose="020B0604020202020204" pitchFamily="34" charset="0"/>
              </a:rPr>
              <a:t>uzzie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8BF23-BB2B-B5A0-F4D3-A9DEEB2901B2}"/>
              </a:ext>
            </a:extLst>
          </p:cNvPr>
          <p:cNvSpPr txBox="1"/>
          <p:nvPr/>
        </p:nvSpPr>
        <p:spPr>
          <a:xfrm>
            <a:off x="4134867" y="1087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>
              <a:latin typeface="Metrosty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5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Metrostyle</vt:lpstr>
      <vt:lpstr>Segoe UI</vt:lpstr>
      <vt:lpstr>Split splat splodge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Weixian Zhang</dc:creator>
  <cp:lastModifiedBy>Weixian Zhang</cp:lastModifiedBy>
  <cp:revision>8</cp:revision>
  <dcterms:created xsi:type="dcterms:W3CDTF">2023-01-07T05:43:55Z</dcterms:created>
  <dcterms:modified xsi:type="dcterms:W3CDTF">2023-02-17T13:37:28Z</dcterms:modified>
</cp:coreProperties>
</file>