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485-B8B6-0909-2A53-94CE3339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077D-28F2-754C-860E-31B27455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D92D-4CA7-9BFD-28A7-83B7D94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D91C-4DD4-C8B3-0DE0-37932EC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F112-D127-D013-0A85-E63B650D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F5B0-8236-CC24-D7E5-908D27E2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2CE5-FA36-D6DB-A1F1-A5AEF81E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68AE-FAE9-5854-328A-80776CE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E83E-9AA6-2C44-66B8-7D4C3A93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A0E-F8B2-DA4F-7C3A-002EB9C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6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B295-F579-B0E5-4A15-7ED8B38E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9EFE-BF72-3D29-C0EF-FDB8B54F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74EF-EE1A-8475-32C2-FDC3A16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2A5B-8583-2619-F397-D077919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590-6F10-6F54-745C-5A05376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0750-754E-2FF4-3651-1A23C4F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AEE-FD7E-EFEA-1EAB-AD27C30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D698-BEA6-7724-5618-F5562EC7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BFD2-CA8C-C0AF-EE59-DA58DDB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2F4-3A43-D016-B80A-0EA35E9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0D6-E81F-E206-EACD-4C44FEA6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4B8CC-BB85-FCE5-CB07-641821FE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2EC-080D-D025-CE69-4CD939D2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BF07-6873-63EF-C06F-78CAA86F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0909-46CD-DE75-117E-95EFF34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3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19D-758A-5FCA-0C06-45594BB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8E04-BF4D-ABEE-5B84-DC024CA6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985B-E65B-65E2-479A-1116D364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1247-CF8E-1C6C-1094-62D703DD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48AF-8DE6-9941-15AD-C9D8B66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005-ED70-E860-B95A-2A697C84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2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899-7FC0-C56F-7AAB-AECB03F4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7A9B-A69F-97F6-1FE9-09067D93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703A-8B5E-1BAB-23AE-FFA1FDB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6A0-9C69-DA96-259D-55C4E413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D18D-7FCF-D7FA-F3D6-452DB71A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4F18-4742-BD11-70FE-F1B616C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3D3E-B439-A8D1-F970-F884A191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2A19-2F2A-EFBA-C5F7-1E83DC9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0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C6B-F61C-5FE9-BEDA-949AE7B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D3DF-1632-82C2-F238-933585A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B826B-11EE-D3B4-AD33-9E92324A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3511-D119-E5F1-19CE-78E8CB5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2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D541-9618-D68B-BD51-1F79DDFC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3057D-7F32-49F0-A7EB-D9C38960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E047-6DC5-BB2A-1B23-48CAEC3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5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57E0-811B-6B5F-F611-A6D0445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3547-F992-7567-F0B2-5977683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37B4-2F5A-EA5F-7E88-02FDF5B8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5FA3-F7CD-4AD0-F1EE-99032720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E8B3-101A-7828-7A06-E52A7C67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CD4F-7656-33AB-7577-944C776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4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FC73-8ED7-9A24-2EBE-4BB0D225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6D532-1ED3-FB13-24BD-FCDCED8B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DB6B-2833-1AB6-16A9-6B0E250F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095C-B68C-2AD5-0693-05AD24E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3131-BBED-6A67-D934-218654A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1988-646E-E29F-DBDF-8072917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1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4359-9B39-4A63-E2C5-E67E9A8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30D1-C6F3-2861-D2DE-6193A800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9EA8-5BB6-FC27-8294-F4360AA0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0A05-D41C-42B2-C09B-5255D98D0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7A6E-E9BF-51D7-CF60-49452B8E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3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B682B5-D0DA-00B5-FF72-0DE9864FFE0E}"/>
              </a:ext>
            </a:extLst>
          </p:cNvPr>
          <p:cNvSpPr/>
          <p:nvPr/>
        </p:nvSpPr>
        <p:spPr>
          <a:xfrm>
            <a:off x="3246120" y="830580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2E65-F8C3-1F0C-66B2-3369ABE53D65}"/>
              </a:ext>
            </a:extLst>
          </p:cNvPr>
          <p:cNvSpPr/>
          <p:nvPr/>
        </p:nvSpPr>
        <p:spPr>
          <a:xfrm>
            <a:off x="5455920" y="830580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A4B7-D53C-FD84-8C0C-76B837287059}"/>
              </a:ext>
            </a:extLst>
          </p:cNvPr>
          <p:cNvSpPr/>
          <p:nvPr/>
        </p:nvSpPr>
        <p:spPr>
          <a:xfrm>
            <a:off x="7665720" y="830580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31745-FB66-FCC8-BB1A-282A8FECD6E8}"/>
              </a:ext>
            </a:extLst>
          </p:cNvPr>
          <p:cNvCxnSpPr/>
          <p:nvPr/>
        </p:nvCxnSpPr>
        <p:spPr>
          <a:xfrm>
            <a:off x="1760220" y="1787128"/>
            <a:ext cx="8869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1893B-8D86-5736-1132-2601322F4958}"/>
              </a:ext>
            </a:extLst>
          </p:cNvPr>
          <p:cNvSpPr txBox="1"/>
          <p:nvPr/>
        </p:nvSpPr>
        <p:spPr>
          <a:xfrm>
            <a:off x="334719" y="135876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0CE66-33CE-A064-85DC-216608591928}"/>
              </a:ext>
            </a:extLst>
          </p:cNvPr>
          <p:cNvSpPr/>
          <p:nvPr/>
        </p:nvSpPr>
        <p:spPr>
          <a:xfrm>
            <a:off x="429663" y="2613659"/>
            <a:ext cx="3223260" cy="2525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C74D-8905-20B6-948F-06DEF8FEF729}"/>
              </a:ext>
            </a:extLst>
          </p:cNvPr>
          <p:cNvSpPr txBox="1"/>
          <p:nvPr/>
        </p:nvSpPr>
        <p:spPr>
          <a:xfrm>
            <a:off x="371194" y="224432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3E530-497B-35D8-4AC9-88DC8664EB7D}"/>
              </a:ext>
            </a:extLst>
          </p:cNvPr>
          <p:cNvSpPr/>
          <p:nvPr/>
        </p:nvSpPr>
        <p:spPr>
          <a:xfrm>
            <a:off x="579120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DC93D-97E9-82AF-D198-8CD12FFDE7EE}"/>
              </a:ext>
            </a:extLst>
          </p:cNvPr>
          <p:cNvSpPr/>
          <p:nvPr/>
        </p:nvSpPr>
        <p:spPr>
          <a:xfrm>
            <a:off x="1464132" y="285749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8BE05-E5C7-CCEA-B8FA-4F2C47BA4DDE}"/>
              </a:ext>
            </a:extLst>
          </p:cNvPr>
          <p:cNvSpPr/>
          <p:nvPr/>
        </p:nvSpPr>
        <p:spPr>
          <a:xfrm>
            <a:off x="2668092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52EF6-83DD-9905-717B-2661EF8E1D27}"/>
              </a:ext>
            </a:extLst>
          </p:cNvPr>
          <p:cNvSpPr/>
          <p:nvPr/>
        </p:nvSpPr>
        <p:spPr>
          <a:xfrm>
            <a:off x="603072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AF0F4-4904-1B06-EE7D-3478EF19CD34}"/>
              </a:ext>
            </a:extLst>
          </p:cNvPr>
          <p:cNvSpPr/>
          <p:nvPr/>
        </p:nvSpPr>
        <p:spPr>
          <a:xfrm>
            <a:off x="4234597" y="2613660"/>
            <a:ext cx="3223260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74A40-4432-B511-74B0-BDE40A4A2345}"/>
              </a:ext>
            </a:extLst>
          </p:cNvPr>
          <p:cNvSpPr txBox="1"/>
          <p:nvPr/>
        </p:nvSpPr>
        <p:spPr>
          <a:xfrm>
            <a:off x="4186691" y="2244328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309A6-2C68-77BB-AF26-25627CC147E7}"/>
              </a:ext>
            </a:extLst>
          </p:cNvPr>
          <p:cNvSpPr/>
          <p:nvPr/>
        </p:nvSpPr>
        <p:spPr>
          <a:xfrm>
            <a:off x="4394617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2281A-C8C2-A5DB-EBB5-E265353D9557}"/>
              </a:ext>
            </a:extLst>
          </p:cNvPr>
          <p:cNvSpPr/>
          <p:nvPr/>
        </p:nvSpPr>
        <p:spPr>
          <a:xfrm>
            <a:off x="5508789" y="356234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2D899-EA07-719B-CD6E-7B64FA8CEAA0}"/>
              </a:ext>
            </a:extLst>
          </p:cNvPr>
          <p:cNvSpPr/>
          <p:nvPr/>
        </p:nvSpPr>
        <p:spPr>
          <a:xfrm>
            <a:off x="6682269" y="356234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65163-4D28-1F50-0E05-466E8B0E190E}"/>
              </a:ext>
            </a:extLst>
          </p:cNvPr>
          <p:cNvSpPr/>
          <p:nvPr/>
        </p:nvSpPr>
        <p:spPr>
          <a:xfrm>
            <a:off x="4418569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F8AA5-CD3D-EF6A-3E2B-703430892AC2}"/>
              </a:ext>
            </a:extLst>
          </p:cNvPr>
          <p:cNvSpPr/>
          <p:nvPr/>
        </p:nvSpPr>
        <p:spPr>
          <a:xfrm>
            <a:off x="5288075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9E424-0933-03F2-9CA9-9D0548E2559A}"/>
              </a:ext>
            </a:extLst>
          </p:cNvPr>
          <p:cNvSpPr/>
          <p:nvPr/>
        </p:nvSpPr>
        <p:spPr>
          <a:xfrm>
            <a:off x="6105599" y="285749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0AD6B-C31C-84F7-A733-A7849733FD36}"/>
              </a:ext>
            </a:extLst>
          </p:cNvPr>
          <p:cNvSpPr/>
          <p:nvPr/>
        </p:nvSpPr>
        <p:spPr>
          <a:xfrm>
            <a:off x="8208392" y="2613660"/>
            <a:ext cx="3223260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F125F-9025-0FEF-9EDC-12F17E185232}"/>
              </a:ext>
            </a:extLst>
          </p:cNvPr>
          <p:cNvSpPr txBox="1"/>
          <p:nvPr/>
        </p:nvSpPr>
        <p:spPr>
          <a:xfrm>
            <a:off x="8088799" y="2244328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A25A7-A770-63DC-1860-A58100FFC015}"/>
              </a:ext>
            </a:extLst>
          </p:cNvPr>
          <p:cNvSpPr/>
          <p:nvPr/>
        </p:nvSpPr>
        <p:spPr>
          <a:xfrm>
            <a:off x="836841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7F1BD-5E9D-91BD-B29D-87DCEE1951CD}"/>
              </a:ext>
            </a:extLst>
          </p:cNvPr>
          <p:cNvSpPr/>
          <p:nvPr/>
        </p:nvSpPr>
        <p:spPr>
          <a:xfrm>
            <a:off x="8392364" y="4283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0BDC4-A023-50A9-357C-626CB12EF880}"/>
              </a:ext>
            </a:extLst>
          </p:cNvPr>
          <p:cNvSpPr/>
          <p:nvPr/>
        </p:nvSpPr>
        <p:spPr>
          <a:xfrm>
            <a:off x="9501465" y="3562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ED3B7-D53B-B1DA-A5A3-A52D9B94BAE1}"/>
              </a:ext>
            </a:extLst>
          </p:cNvPr>
          <p:cNvSpPr/>
          <p:nvPr/>
        </p:nvSpPr>
        <p:spPr>
          <a:xfrm>
            <a:off x="839236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CFC05-A3EF-B87F-FDB5-89167B0614CC}"/>
              </a:ext>
            </a:extLst>
          </p:cNvPr>
          <p:cNvSpPr/>
          <p:nvPr/>
        </p:nvSpPr>
        <p:spPr>
          <a:xfrm>
            <a:off x="926187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DCF0E-7C69-65C4-84F0-49F88096A1A2}"/>
              </a:ext>
            </a:extLst>
          </p:cNvPr>
          <p:cNvSpPr/>
          <p:nvPr/>
        </p:nvSpPr>
        <p:spPr>
          <a:xfrm>
            <a:off x="9586438" y="4267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B334D-F777-ECF8-8BF0-2B82436EB442}"/>
              </a:ext>
            </a:extLst>
          </p:cNvPr>
          <p:cNvSpPr/>
          <p:nvPr/>
        </p:nvSpPr>
        <p:spPr>
          <a:xfrm>
            <a:off x="10160510" y="2857497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AD74E-93AB-2E09-1A76-2A915FA7AB4D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6355080" y="1546860"/>
            <a:ext cx="278871" cy="1310637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AED40D-B986-6EA4-F111-886A174EF21F}"/>
              </a:ext>
            </a:extLst>
          </p:cNvPr>
          <p:cNvCxnSpPr>
            <a:stCxn id="31" idx="3"/>
            <a:endCxn id="6" idx="3"/>
          </p:cNvCxnSpPr>
          <p:nvPr/>
        </p:nvCxnSpPr>
        <p:spPr>
          <a:xfrm flipH="1" flipV="1">
            <a:off x="9464040" y="1188720"/>
            <a:ext cx="1270542" cy="3394709"/>
          </a:xfrm>
          <a:prstGeom prst="bentConnector3">
            <a:avLst>
              <a:gd name="adj1" fmla="val -683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282AE6-60B6-6FC5-1F1B-3F2215B17CAA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rot="16200000" flipV="1">
            <a:off x="8994413" y="1117328"/>
            <a:ext cx="1310637" cy="2169702"/>
          </a:xfrm>
          <a:prstGeom prst="bentConnector3">
            <a:avLst>
              <a:gd name="adj1" fmla="val 59302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793312-11F9-3C2D-7489-07446B9E9E5E}"/>
              </a:ext>
            </a:extLst>
          </p:cNvPr>
          <p:cNvSpPr txBox="1"/>
          <p:nvPr/>
        </p:nvSpPr>
        <p:spPr>
          <a:xfrm>
            <a:off x="9155744" y="1797469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312870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Weixian Zhang</dc:creator>
  <cp:lastModifiedBy>Weixian Zhang</cp:lastModifiedBy>
  <cp:revision>2</cp:revision>
  <dcterms:created xsi:type="dcterms:W3CDTF">2025-02-05T02:54:37Z</dcterms:created>
  <dcterms:modified xsi:type="dcterms:W3CDTF">2025-02-05T03:11:00Z</dcterms:modified>
</cp:coreProperties>
</file>