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60" r:id="rId3"/>
    <p:sldId id="256" r:id="rId4"/>
    <p:sldId id="259" r:id="rId5"/>
    <p:sldId id="257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 varScale="1">
        <p:scale>
          <a:sx n="84" d="100"/>
          <a:sy n="84" d="100"/>
        </p:scale>
        <p:origin x="4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CAFB9-D2F2-494A-9513-78684149591B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11444-1062-43B2-9DAF-F7E7A686B0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4502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11444-1062-43B2-9DAF-F7E7A686B05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982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485-B8B6-0909-2A53-94CE3339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F077D-28F2-754C-860E-31B274555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D92D-4CA7-9BFD-28A7-83B7D94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D91C-4DD4-C8B3-0DE0-37932ECB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2F112-D127-D013-0A85-E63B650D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1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F5B0-8236-CC24-D7E5-908D27E2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2CE5-FA36-D6DB-A1F1-A5AEF81E3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C68AE-FAE9-5854-328A-80776CEF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7E83E-9AA6-2C44-66B8-7D4C3A932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A0E-F8B2-DA4F-7C3A-002EB9C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267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5DB295-F579-B0E5-4A15-7ED8B38EC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9EFE-BF72-3D29-C0EF-FDB8B54F0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E74EF-EE1A-8475-32C2-FDC3A16C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12A5B-8583-2619-F397-D077919A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E9590-6F10-6F54-745C-5A053765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5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0750-754E-2FF4-3651-1A23C4FD1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EAEE-FD7E-EFEA-1EAB-AD27C30C9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DD698-BEA6-7724-5618-F5562EC7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5BFD2-CA8C-C0AF-EE59-DA58DDB0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72F4-3A43-D016-B80A-0EA35E955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6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10D6-E81F-E206-EACD-4C44FEA6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4B8CC-BB85-FCE5-CB07-641821FE6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FC2EC-080D-D025-CE69-4CD939D2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2BF07-6873-63EF-C06F-78CAA86F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B0909-46CD-DE75-117E-95EFF348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36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419D-758A-5FCA-0C06-45594BB8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58E04-BF4D-ABEE-5B84-DC024CA62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32985B-E65B-65E2-479A-1116D3642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D1247-CF8E-1C6C-1094-62D703DDF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48AF-8DE6-9941-15AD-C9D8B66C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DF005-ED70-E860-B95A-2A697C847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425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0899-7FC0-C56F-7AAB-AECB03F40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87A9B-A69F-97F6-1FE9-09067D93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1703A-8B5E-1BAB-23AE-FFA1FDB2D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C06A0-9C69-DA96-259D-55C4E4136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BD18D-7FCF-D7FA-F3D6-452DB71AD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BB4F18-4742-BD11-70FE-F1B616C8E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83D3E-B439-A8D1-F970-F884A191C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82A19-2F2A-EFBA-C5F7-1E83DC9DE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094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50C6B-F61C-5FE9-BEDA-949AE7B55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3D3DF-1632-82C2-F238-933585AF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B826B-11EE-D3B4-AD33-9E92324A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83511-D119-E5F1-19CE-78E8CB5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524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7D541-9618-D68B-BD51-1F79DDFC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3057D-7F32-49F0-A7EB-D9C38960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CE047-6DC5-BB2A-1B23-48CAEC330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25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57E0-811B-6B5F-F611-A6D04459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3547-F992-7567-F0B2-59776838B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037B4-2F5A-EA5F-7E88-02FDF5B82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85FA3-F7CD-4AD0-F1EE-99032720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EE8B3-101A-7828-7A06-E52A7C67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6CD4F-7656-33AB-7577-944C776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34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FC73-8ED7-9A24-2EBE-4BB0D225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6D532-1ED3-FB13-24BD-FCDCED8BD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0CDB6B-2833-1AB6-16A9-6B0E250FF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095C-B68C-2AD5-0693-05AD24EF5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AD3131-BBED-6A67-D934-218654AB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31988-646E-E29F-DBDF-80729172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412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24359-9B39-4A63-E2C5-E67E9A82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730D1-C6F3-2861-D2DE-6193A800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19EA8-5BB6-FC27-8294-F4360AA0B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6510E-A692-4F30-A92C-C3103839909E}" type="datetimeFigureOut">
              <a:rPr lang="en-SG" smtClean="0"/>
              <a:t>22/5/2025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90A05-D41C-42B2-C09B-5255D98D0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C7A6E-E9BF-51D7-CF60-49452B8EA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C293C-3B20-49AB-B79B-37E1920A177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033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24E7DB-7505-FFF8-E49E-CA445514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5" y="615690"/>
            <a:ext cx="3709976" cy="4267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8BBC9-B18F-BDA1-1C2B-E74F2E930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330" y="1167182"/>
            <a:ext cx="6842917" cy="37157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DDE362-0582-F47E-577A-8FA43A65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55" y="509865"/>
            <a:ext cx="10552892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2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C30B52-07DA-4236-76EF-07A1F6342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33" y="2038156"/>
            <a:ext cx="11879333" cy="2781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A1E7E9-DEDD-A56E-447D-DA58952D13D3}"/>
              </a:ext>
            </a:extLst>
          </p:cNvPr>
          <p:cNvSpPr/>
          <p:nvPr/>
        </p:nvSpPr>
        <p:spPr>
          <a:xfrm>
            <a:off x="6167120" y="2743199"/>
            <a:ext cx="3027680" cy="86360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3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57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B682B5-D0DA-00B5-FF72-0DE9864FFE0E}"/>
              </a:ext>
            </a:extLst>
          </p:cNvPr>
          <p:cNvSpPr/>
          <p:nvPr/>
        </p:nvSpPr>
        <p:spPr>
          <a:xfrm>
            <a:off x="4747572" y="827009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42E65-F8C3-1F0C-66B2-3369ABE53D65}"/>
              </a:ext>
            </a:extLst>
          </p:cNvPr>
          <p:cNvSpPr/>
          <p:nvPr/>
        </p:nvSpPr>
        <p:spPr>
          <a:xfrm>
            <a:off x="1997103" y="827009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42A4B7-D53C-FD84-8C0C-76B837287059}"/>
              </a:ext>
            </a:extLst>
          </p:cNvPr>
          <p:cNvSpPr/>
          <p:nvPr/>
        </p:nvSpPr>
        <p:spPr>
          <a:xfrm>
            <a:off x="7665720" y="830580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B31745-FB66-FCC8-BB1A-282A8FECD6E8}"/>
              </a:ext>
            </a:extLst>
          </p:cNvPr>
          <p:cNvCxnSpPr>
            <a:cxnSpLocks/>
          </p:cNvCxnSpPr>
          <p:nvPr/>
        </p:nvCxnSpPr>
        <p:spPr>
          <a:xfrm>
            <a:off x="1614192" y="1787128"/>
            <a:ext cx="90157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01893B-8D86-5736-1132-2601322F4958}"/>
              </a:ext>
            </a:extLst>
          </p:cNvPr>
          <p:cNvSpPr txBox="1"/>
          <p:nvPr/>
        </p:nvSpPr>
        <p:spPr>
          <a:xfrm>
            <a:off x="167079" y="135876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30CE66-33CE-A064-85DC-216608591928}"/>
              </a:ext>
            </a:extLst>
          </p:cNvPr>
          <p:cNvSpPr/>
          <p:nvPr/>
        </p:nvSpPr>
        <p:spPr>
          <a:xfrm>
            <a:off x="4474316" y="2609847"/>
            <a:ext cx="3223260" cy="2525791"/>
          </a:xfrm>
          <a:prstGeom prst="rect">
            <a:avLst/>
          </a:prstGeom>
          <a:solidFill>
            <a:schemeClr val="bg1"/>
          </a:solidFill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C74D-8905-20B6-948F-06DEF8FEF729}"/>
              </a:ext>
            </a:extLst>
          </p:cNvPr>
          <p:cNvSpPr txBox="1"/>
          <p:nvPr/>
        </p:nvSpPr>
        <p:spPr>
          <a:xfrm>
            <a:off x="4415847" y="2240516"/>
            <a:ext cx="200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63E530-497B-35D8-4AC9-88DC8664EB7D}"/>
              </a:ext>
            </a:extLst>
          </p:cNvPr>
          <p:cNvSpPr/>
          <p:nvPr/>
        </p:nvSpPr>
        <p:spPr>
          <a:xfrm>
            <a:off x="4623773" y="285368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DC93D-97E9-82AF-D198-8CD12FFDE7EE}"/>
              </a:ext>
            </a:extLst>
          </p:cNvPr>
          <p:cNvSpPr/>
          <p:nvPr/>
        </p:nvSpPr>
        <p:spPr>
          <a:xfrm>
            <a:off x="5468207" y="2853687"/>
            <a:ext cx="910479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E52EF6-83DD-9905-717B-2661EF8E1D27}"/>
              </a:ext>
            </a:extLst>
          </p:cNvPr>
          <p:cNvSpPr/>
          <p:nvPr/>
        </p:nvSpPr>
        <p:spPr>
          <a:xfrm>
            <a:off x="4647725" y="356234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3AF0F4-4904-1B06-EE7D-3478EF19CD34}"/>
              </a:ext>
            </a:extLst>
          </p:cNvPr>
          <p:cNvSpPr/>
          <p:nvPr/>
        </p:nvSpPr>
        <p:spPr>
          <a:xfrm>
            <a:off x="684552" y="2613660"/>
            <a:ext cx="3223260" cy="2529840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B74A40-4432-B511-74B0-BDE40A4A2345}"/>
              </a:ext>
            </a:extLst>
          </p:cNvPr>
          <p:cNvSpPr txBox="1"/>
          <p:nvPr/>
        </p:nvSpPr>
        <p:spPr>
          <a:xfrm>
            <a:off x="636646" y="2244328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1309A6-2C68-77BB-AF26-25627CC147E7}"/>
              </a:ext>
            </a:extLst>
          </p:cNvPr>
          <p:cNvSpPr/>
          <p:nvPr/>
        </p:nvSpPr>
        <p:spPr>
          <a:xfrm>
            <a:off x="84457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E2281A-C8C2-A5DB-EBB5-E265353D9557}"/>
              </a:ext>
            </a:extLst>
          </p:cNvPr>
          <p:cNvSpPr/>
          <p:nvPr/>
        </p:nvSpPr>
        <p:spPr>
          <a:xfrm>
            <a:off x="1958744" y="356234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42D899-EA07-719B-CD6E-7B64FA8CEAA0}"/>
              </a:ext>
            </a:extLst>
          </p:cNvPr>
          <p:cNvSpPr/>
          <p:nvPr/>
        </p:nvSpPr>
        <p:spPr>
          <a:xfrm>
            <a:off x="3132224" y="356234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E65163-4D28-1F50-0E05-466E8B0E190E}"/>
              </a:ext>
            </a:extLst>
          </p:cNvPr>
          <p:cNvSpPr/>
          <p:nvPr/>
        </p:nvSpPr>
        <p:spPr>
          <a:xfrm>
            <a:off x="86852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3F8AA5-CD3D-EF6A-3E2B-703430892AC2}"/>
              </a:ext>
            </a:extLst>
          </p:cNvPr>
          <p:cNvSpPr/>
          <p:nvPr/>
        </p:nvSpPr>
        <p:spPr>
          <a:xfrm>
            <a:off x="173803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9E424-0933-03F2-9CA9-9D0548E2559A}"/>
              </a:ext>
            </a:extLst>
          </p:cNvPr>
          <p:cNvSpPr/>
          <p:nvPr/>
        </p:nvSpPr>
        <p:spPr>
          <a:xfrm>
            <a:off x="6460854" y="2859160"/>
            <a:ext cx="1114569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00AD6B-C31C-84F7-A733-A7849733FD36}"/>
              </a:ext>
            </a:extLst>
          </p:cNvPr>
          <p:cNvSpPr/>
          <p:nvPr/>
        </p:nvSpPr>
        <p:spPr>
          <a:xfrm>
            <a:off x="8208392" y="2613660"/>
            <a:ext cx="3223260" cy="2529840"/>
          </a:xfrm>
          <a:prstGeom prst="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F125F-9025-0FEF-9EDC-12F17E185232}"/>
              </a:ext>
            </a:extLst>
          </p:cNvPr>
          <p:cNvSpPr txBox="1"/>
          <p:nvPr/>
        </p:nvSpPr>
        <p:spPr>
          <a:xfrm>
            <a:off x="8088799" y="2244328"/>
            <a:ext cx="2162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0A25A7-A770-63DC-1860-A58100FFC015}"/>
              </a:ext>
            </a:extLst>
          </p:cNvPr>
          <p:cNvSpPr/>
          <p:nvPr/>
        </p:nvSpPr>
        <p:spPr>
          <a:xfrm>
            <a:off x="8368412" y="2857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7F1BD-5E9D-91BD-B29D-87DCEE1951CD}"/>
              </a:ext>
            </a:extLst>
          </p:cNvPr>
          <p:cNvSpPr/>
          <p:nvPr/>
        </p:nvSpPr>
        <p:spPr>
          <a:xfrm>
            <a:off x="8392364" y="4283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0BDC4-A023-50A9-357C-626CB12EF880}"/>
              </a:ext>
            </a:extLst>
          </p:cNvPr>
          <p:cNvSpPr/>
          <p:nvPr/>
        </p:nvSpPr>
        <p:spPr>
          <a:xfrm>
            <a:off x="9501465" y="3562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EED3B7-D53B-B1DA-A5A3-A52D9B94BAE1}"/>
              </a:ext>
            </a:extLst>
          </p:cNvPr>
          <p:cNvSpPr/>
          <p:nvPr/>
        </p:nvSpPr>
        <p:spPr>
          <a:xfrm>
            <a:off x="8392364" y="3566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FCFC05-A3EF-B87F-FDB5-89167B0614CC}"/>
              </a:ext>
            </a:extLst>
          </p:cNvPr>
          <p:cNvSpPr/>
          <p:nvPr/>
        </p:nvSpPr>
        <p:spPr>
          <a:xfrm>
            <a:off x="9261870" y="2857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B1DCF0E-7C69-65C4-84F0-49F88096A1A2}"/>
              </a:ext>
            </a:extLst>
          </p:cNvPr>
          <p:cNvSpPr/>
          <p:nvPr/>
        </p:nvSpPr>
        <p:spPr>
          <a:xfrm>
            <a:off x="9586438" y="4267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FB334D-F777-ECF8-8BF0-2B82436EB442}"/>
              </a:ext>
            </a:extLst>
          </p:cNvPr>
          <p:cNvSpPr/>
          <p:nvPr/>
        </p:nvSpPr>
        <p:spPr>
          <a:xfrm>
            <a:off x="10160510" y="2857497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BAD74E-93AB-2E09-1A76-2A915FA7AB4D}"/>
              </a:ext>
            </a:extLst>
          </p:cNvPr>
          <p:cNvCxnSpPr>
            <a:cxnSpLocks/>
            <a:stCxn id="23" idx="0"/>
            <a:endCxn id="4" idx="2"/>
          </p:cNvCxnSpPr>
          <p:nvPr/>
        </p:nvCxnSpPr>
        <p:spPr>
          <a:xfrm flipH="1" flipV="1">
            <a:off x="5646732" y="1543289"/>
            <a:ext cx="1371407" cy="1315871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AED40D-B986-6EA4-F111-886A174EF21F}"/>
              </a:ext>
            </a:extLst>
          </p:cNvPr>
          <p:cNvCxnSpPr>
            <a:stCxn id="31" idx="3"/>
            <a:endCxn id="6" idx="3"/>
          </p:cNvCxnSpPr>
          <p:nvPr/>
        </p:nvCxnSpPr>
        <p:spPr>
          <a:xfrm flipH="1" flipV="1">
            <a:off x="9464040" y="1188720"/>
            <a:ext cx="1270542" cy="3394709"/>
          </a:xfrm>
          <a:prstGeom prst="bentConnector3">
            <a:avLst>
              <a:gd name="adj1" fmla="val -68371"/>
            </a:avLst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C282AE6-60B6-6FC5-1F1B-3F2215B17CAA}"/>
              </a:ext>
            </a:extLst>
          </p:cNvPr>
          <p:cNvCxnSpPr>
            <a:cxnSpLocks/>
            <a:stCxn id="32" idx="0"/>
            <a:endCxn id="6" idx="2"/>
          </p:cNvCxnSpPr>
          <p:nvPr/>
        </p:nvCxnSpPr>
        <p:spPr>
          <a:xfrm rot="16200000" flipV="1">
            <a:off x="8994413" y="1117328"/>
            <a:ext cx="1310637" cy="2169702"/>
          </a:xfrm>
          <a:prstGeom prst="bentConnector3">
            <a:avLst>
              <a:gd name="adj1" fmla="val 59302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5793312-11F9-3C2D-7489-07446B9E9E5E}"/>
              </a:ext>
            </a:extLst>
          </p:cNvPr>
          <p:cNvSpPr txBox="1"/>
          <p:nvPr/>
        </p:nvSpPr>
        <p:spPr>
          <a:xfrm>
            <a:off x="9155744" y="1797469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A8BE05-E5C7-CCEA-B8FA-4F2C47BA4DDE}"/>
              </a:ext>
            </a:extLst>
          </p:cNvPr>
          <p:cNvSpPr/>
          <p:nvPr/>
        </p:nvSpPr>
        <p:spPr>
          <a:xfrm>
            <a:off x="2588875" y="285368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</p:spTree>
    <p:extLst>
      <p:ext uri="{BB962C8B-B14F-4D97-AF65-F5344CB8AC3E}">
        <p14:creationId xmlns:p14="http://schemas.microsoft.com/office/powerpoint/2010/main" val="312870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9FEA1-99BE-8127-E94C-2D33D6D1E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2B59D2-DACA-A08C-7477-63D7F6B1DBF8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86E196-72CB-CC18-BA72-FE8ED7984491}"/>
              </a:ext>
            </a:extLst>
          </p:cNvPr>
          <p:cNvSpPr/>
          <p:nvPr/>
        </p:nvSpPr>
        <p:spPr>
          <a:xfrm>
            <a:off x="4087263" y="2207868"/>
            <a:ext cx="3223260" cy="17602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6C5EC-6FF9-8AA6-8A1D-57B860C4D6CE}"/>
              </a:ext>
            </a:extLst>
          </p:cNvPr>
          <p:cNvSpPr txBox="1"/>
          <p:nvPr/>
        </p:nvSpPr>
        <p:spPr>
          <a:xfrm>
            <a:off x="4002571" y="4027259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Pocket Geek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8C177-0FA2-F60F-F13F-327EC4E40EBB}"/>
              </a:ext>
            </a:extLst>
          </p:cNvPr>
          <p:cNvSpPr/>
          <p:nvPr/>
        </p:nvSpPr>
        <p:spPr>
          <a:xfrm>
            <a:off x="4236720" y="2451707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A2A8B-D4EC-DA70-543E-D295F707C5C6}"/>
              </a:ext>
            </a:extLst>
          </p:cNvPr>
          <p:cNvSpPr/>
          <p:nvPr/>
        </p:nvSpPr>
        <p:spPr>
          <a:xfrm>
            <a:off x="5121732" y="2451707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EA0D0B-5812-63C5-60CC-A1AC436B81F9}"/>
              </a:ext>
            </a:extLst>
          </p:cNvPr>
          <p:cNvSpPr/>
          <p:nvPr/>
        </p:nvSpPr>
        <p:spPr>
          <a:xfrm>
            <a:off x="6325692" y="2451706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APIM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0E93D2-98F2-E4A6-1F44-2023C1E9B988}"/>
              </a:ext>
            </a:extLst>
          </p:cNvPr>
          <p:cNvSpPr/>
          <p:nvPr/>
        </p:nvSpPr>
        <p:spPr>
          <a:xfrm>
            <a:off x="4260672" y="3160366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B40672-4AFF-0459-4849-802E33E6C8C6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819EBE4-3917-7EEE-08BA-497998943DB2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8371C9-BF58-BDDC-C7D3-B09512FF9A9B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7710B9-C948-C83B-7D2D-6D8AF4001093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2A2FC8C-6ECF-6948-A179-929224050868}"/>
              </a:ext>
            </a:extLst>
          </p:cNvPr>
          <p:cNvCxnSpPr>
            <a:cxnSpLocks/>
            <a:stCxn id="10" idx="1"/>
            <a:endCxn id="4" idx="1"/>
          </p:cNvCxnSpPr>
          <p:nvPr/>
        </p:nvCxnSpPr>
        <p:spPr>
          <a:xfrm rot="10800000">
            <a:off x="3543301" y="1087803"/>
            <a:ext cx="543963" cy="2000174"/>
          </a:xfrm>
          <a:prstGeom prst="bentConnector3">
            <a:avLst>
              <a:gd name="adj1" fmla="val 142025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D72C-C326-12BB-5D02-9845073B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339F58-5E4F-DE90-9BD4-F4BD1729B668}"/>
              </a:ext>
            </a:extLst>
          </p:cNvPr>
          <p:cNvSpPr txBox="1"/>
          <p:nvPr/>
        </p:nvSpPr>
        <p:spPr>
          <a:xfrm>
            <a:off x="9930740" y="7732511"/>
            <a:ext cx="2019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Cloud Crafty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32FA30-3331-7869-8764-A9C16AFF6C16}"/>
              </a:ext>
            </a:extLst>
          </p:cNvPr>
          <p:cNvSpPr/>
          <p:nvPr/>
        </p:nvSpPr>
        <p:spPr>
          <a:xfrm>
            <a:off x="3543300" y="729663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5FBB2D2-00EE-A1DF-11D4-BD1464DC72A7}"/>
              </a:ext>
            </a:extLst>
          </p:cNvPr>
          <p:cNvCxnSpPr>
            <a:cxnSpLocks/>
          </p:cNvCxnSpPr>
          <p:nvPr/>
        </p:nvCxnSpPr>
        <p:spPr>
          <a:xfrm>
            <a:off x="3215640" y="1787128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1072F1-65FB-2FFE-54CB-1FF9BAA10695}"/>
              </a:ext>
            </a:extLst>
          </p:cNvPr>
          <p:cNvSpPr txBox="1"/>
          <p:nvPr/>
        </p:nvSpPr>
        <p:spPr>
          <a:xfrm>
            <a:off x="1788727" y="1366389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4E93EF7-FF7A-1C2B-82A1-2ED3C106C600}"/>
              </a:ext>
            </a:extLst>
          </p:cNvPr>
          <p:cNvSpPr/>
          <p:nvPr/>
        </p:nvSpPr>
        <p:spPr>
          <a:xfrm>
            <a:off x="5545626" y="733711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41C5F2-A216-A345-6DCF-1597C1B3345A}"/>
              </a:ext>
            </a:extLst>
          </p:cNvPr>
          <p:cNvSpPr/>
          <p:nvPr/>
        </p:nvSpPr>
        <p:spPr>
          <a:xfrm>
            <a:off x="7547952" y="721186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B1EF4F8-C25B-B2CD-9B71-FD4D71DC7FA8}"/>
              </a:ext>
            </a:extLst>
          </p:cNvPr>
          <p:cNvSpPr/>
          <p:nvPr/>
        </p:nvSpPr>
        <p:spPr>
          <a:xfrm>
            <a:off x="4527674" y="2263140"/>
            <a:ext cx="3371192" cy="179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B6A07A-9AA8-AF7A-A8E2-3AC9DEECB296}"/>
              </a:ext>
            </a:extLst>
          </p:cNvPr>
          <p:cNvSpPr/>
          <p:nvPr/>
        </p:nvSpPr>
        <p:spPr>
          <a:xfrm>
            <a:off x="4687694" y="250697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74B5FC0-A32C-513B-43DB-E00C2233623C}"/>
              </a:ext>
            </a:extLst>
          </p:cNvPr>
          <p:cNvSpPr/>
          <p:nvPr/>
        </p:nvSpPr>
        <p:spPr>
          <a:xfrm>
            <a:off x="5801866" y="3211829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CAFC1D-33A5-74A4-1B2F-5439283AF38C}"/>
              </a:ext>
            </a:extLst>
          </p:cNvPr>
          <p:cNvSpPr/>
          <p:nvPr/>
        </p:nvSpPr>
        <p:spPr>
          <a:xfrm>
            <a:off x="6975346" y="321182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IoT Hub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9908F23-DC0D-5C60-10FE-C88779EA2287}"/>
              </a:ext>
            </a:extLst>
          </p:cNvPr>
          <p:cNvSpPr/>
          <p:nvPr/>
        </p:nvSpPr>
        <p:spPr>
          <a:xfrm>
            <a:off x="4711646" y="321563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Firewall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52DAB4-FCB4-0EC7-10CF-9824A4F0EAE0}"/>
              </a:ext>
            </a:extLst>
          </p:cNvPr>
          <p:cNvSpPr/>
          <p:nvPr/>
        </p:nvSpPr>
        <p:spPr>
          <a:xfrm>
            <a:off x="5581152" y="250697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B8A502-2E2D-840D-0B5D-2F5EFE7C53C1}"/>
              </a:ext>
            </a:extLst>
          </p:cNvPr>
          <p:cNvSpPr/>
          <p:nvPr/>
        </p:nvSpPr>
        <p:spPr>
          <a:xfrm>
            <a:off x="6398676" y="250697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VM 3</a:t>
            </a:r>
          </a:p>
          <a:p>
            <a:pPr algn="ctr"/>
            <a:r>
              <a:rPr lang="en-SG" sz="1600" dirty="0">
                <a:solidFill>
                  <a:schemeClr val="tx1"/>
                </a:solidFill>
              </a:rPr>
              <a:t>CPU&gt;90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5A4F33-3F6D-C991-556F-06EA00C8356C}"/>
              </a:ext>
            </a:extLst>
          </p:cNvPr>
          <p:cNvCxnSpPr>
            <a:cxnSpLocks/>
            <a:stCxn id="56" idx="0"/>
            <a:endCxn id="47" idx="2"/>
          </p:cNvCxnSpPr>
          <p:nvPr/>
        </p:nvCxnSpPr>
        <p:spPr>
          <a:xfrm flipH="1" flipV="1">
            <a:off x="6444786" y="1449991"/>
            <a:ext cx="527962" cy="1056987"/>
          </a:xfrm>
          <a:prstGeom prst="straightConnector1">
            <a:avLst/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AD7FC4D-E578-E428-E002-EE5CEC672421}"/>
              </a:ext>
            </a:extLst>
          </p:cNvPr>
          <p:cNvSpPr txBox="1"/>
          <p:nvPr/>
        </p:nvSpPr>
        <p:spPr>
          <a:xfrm>
            <a:off x="4416711" y="4113011"/>
            <a:ext cx="2782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2 Cloud Crafty system</a:t>
            </a:r>
          </a:p>
        </p:txBody>
      </p:sp>
    </p:spTree>
    <p:extLst>
      <p:ext uri="{BB962C8B-B14F-4D97-AF65-F5344CB8AC3E}">
        <p14:creationId xmlns:p14="http://schemas.microsoft.com/office/powerpoint/2010/main" val="394308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7A29-FBB2-6FDF-1EF7-C97E3CFA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0685DE8-AE30-B50C-8F6F-73A4FC7E2816}"/>
              </a:ext>
            </a:extLst>
          </p:cNvPr>
          <p:cNvSpPr/>
          <p:nvPr/>
        </p:nvSpPr>
        <p:spPr>
          <a:xfrm>
            <a:off x="4861560" y="2222660"/>
            <a:ext cx="3299459" cy="2529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13627E-4EBE-B76D-BCD5-4FE00EE90FB9}"/>
              </a:ext>
            </a:extLst>
          </p:cNvPr>
          <p:cNvSpPr txBox="1"/>
          <p:nvPr/>
        </p:nvSpPr>
        <p:spPr>
          <a:xfrm>
            <a:off x="4783250" y="4844381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Tier 1 </a:t>
            </a:r>
            <a:r>
              <a:rPr lang="en-SG" b="0" i="0" dirty="0">
                <a:effectLst/>
                <a:latin typeface="Arial" panose="020B0604020202020204" pitchFamily="34" charset="0"/>
              </a:rPr>
              <a:t> Enigma Hub system </a:t>
            </a:r>
            <a:endParaRPr lang="en-SG" dirty="0"/>
          </a:p>
          <a:p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5F88B-63D6-0D60-9E3B-244EB0F5E479}"/>
              </a:ext>
            </a:extLst>
          </p:cNvPr>
          <p:cNvSpPr/>
          <p:nvPr/>
        </p:nvSpPr>
        <p:spPr>
          <a:xfrm>
            <a:off x="5044155" y="2466499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Event Hub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2CDF22-874E-6017-3161-7537D5996CC9}"/>
              </a:ext>
            </a:extLst>
          </p:cNvPr>
          <p:cNvSpPr/>
          <p:nvPr/>
        </p:nvSpPr>
        <p:spPr>
          <a:xfrm>
            <a:off x="5068107" y="3892566"/>
            <a:ext cx="1088567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App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912F19E-8462-5E2E-8296-BB2D6833B5E5}"/>
              </a:ext>
            </a:extLst>
          </p:cNvPr>
          <p:cNvSpPr/>
          <p:nvPr/>
        </p:nvSpPr>
        <p:spPr>
          <a:xfrm>
            <a:off x="6177208" y="3171348"/>
            <a:ext cx="925324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325611-8715-C3D3-A774-00E7081EE5F7}"/>
              </a:ext>
            </a:extLst>
          </p:cNvPr>
          <p:cNvSpPr/>
          <p:nvPr/>
        </p:nvSpPr>
        <p:spPr>
          <a:xfrm>
            <a:off x="5068107" y="3175158"/>
            <a:ext cx="989508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Bastion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33AC8C-C869-33DB-8D56-D0E061BD8E34}"/>
              </a:ext>
            </a:extLst>
          </p:cNvPr>
          <p:cNvSpPr/>
          <p:nvPr/>
        </p:nvSpPr>
        <p:spPr>
          <a:xfrm>
            <a:off x="5937613" y="2466498"/>
            <a:ext cx="769620" cy="6324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tx1"/>
                </a:solidFill>
              </a:rPr>
              <a:t>Redis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EEA67-3857-EEB1-D3AB-B09338007EBE}"/>
              </a:ext>
            </a:extLst>
          </p:cNvPr>
          <p:cNvSpPr/>
          <p:nvPr/>
        </p:nvSpPr>
        <p:spPr>
          <a:xfrm>
            <a:off x="6262181" y="3876198"/>
            <a:ext cx="1148144" cy="63246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dirty="0">
                <a:solidFill>
                  <a:schemeClr val="bg1"/>
                </a:solidFill>
              </a:rPr>
              <a:t>AKV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F7B6C09-B371-C7E4-8C63-BB05AFE28382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7410325" y="1542478"/>
            <a:ext cx="952385" cy="2649951"/>
          </a:xfrm>
          <a:prstGeom prst="bentConnector2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FBC5E56-35A5-D04A-A27A-289D5FF5256F}"/>
              </a:ext>
            </a:extLst>
          </p:cNvPr>
          <p:cNvSpPr/>
          <p:nvPr/>
        </p:nvSpPr>
        <p:spPr>
          <a:xfrm>
            <a:off x="3458898" y="834675"/>
            <a:ext cx="1798320" cy="71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Pocket Geek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5AF677-F2CA-5578-9DFC-431A7F40D83E}"/>
              </a:ext>
            </a:extLst>
          </p:cNvPr>
          <p:cNvCxnSpPr>
            <a:cxnSpLocks/>
          </p:cNvCxnSpPr>
          <p:nvPr/>
        </p:nvCxnSpPr>
        <p:spPr>
          <a:xfrm>
            <a:off x="3131238" y="1892140"/>
            <a:ext cx="6545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6453B58-AC3D-F4CD-BA5B-C6DBE590F3E2}"/>
              </a:ext>
            </a:extLst>
          </p:cNvPr>
          <p:cNvSpPr txBox="1"/>
          <p:nvPr/>
        </p:nvSpPr>
        <p:spPr>
          <a:xfrm>
            <a:off x="1704325" y="1471401"/>
            <a:ext cx="14565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/>
              <a:t>Tier 0</a:t>
            </a:r>
          </a:p>
          <a:p>
            <a:pPr algn="ctr"/>
            <a:r>
              <a:rPr lang="en-SG" sz="1200" dirty="0"/>
              <a:t>(summary of Tier 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7F3838-5D47-9599-0327-49322646B18B}"/>
              </a:ext>
            </a:extLst>
          </p:cNvPr>
          <p:cNvSpPr/>
          <p:nvPr/>
        </p:nvSpPr>
        <p:spPr>
          <a:xfrm>
            <a:off x="5461224" y="838723"/>
            <a:ext cx="1798320" cy="71628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Cloud Crafty</a:t>
            </a:r>
          </a:p>
          <a:p>
            <a:pPr algn="ctr"/>
            <a:r>
              <a:rPr lang="en-SG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9F5FE-2B9A-E53D-114E-07525A62F94D}"/>
              </a:ext>
            </a:extLst>
          </p:cNvPr>
          <p:cNvSpPr/>
          <p:nvPr/>
        </p:nvSpPr>
        <p:spPr>
          <a:xfrm>
            <a:off x="7463550" y="826198"/>
            <a:ext cx="1798320" cy="716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Enigma Hub</a:t>
            </a:r>
          </a:p>
          <a:p>
            <a:pPr algn="ctr"/>
            <a:r>
              <a:rPr lang="en-SG" dirty="0">
                <a:solidFill>
                  <a:schemeClr val="bg1"/>
                </a:solidFill>
                <a:latin typeface="Arial" panose="020B0604020202020204" pitchFamily="34" charset="0"/>
              </a:rPr>
              <a:t>system</a:t>
            </a:r>
            <a:r>
              <a:rPr lang="en-SG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08499A4-CF53-A542-D47B-3C78AC22C2D4}"/>
              </a:ext>
            </a:extLst>
          </p:cNvPr>
          <p:cNvSpPr/>
          <p:nvPr/>
        </p:nvSpPr>
        <p:spPr>
          <a:xfrm>
            <a:off x="6818738" y="2466498"/>
            <a:ext cx="1148144" cy="63246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SG" sz="1400" dirty="0">
                <a:solidFill>
                  <a:schemeClr val="tx1"/>
                </a:solidFill>
              </a:rPr>
              <a:t>Memory&gt;90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41D4E3E-AF12-BD59-6E32-6954B80AA164}"/>
              </a:ext>
            </a:extLst>
          </p:cNvPr>
          <p:cNvCxnSpPr>
            <a:cxnSpLocks/>
            <a:stCxn id="39" idx="0"/>
          </p:cNvCxnSpPr>
          <p:nvPr/>
        </p:nvCxnSpPr>
        <p:spPr>
          <a:xfrm rot="5400000" flipH="1" flipV="1">
            <a:off x="7248687" y="1695079"/>
            <a:ext cx="915543" cy="62729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232F5F2-D6B4-C10F-29F3-956F4040B46C}"/>
              </a:ext>
            </a:extLst>
          </p:cNvPr>
          <p:cNvSpPr txBox="1"/>
          <p:nvPr/>
        </p:nvSpPr>
        <p:spPr>
          <a:xfrm>
            <a:off x="6341517" y="1927904"/>
            <a:ext cx="110158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0000"/>
                </a:solidFill>
              </a:rPr>
              <a:t>Red</a:t>
            </a:r>
            <a:r>
              <a:rPr lang="en-SG" sz="1300" dirty="0"/>
              <a:t> &gt; </a:t>
            </a:r>
            <a:r>
              <a:rPr lang="en-SG" sz="1300" dirty="0">
                <a:solidFill>
                  <a:srgbClr val="FFC000"/>
                </a:solidFill>
              </a:rPr>
              <a:t>Amber</a:t>
            </a:r>
          </a:p>
        </p:txBody>
      </p:sp>
    </p:spTree>
    <p:extLst>
      <p:ext uri="{BB962C8B-B14F-4D97-AF65-F5344CB8AC3E}">
        <p14:creationId xmlns:p14="http://schemas.microsoft.com/office/powerpoint/2010/main" val="3593158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9869C-C68F-CCF9-0112-D86928B98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766"/>
            <a:ext cx="12192000" cy="67204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AD1C64-0412-DBC6-3B39-5FC71247E10F}"/>
              </a:ext>
            </a:extLst>
          </p:cNvPr>
          <p:cNvCxnSpPr>
            <a:cxnSpLocks/>
          </p:cNvCxnSpPr>
          <p:nvPr/>
        </p:nvCxnSpPr>
        <p:spPr>
          <a:xfrm>
            <a:off x="6926580" y="4009929"/>
            <a:ext cx="975360" cy="1157335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F6EEF25-09A4-55A9-FD3B-CE8EF581EA36}"/>
              </a:ext>
            </a:extLst>
          </p:cNvPr>
          <p:cNvSpPr txBox="1"/>
          <p:nvPr/>
        </p:nvSpPr>
        <p:spPr>
          <a:xfrm>
            <a:off x="7231380" y="5321000"/>
            <a:ext cx="27363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300" dirty="0">
                <a:solidFill>
                  <a:srgbClr val="FFC000"/>
                </a:solidFill>
              </a:rPr>
              <a:t>panning: hold Left mouse and move</a:t>
            </a:r>
          </a:p>
          <a:p>
            <a:r>
              <a:rPr lang="en-SG" sz="1300" dirty="0">
                <a:solidFill>
                  <a:srgbClr val="FFC000"/>
                </a:solidFill>
              </a:rPr>
              <a:t>zoom in/out: mouse scroll up/down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172DB2-6EF0-96D7-2286-290898461036}"/>
              </a:ext>
            </a:extLst>
          </p:cNvPr>
          <p:cNvCxnSpPr>
            <a:cxnSpLocks/>
          </p:cNvCxnSpPr>
          <p:nvPr/>
        </p:nvCxnSpPr>
        <p:spPr>
          <a:xfrm>
            <a:off x="5829300" y="4832889"/>
            <a:ext cx="1249680" cy="6687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25E1361-8EE7-6F17-219E-094270F49676}"/>
              </a:ext>
            </a:extLst>
          </p:cNvPr>
          <p:cNvCxnSpPr>
            <a:cxnSpLocks/>
          </p:cNvCxnSpPr>
          <p:nvPr/>
        </p:nvCxnSpPr>
        <p:spPr>
          <a:xfrm flipH="1">
            <a:off x="8938260" y="4330853"/>
            <a:ext cx="952500" cy="99014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103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185</Words>
  <Application>Microsoft Office PowerPoint</Application>
  <PresentationFormat>Widescreen</PresentationFormat>
  <Paragraphs>80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Weixian Zhang</dc:creator>
  <cp:lastModifiedBy>Weixian Zhang</cp:lastModifiedBy>
  <cp:revision>13</cp:revision>
  <dcterms:created xsi:type="dcterms:W3CDTF">2025-02-05T02:54:37Z</dcterms:created>
  <dcterms:modified xsi:type="dcterms:W3CDTF">2025-05-22T08:54:35Z</dcterms:modified>
</cp:coreProperties>
</file>