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30B13C-AB22-47FC-9EB1-18B3FA782A16}">
          <p14:sldIdLst>
            <p14:sldId id="257"/>
          </p14:sldIdLst>
        </p14:section>
        <p14:section name="Shared-Infra Landing Zone" id="{7275CCE5-ACE9-4F59-85AF-CD0B212A179E}">
          <p14:sldIdLst>
            <p14:sldId id="256"/>
          </p14:sldIdLst>
        </p14:section>
        <p14:section name="Transit-Hub Landing Zone" id="{6248AC9A-F9F1-4716-ABE7-09886D966D4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C446-734A-4418-C3CA-CB0979EEA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DAB7B-5AE7-2C37-C872-6697F79C9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EE7B-FCCB-5F9C-F400-594A179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6FE4-BDE6-704F-B23D-6550A8C7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4519-066A-85A6-6EFF-006D805D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49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6950-FBF0-7A42-D5C1-F7057DCB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45AC1-048C-EFD1-E209-B11293106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786A-4A8A-0B93-7360-9B4028B0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8511-A080-C40F-4429-4AB7CD8E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A27C3-9BE8-CC1B-A888-9D2B533E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757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3348A-56C1-C76A-2E13-A1BB50416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B88E6-1C17-EEB9-567E-351B800D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86FB-2730-0F30-EE17-B789B2F6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0BF3-31CB-E9B1-09F9-0D64C7F0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A782-6B6A-0B1D-C57E-CD883AD2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3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5AF0-20E3-4981-BD12-1B15EAEA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2D34-7CB6-CCBA-C394-D352518B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8144F-6686-3046-54B4-FEA32507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1BF7-EE40-9FBB-CD5A-ACAD903D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ABE1-BD3C-383A-B82D-467E49C5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899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7D4D-4D79-4D6A-40BB-3FD31A9D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A24A-C89F-B839-2AC6-782C0F73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38FE-EDE2-AA79-AFF9-6DB840F6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803A-BC6D-1956-B4AF-56878DBB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B069-200C-06B4-574E-DA4C4EB6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998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E727-FCAF-A565-AF40-6F008826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5A99-8B9C-5417-C3B0-664317481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151CC-938A-269E-69B9-E48D89567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44A51-34B7-C4BD-CDEA-97132779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7EFD1-0049-26A8-48F9-2E5473D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4767-B0D1-5354-2BFD-22E194E2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43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91BD-1E85-3639-E63A-8304EE2B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E4D9-501C-8BBF-DE04-896356A23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5029C-AA56-9DE8-C452-B5623C98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35287-C718-4668-BD50-39191F7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97119-F20C-4FB0-1307-E5E372A1C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EE72D-7F25-F324-2488-04A014F2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36CFE-584B-B2BA-39E5-B1F79784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FCAE0-7305-38DB-84FD-38BDAB27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880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39A3-5545-F219-765C-2C08252A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EA15B-F7D9-F59A-DDC0-E3BE213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5C1E4-01C9-EF76-9F81-22B5574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FD82-DDC7-E0AB-DBCF-0D65C2A4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8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08A5A-06C0-3696-507A-37539ED4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B13C1-731B-4021-6524-634F9B31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20EAA-8169-4868-ED2A-EDFB3FE1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69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29B4-7A26-D8AC-DCF6-D0C09B3A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A1CF-C116-705C-CFEE-59714216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E6333-C623-D689-3389-FDEBBF6D3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B4385-945F-9E4C-80A1-24E68FA2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42FDE-828E-BF01-3985-8B4423F9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D5823-EA84-81AF-5FA6-A482B068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85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87BB-F336-6C48-EDEC-557DB8A5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D4DC9-C3F3-5CA8-D3C9-2818C19D2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0F42B-A04D-C414-B66B-5071C5566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FF12-F101-C7B7-08B3-244A321D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CC148-412D-91B1-FEC4-E62FB4FE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BEF1-D79B-E479-FEC4-80587013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840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0972E-1E0E-FC60-3B8F-9F16B585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6447-31EF-96A3-CC5E-9B02DC16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3695A-A74C-5BCE-5351-EDDBE272E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25D14-B8AD-4AB5-A1C5-1DDF3DE213A1}" type="datetimeFigureOut">
              <a:rPr lang="en-SG" smtClean="0"/>
              <a:t>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7086-E539-A9F3-9DAF-3ABFA3DCA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5AB7-028E-78B2-C281-B0523E71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B1D2-8BE0-4708-8650-CAA059DCAF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595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BD114-DB7B-B0DB-7C71-7F0172F93AA3}"/>
              </a:ext>
            </a:extLst>
          </p:cNvPr>
          <p:cNvSpPr txBox="1"/>
          <p:nvPr/>
        </p:nvSpPr>
        <p:spPr>
          <a:xfrm>
            <a:off x="89095" y="0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Segoe UI" panose="020B0502040204020203" pitchFamily="34" charset="0"/>
                <a:cs typeface="Segoe UI" panose="020B0502040204020203" pitchFamily="34" charset="0"/>
              </a:rPr>
              <a:t>Base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45AE3-CCC4-DAC8-FE0D-0B300D3EA8F7}"/>
              </a:ext>
            </a:extLst>
          </p:cNvPr>
          <p:cNvSpPr txBox="1"/>
          <p:nvPr/>
        </p:nvSpPr>
        <p:spPr>
          <a:xfrm>
            <a:off x="293076" y="593188"/>
            <a:ext cx="6403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project structure supports multiple environments like Dev, SIT, UAT, Production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All resource will have at least 2 instances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latin typeface="Segoe UI" panose="020B0502040204020203" pitchFamily="34" charset="0"/>
                <a:cs typeface="Segoe UI" panose="020B0502040204020203" pitchFamily="34" charset="0"/>
              </a:rPr>
              <a:t>All AZ supporting resources will have AZ enabled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957A62-A1B1-2A9F-D38C-163EB5840EB1}"/>
              </a:ext>
            </a:extLst>
          </p:cNvPr>
          <p:cNvSpPr/>
          <p:nvPr/>
        </p:nvSpPr>
        <p:spPr>
          <a:xfrm>
            <a:off x="954631" y="217937"/>
            <a:ext cx="1746719" cy="801189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E4E2D-DAD5-B3E1-2931-13BF73F7121B}"/>
              </a:ext>
            </a:extLst>
          </p:cNvPr>
          <p:cNvSpPr txBox="1"/>
          <p:nvPr/>
        </p:nvSpPr>
        <p:spPr>
          <a:xfrm>
            <a:off x="720169" y="-12173"/>
            <a:ext cx="1467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Ingress</a:t>
            </a:r>
            <a:endParaRPr lang="en-SG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625661-9415-B112-26E2-17EFD770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87" y="493349"/>
            <a:ext cx="331028" cy="3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DEA33A-B491-6ACA-D641-DC2813414039}"/>
              </a:ext>
            </a:extLst>
          </p:cNvPr>
          <p:cNvSpPr/>
          <p:nvPr/>
        </p:nvSpPr>
        <p:spPr>
          <a:xfrm>
            <a:off x="1220734" y="446538"/>
            <a:ext cx="1150045" cy="494052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EE95A-F9A2-E381-3A8B-2D906012B807}"/>
              </a:ext>
            </a:extLst>
          </p:cNvPr>
          <p:cNvSpPr txBox="1"/>
          <p:nvPr/>
        </p:nvSpPr>
        <p:spPr>
          <a:xfrm>
            <a:off x="1094125" y="227316"/>
            <a:ext cx="1467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AzureFirewallSubnet</a:t>
            </a:r>
            <a:endParaRPr lang="en-SG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4C7922-DB2C-8F7D-0C50-3BCD9BF39933}"/>
              </a:ext>
            </a:extLst>
          </p:cNvPr>
          <p:cNvSpPr/>
          <p:nvPr/>
        </p:nvSpPr>
        <p:spPr>
          <a:xfrm>
            <a:off x="984521" y="1251060"/>
            <a:ext cx="3690425" cy="2390917"/>
          </a:xfrm>
          <a:prstGeom prst="roundRect">
            <a:avLst>
              <a:gd name="adj" fmla="val 143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4A25F-99C1-AD3F-C435-FFC4FD54B664}"/>
              </a:ext>
            </a:extLst>
          </p:cNvPr>
          <p:cNvSpPr/>
          <p:nvPr/>
        </p:nvSpPr>
        <p:spPr>
          <a:xfrm>
            <a:off x="1225776" y="1488745"/>
            <a:ext cx="1637725" cy="428266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32D70-2A0B-90D9-737E-C810A8C01A6F}"/>
              </a:ext>
            </a:extLst>
          </p:cNvPr>
          <p:cNvSpPr txBox="1"/>
          <p:nvPr/>
        </p:nvSpPr>
        <p:spPr>
          <a:xfrm>
            <a:off x="847941" y="982257"/>
            <a:ext cx="18397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Compartment</a:t>
            </a:r>
            <a:endParaRPr lang="en-SG" sz="1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2856BD-A89E-EB7F-A53F-ADF7F9CF2F3E}"/>
              </a:ext>
            </a:extLst>
          </p:cNvPr>
          <p:cNvSpPr txBox="1"/>
          <p:nvPr/>
        </p:nvSpPr>
        <p:spPr>
          <a:xfrm>
            <a:off x="1069392" y="1266720"/>
            <a:ext cx="5808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8F63E0BE-086D-3774-C5DE-5DA12F24C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5" y="2221153"/>
            <a:ext cx="378445" cy="33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08AF04-2933-C760-2DB9-F49BD8D7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373" y="1539643"/>
            <a:ext cx="318312" cy="32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F266921-F4C4-1CF5-75FC-864ADDF52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29" y="2223990"/>
            <a:ext cx="339754" cy="33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0B5CEB-41E5-819F-FE85-75158C4FE9AD}"/>
              </a:ext>
            </a:extLst>
          </p:cNvPr>
          <p:cNvSpPr/>
          <p:nvPr/>
        </p:nvSpPr>
        <p:spPr>
          <a:xfrm>
            <a:off x="1220560" y="2129818"/>
            <a:ext cx="1637725" cy="594687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DC94B-C36B-5B47-85CF-E804F255BD7F}"/>
              </a:ext>
            </a:extLst>
          </p:cNvPr>
          <p:cNvSpPr txBox="1"/>
          <p:nvPr/>
        </p:nvSpPr>
        <p:spPr>
          <a:xfrm>
            <a:off x="1093951" y="1907729"/>
            <a:ext cx="5808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B2553E-31E4-9F71-8F82-D830C49BCA1B}"/>
              </a:ext>
            </a:extLst>
          </p:cNvPr>
          <p:cNvSpPr/>
          <p:nvPr/>
        </p:nvSpPr>
        <p:spPr>
          <a:xfrm>
            <a:off x="1234191" y="3051578"/>
            <a:ext cx="1637725" cy="511204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9B5EFB-92B4-04A1-9DEE-7342FF91033C}"/>
              </a:ext>
            </a:extLst>
          </p:cNvPr>
          <p:cNvSpPr txBox="1"/>
          <p:nvPr/>
        </p:nvSpPr>
        <p:spPr>
          <a:xfrm>
            <a:off x="1095561" y="2789124"/>
            <a:ext cx="5808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AC656BF-7B7C-4740-3588-96B5B848C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25" y="3080890"/>
            <a:ext cx="397426" cy="39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33D313E-5386-2BCB-0C6A-ABF5A3973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9" y="2908187"/>
            <a:ext cx="295075" cy="38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90BC743-6F28-6310-BD74-B009774CE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05" y="3290326"/>
            <a:ext cx="320235" cy="39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9B7D641-BEE9-E5C3-A345-6EF3680F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0" y="2573828"/>
            <a:ext cx="387219" cy="36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>
            <a:extLst>
              <a:ext uri="{FF2B5EF4-FFF2-40B4-BE49-F238E27FC236}">
                <a16:creationId xmlns:a16="http://schemas.microsoft.com/office/drawing/2014/main" id="{C5128BA1-C301-94D4-2385-E637926B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39" y="2028310"/>
            <a:ext cx="237116" cy="28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>
            <a:extLst>
              <a:ext uri="{FF2B5EF4-FFF2-40B4-BE49-F238E27FC236}">
                <a16:creationId xmlns:a16="http://schemas.microsoft.com/office/drawing/2014/main" id="{645B4562-D49A-54E8-CB34-6935DE4AC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39" y="2916569"/>
            <a:ext cx="237116" cy="28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>
            <a:extLst>
              <a:ext uri="{FF2B5EF4-FFF2-40B4-BE49-F238E27FC236}">
                <a16:creationId xmlns:a16="http://schemas.microsoft.com/office/drawing/2014/main" id="{233162B7-8A5F-2440-B2CA-F4C4F868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65" y="2432177"/>
            <a:ext cx="335621" cy="33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080B91-1909-8D99-5A54-30C3DB85BF3B}"/>
              </a:ext>
            </a:extLst>
          </p:cNvPr>
          <p:cNvCxnSpPr>
            <a:stCxn id="1034" idx="1"/>
            <a:endCxn id="1040" idx="3"/>
          </p:cNvCxnSpPr>
          <p:nvPr/>
        </p:nvCxnSpPr>
        <p:spPr>
          <a:xfrm flipH="1" flipV="1">
            <a:off x="955879" y="2755431"/>
            <a:ext cx="548846" cy="5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D5FA1BF1-D688-5681-8F23-9E8CB6B3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61" y="2252452"/>
            <a:ext cx="303470" cy="3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50ACB6D-F7ED-D676-61C8-6E6E9939C4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2684" y="3094658"/>
            <a:ext cx="363140" cy="368727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059225C-59A9-3F02-CF9F-18DAF4B6A758}"/>
              </a:ext>
            </a:extLst>
          </p:cNvPr>
          <p:cNvSpPr/>
          <p:nvPr/>
        </p:nvSpPr>
        <p:spPr>
          <a:xfrm>
            <a:off x="2935812" y="221627"/>
            <a:ext cx="1746719" cy="801189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76851779-52EE-2467-359A-64BFC1E7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68" y="497039"/>
            <a:ext cx="331028" cy="3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D6FF1B-2700-839C-7CDC-68E5F8848443}"/>
              </a:ext>
            </a:extLst>
          </p:cNvPr>
          <p:cNvSpPr/>
          <p:nvPr/>
        </p:nvSpPr>
        <p:spPr>
          <a:xfrm>
            <a:off x="3201915" y="450228"/>
            <a:ext cx="1150045" cy="494052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C02562-AF99-D67C-155C-3653546A603D}"/>
              </a:ext>
            </a:extLst>
          </p:cNvPr>
          <p:cNvSpPr txBox="1"/>
          <p:nvPr/>
        </p:nvSpPr>
        <p:spPr>
          <a:xfrm>
            <a:off x="3075306" y="231006"/>
            <a:ext cx="1467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AzureFirewallSubnet</a:t>
            </a:r>
            <a:endParaRPr lang="en-SG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BB6C06-D2B1-78F8-DA01-61694522CF90}"/>
              </a:ext>
            </a:extLst>
          </p:cNvPr>
          <p:cNvSpPr txBox="1"/>
          <p:nvPr/>
        </p:nvSpPr>
        <p:spPr>
          <a:xfrm>
            <a:off x="2701587" y="-17708"/>
            <a:ext cx="1467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Egress</a:t>
            </a:r>
            <a:endParaRPr lang="en-SG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D9AB7121-BE41-5490-2504-3790D176CD11}"/>
              </a:ext>
            </a:extLst>
          </p:cNvPr>
          <p:cNvSpPr/>
          <p:nvPr/>
        </p:nvSpPr>
        <p:spPr>
          <a:xfrm>
            <a:off x="1007482" y="3940519"/>
            <a:ext cx="10077860" cy="414411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71CF4C0-299C-DDBC-B75E-90B7725480D2}"/>
              </a:ext>
            </a:extLst>
          </p:cNvPr>
          <p:cNvSpPr txBox="1"/>
          <p:nvPr/>
        </p:nvSpPr>
        <p:spPr>
          <a:xfrm>
            <a:off x="911541" y="3692776"/>
            <a:ext cx="29617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Bastion Compartment / </a:t>
            </a:r>
            <a:r>
              <a:rPr lang="en-US" sz="11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AzureBastionSubnet</a:t>
            </a:r>
            <a:endParaRPr lang="en-SG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2163923-D835-98F8-E14A-0396D9B02D10}"/>
              </a:ext>
            </a:extLst>
          </p:cNvPr>
          <p:cNvSpPr txBox="1"/>
          <p:nvPr/>
        </p:nvSpPr>
        <p:spPr>
          <a:xfrm>
            <a:off x="2983360" y="2984012"/>
            <a:ext cx="11263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 Cache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5FFE796F-8551-315D-6BE9-6AE72937C0E0}"/>
              </a:ext>
            </a:extLst>
          </p:cNvPr>
          <p:cNvSpPr/>
          <p:nvPr/>
        </p:nvSpPr>
        <p:spPr>
          <a:xfrm>
            <a:off x="3198473" y="3206679"/>
            <a:ext cx="1087097" cy="357515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35" name="Picture 18">
            <a:extLst>
              <a:ext uri="{FF2B5EF4-FFF2-40B4-BE49-F238E27FC236}">
                <a16:creationId xmlns:a16="http://schemas.microsoft.com/office/drawing/2014/main" id="{4274C5F8-9661-C4C3-EA79-24BE8AD1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10" y="3088247"/>
            <a:ext cx="193083" cy="2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C8BEC1D9-CF88-E9E3-B7A9-91EAB513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12" y="3955056"/>
            <a:ext cx="307496" cy="3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EB631780-FC64-4E41-55B6-0C0338BBCF15}"/>
              </a:ext>
            </a:extLst>
          </p:cNvPr>
          <p:cNvSpPr/>
          <p:nvPr/>
        </p:nvSpPr>
        <p:spPr>
          <a:xfrm>
            <a:off x="1005974" y="5421714"/>
            <a:ext cx="10077860" cy="629646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B6A62BE1-84DF-BDCF-0DE2-1FDDD8972399}"/>
              </a:ext>
            </a:extLst>
          </p:cNvPr>
          <p:cNvSpPr/>
          <p:nvPr/>
        </p:nvSpPr>
        <p:spPr>
          <a:xfrm>
            <a:off x="3133587" y="5610226"/>
            <a:ext cx="1150045" cy="372701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F5CC994-996C-B180-353F-06749B59AEBC}"/>
              </a:ext>
            </a:extLst>
          </p:cNvPr>
          <p:cNvSpPr txBox="1"/>
          <p:nvPr/>
        </p:nvSpPr>
        <p:spPr>
          <a:xfrm>
            <a:off x="3320539" y="5398042"/>
            <a:ext cx="7985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ADDNS</a:t>
            </a:r>
            <a:endParaRPr lang="en-SG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20DB97F5-C706-3A75-758A-345D8FFD34F1}"/>
              </a:ext>
            </a:extLst>
          </p:cNvPr>
          <p:cNvSpPr txBox="1"/>
          <p:nvPr/>
        </p:nvSpPr>
        <p:spPr>
          <a:xfrm>
            <a:off x="911541" y="5197915"/>
            <a:ext cx="19424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Compartment</a:t>
            </a:r>
            <a:endParaRPr lang="en-SG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707C3075-D2B2-327B-1E68-1A981AF279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63503" y="5662536"/>
            <a:ext cx="290212" cy="279464"/>
          </a:xfrm>
          <a:prstGeom prst="rect">
            <a:avLst/>
          </a:prstGeom>
        </p:spPr>
      </p:pic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4749A116-FAD3-DCCA-2ACA-614BE9A5AB6B}"/>
              </a:ext>
            </a:extLst>
          </p:cNvPr>
          <p:cNvSpPr/>
          <p:nvPr/>
        </p:nvSpPr>
        <p:spPr>
          <a:xfrm>
            <a:off x="5254005" y="5615447"/>
            <a:ext cx="1150045" cy="372701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48CD050-C99A-FCF1-D3A7-3D88AE116F21}"/>
              </a:ext>
            </a:extLst>
          </p:cNvPr>
          <p:cNvSpPr txBox="1"/>
          <p:nvPr/>
        </p:nvSpPr>
        <p:spPr>
          <a:xfrm>
            <a:off x="4757537" y="5398042"/>
            <a:ext cx="22861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DNS Private Resolver Inbound Endpoint</a:t>
            </a:r>
            <a:endParaRPr lang="en-SG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60" name="Picture 28">
            <a:extLst>
              <a:ext uri="{FF2B5EF4-FFF2-40B4-BE49-F238E27FC236}">
                <a16:creationId xmlns:a16="http://schemas.microsoft.com/office/drawing/2014/main" id="{31F675A4-717C-7D63-9270-4377CA62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29" y="5633696"/>
            <a:ext cx="331395" cy="29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: Rounded Corners 1060">
            <a:extLst>
              <a:ext uri="{FF2B5EF4-FFF2-40B4-BE49-F238E27FC236}">
                <a16:creationId xmlns:a16="http://schemas.microsoft.com/office/drawing/2014/main" id="{2EC8BA6B-85FE-C7FD-8171-458ADA6E306A}"/>
              </a:ext>
            </a:extLst>
          </p:cNvPr>
          <p:cNvSpPr/>
          <p:nvPr/>
        </p:nvSpPr>
        <p:spPr>
          <a:xfrm>
            <a:off x="7446108" y="5615447"/>
            <a:ext cx="1150045" cy="372701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B89994A-8E97-13EA-942A-D94882E9F884}"/>
              </a:ext>
            </a:extLst>
          </p:cNvPr>
          <p:cNvSpPr txBox="1"/>
          <p:nvPr/>
        </p:nvSpPr>
        <p:spPr>
          <a:xfrm>
            <a:off x="6949640" y="5398042"/>
            <a:ext cx="22861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DNS Private Resolver Outbound Endpoint</a:t>
            </a:r>
            <a:endParaRPr lang="en-SG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63" name="Picture 28">
            <a:extLst>
              <a:ext uri="{FF2B5EF4-FFF2-40B4-BE49-F238E27FC236}">
                <a16:creationId xmlns:a16="http://schemas.microsoft.com/office/drawing/2014/main" id="{0A404452-5700-391F-386F-6655191E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51" y="5644742"/>
            <a:ext cx="331395" cy="29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1064">
            <a:extLst>
              <a:ext uri="{FF2B5EF4-FFF2-40B4-BE49-F238E27FC236}">
                <a16:creationId xmlns:a16="http://schemas.microsoft.com/office/drawing/2014/main" id="{BACBE443-F915-FB3F-695E-4C0681AC52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91353" y="6069636"/>
            <a:ext cx="244150" cy="242328"/>
          </a:xfrm>
          <a:prstGeom prst="rect">
            <a:avLst/>
          </a:prstGeom>
        </p:spPr>
      </p:pic>
      <p:pic>
        <p:nvPicPr>
          <p:cNvPr id="1066" name="Picture 30">
            <a:extLst>
              <a:ext uri="{FF2B5EF4-FFF2-40B4-BE49-F238E27FC236}">
                <a16:creationId xmlns:a16="http://schemas.microsoft.com/office/drawing/2014/main" id="{A9DF2A35-F09E-EDC1-6D67-F16284F9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069" y="6074325"/>
            <a:ext cx="244150" cy="2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28F085B3-D102-0416-780F-B3B6B4349384}"/>
              </a:ext>
            </a:extLst>
          </p:cNvPr>
          <p:cNvGrpSpPr/>
          <p:nvPr/>
        </p:nvGrpSpPr>
        <p:grpSpPr>
          <a:xfrm>
            <a:off x="10149357" y="6079713"/>
            <a:ext cx="652898" cy="734351"/>
            <a:chOff x="10183688" y="5802124"/>
            <a:chExt cx="652898" cy="734351"/>
          </a:xfrm>
        </p:grpSpPr>
        <p:pic>
          <p:nvPicPr>
            <p:cNvPr id="1067" name="Picture 32">
              <a:extLst>
                <a:ext uri="{FF2B5EF4-FFF2-40B4-BE49-F238E27FC236}">
                  <a16:creationId xmlns:a16="http://schemas.microsoft.com/office/drawing/2014/main" id="{506CA0E1-A734-0E41-04E0-4721DB508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7491" y="5802124"/>
              <a:ext cx="195482" cy="244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2D9C58E6-E26B-179A-058D-7317EA49F1EE}"/>
                </a:ext>
              </a:extLst>
            </p:cNvPr>
            <p:cNvSpPr txBox="1"/>
            <p:nvPr/>
          </p:nvSpPr>
          <p:spPr>
            <a:xfrm>
              <a:off x="10183688" y="6013255"/>
              <a:ext cx="6528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Automation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Hybrid</a:t>
              </a:r>
            </a:p>
            <a:p>
              <a:pPr algn="ctr"/>
              <a:r>
                <a:rPr lang="en-US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Runbook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worker</a:t>
              </a:r>
              <a:endParaRPr lang="en-SG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70" name="Picture 34">
            <a:extLst>
              <a:ext uri="{FF2B5EF4-FFF2-40B4-BE49-F238E27FC236}">
                <a16:creationId xmlns:a16="http://schemas.microsoft.com/office/drawing/2014/main" id="{F6B93E23-CE6B-E94C-21F5-B4DBBC19C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795" y="6088428"/>
            <a:ext cx="249568" cy="2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0D2589A9-2924-5F67-2BF6-A7CAB7557BC3}"/>
              </a:ext>
            </a:extLst>
          </p:cNvPr>
          <p:cNvGrpSpPr/>
          <p:nvPr/>
        </p:nvGrpSpPr>
        <p:grpSpPr>
          <a:xfrm>
            <a:off x="9462352" y="6095677"/>
            <a:ext cx="747054" cy="456777"/>
            <a:chOff x="9472247" y="5864998"/>
            <a:chExt cx="747054" cy="456777"/>
          </a:xfrm>
        </p:grpSpPr>
        <p:pic>
          <p:nvPicPr>
            <p:cNvPr id="1072" name="Picture 1071">
              <a:extLst>
                <a:ext uri="{FF2B5EF4-FFF2-40B4-BE49-F238E27FC236}">
                  <a16:creationId xmlns:a16="http://schemas.microsoft.com/office/drawing/2014/main" id="{404EC1C3-BBAE-7608-78F6-4425E328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739176" y="5864998"/>
              <a:ext cx="259804" cy="282485"/>
            </a:xfrm>
            <a:prstGeom prst="rect">
              <a:avLst/>
            </a:prstGeom>
          </p:spPr>
        </p:pic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48D4E359-5E72-ECA9-AF6E-ED30819EBB55}"/>
                </a:ext>
              </a:extLst>
            </p:cNvPr>
            <p:cNvSpPr txBox="1"/>
            <p:nvPr/>
          </p:nvSpPr>
          <p:spPr>
            <a:xfrm>
              <a:off x="9472247" y="6121720"/>
              <a:ext cx="747054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Automanage</a:t>
              </a:r>
              <a:endParaRPr lang="en-SG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77" name="Picture 36">
            <a:extLst>
              <a:ext uri="{FF2B5EF4-FFF2-40B4-BE49-F238E27FC236}">
                <a16:creationId xmlns:a16="http://schemas.microsoft.com/office/drawing/2014/main" id="{C6AF3A22-79C5-54AE-1682-F3149CEB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43" y="6088428"/>
            <a:ext cx="281488" cy="31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A2781A45-E675-3FA3-B3F9-9BC529B0B0CC}"/>
              </a:ext>
            </a:extLst>
          </p:cNvPr>
          <p:cNvGrpSpPr/>
          <p:nvPr/>
        </p:nvGrpSpPr>
        <p:grpSpPr>
          <a:xfrm>
            <a:off x="8884620" y="6117547"/>
            <a:ext cx="652898" cy="642656"/>
            <a:chOff x="8904884" y="5839958"/>
            <a:chExt cx="652898" cy="642656"/>
          </a:xfrm>
        </p:grpSpPr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74730F15-FB8D-6322-A009-C4D32139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079732" y="5839958"/>
              <a:ext cx="253425" cy="262674"/>
            </a:xfrm>
            <a:prstGeom prst="rect">
              <a:avLst/>
            </a:prstGeom>
          </p:spPr>
        </p:pic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12B0AA0-A055-0270-7EE4-8A0D542CE33F}"/>
                </a:ext>
              </a:extLst>
            </p:cNvPr>
            <p:cNvSpPr txBox="1"/>
            <p:nvPr/>
          </p:nvSpPr>
          <p:spPr>
            <a:xfrm>
              <a:off x="8904884" y="6067116"/>
              <a:ext cx="65289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  <a:p>
              <a:pPr algn="ctr"/>
              <a:r>
                <a:rPr lang="en-US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Collection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Rule</a:t>
              </a:r>
              <a:endParaRPr lang="en-SG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2" name="Rectangle: Rounded Corners 1081">
            <a:extLst>
              <a:ext uri="{FF2B5EF4-FFF2-40B4-BE49-F238E27FC236}">
                <a16:creationId xmlns:a16="http://schemas.microsoft.com/office/drawing/2014/main" id="{8C2FFFA6-DB0C-A69B-D167-7E13F3F7C476}"/>
              </a:ext>
            </a:extLst>
          </p:cNvPr>
          <p:cNvSpPr/>
          <p:nvPr/>
        </p:nvSpPr>
        <p:spPr>
          <a:xfrm>
            <a:off x="990832" y="4699063"/>
            <a:ext cx="10077860" cy="515681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CDFBE27E-4A45-120D-31CC-F55BA1D39C14}"/>
              </a:ext>
            </a:extLst>
          </p:cNvPr>
          <p:cNvSpPr txBox="1"/>
          <p:nvPr/>
        </p:nvSpPr>
        <p:spPr>
          <a:xfrm>
            <a:off x="884605" y="4411572"/>
            <a:ext cx="1637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DevOps Compartment</a:t>
            </a:r>
            <a:endParaRPr lang="en-SG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1F1A9837-0C49-A980-D7E0-5A4EA3B91F9B}"/>
              </a:ext>
            </a:extLst>
          </p:cNvPr>
          <p:cNvGrpSpPr/>
          <p:nvPr/>
        </p:nvGrpSpPr>
        <p:grpSpPr>
          <a:xfrm>
            <a:off x="8599205" y="6128146"/>
            <a:ext cx="486413" cy="426554"/>
            <a:chOff x="8617961" y="6231307"/>
            <a:chExt cx="486413" cy="426554"/>
          </a:xfrm>
        </p:grpSpPr>
        <p:pic>
          <p:nvPicPr>
            <p:cNvPr id="1085" name="Picture 1084">
              <a:extLst>
                <a:ext uri="{FF2B5EF4-FFF2-40B4-BE49-F238E27FC236}">
                  <a16:creationId xmlns:a16="http://schemas.microsoft.com/office/drawing/2014/main" id="{574AA30A-D7C4-9918-8B10-A33AFD8D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730032" y="6231307"/>
              <a:ext cx="280742" cy="250274"/>
            </a:xfrm>
            <a:prstGeom prst="rect">
              <a:avLst/>
            </a:prstGeom>
          </p:spPr>
        </p:pic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06D9D0C3-4679-0EE4-7199-0BC07C4276ED}"/>
                </a:ext>
              </a:extLst>
            </p:cNvPr>
            <p:cNvSpPr txBox="1"/>
            <p:nvPr/>
          </p:nvSpPr>
          <p:spPr>
            <a:xfrm>
              <a:off x="8617961" y="6457806"/>
              <a:ext cx="48641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backup</a:t>
              </a:r>
              <a:endParaRPr lang="en-SG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90" name="Picture 10">
            <a:extLst>
              <a:ext uri="{FF2B5EF4-FFF2-40B4-BE49-F238E27FC236}">
                <a16:creationId xmlns:a16="http://schemas.microsoft.com/office/drawing/2014/main" id="{29B122DF-2299-C587-CA86-EC75B9C8C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20" y="3080577"/>
            <a:ext cx="352577" cy="35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1090">
            <a:extLst>
              <a:ext uri="{FF2B5EF4-FFF2-40B4-BE49-F238E27FC236}">
                <a16:creationId xmlns:a16="http://schemas.microsoft.com/office/drawing/2014/main" id="{F8F1DEE2-4D31-BCCA-7133-D422241E98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5179" y="3094345"/>
            <a:ext cx="322160" cy="327117"/>
          </a:xfrm>
          <a:prstGeom prst="rect">
            <a:avLst/>
          </a:prstGeom>
        </p:spPr>
      </p:pic>
      <p:pic>
        <p:nvPicPr>
          <p:cNvPr id="1092" name="Picture 24">
            <a:extLst>
              <a:ext uri="{FF2B5EF4-FFF2-40B4-BE49-F238E27FC236}">
                <a16:creationId xmlns:a16="http://schemas.microsoft.com/office/drawing/2014/main" id="{AB453A28-908B-879A-D96D-683C4ACB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108" y="3249663"/>
            <a:ext cx="306236" cy="25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4">
            <a:extLst>
              <a:ext uri="{FF2B5EF4-FFF2-40B4-BE49-F238E27FC236}">
                <a16:creationId xmlns:a16="http://schemas.microsoft.com/office/drawing/2014/main" id="{77AD7F75-85FB-E8BF-38C1-100079B6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80" y="4796480"/>
            <a:ext cx="338546" cy="34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Rectangle: Rounded Corners 1093">
            <a:extLst>
              <a:ext uri="{FF2B5EF4-FFF2-40B4-BE49-F238E27FC236}">
                <a16:creationId xmlns:a16="http://schemas.microsoft.com/office/drawing/2014/main" id="{3AE2C73F-F2D8-7CBB-4B06-23547ECCEAE4}"/>
              </a:ext>
            </a:extLst>
          </p:cNvPr>
          <p:cNvSpPr/>
          <p:nvPr/>
        </p:nvSpPr>
        <p:spPr>
          <a:xfrm>
            <a:off x="5264532" y="4752787"/>
            <a:ext cx="696534" cy="387334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95" name="Rectangle: Rounded Corners 1094">
            <a:extLst>
              <a:ext uri="{FF2B5EF4-FFF2-40B4-BE49-F238E27FC236}">
                <a16:creationId xmlns:a16="http://schemas.microsoft.com/office/drawing/2014/main" id="{1599298A-9F6E-0CCA-01DD-8F185E5DF462}"/>
              </a:ext>
            </a:extLst>
          </p:cNvPr>
          <p:cNvSpPr/>
          <p:nvPr/>
        </p:nvSpPr>
        <p:spPr>
          <a:xfrm>
            <a:off x="6049833" y="4756427"/>
            <a:ext cx="696534" cy="387334"/>
          </a:xfrm>
          <a:prstGeom prst="roundRect">
            <a:avLst>
              <a:gd name="adj" fmla="val 4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51CD18E9-B6E1-8F00-EF97-83DD797FDD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3991" y="4828850"/>
            <a:ext cx="300117" cy="289001"/>
          </a:xfrm>
          <a:prstGeom prst="rect">
            <a:avLst/>
          </a:prstGeom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72D48E8B-9B7D-B134-2615-76C62C9651F0}"/>
              </a:ext>
            </a:extLst>
          </p:cNvPr>
          <p:cNvSpPr txBox="1"/>
          <p:nvPr/>
        </p:nvSpPr>
        <p:spPr>
          <a:xfrm>
            <a:off x="2993643" y="1286257"/>
            <a:ext cx="9267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Daemon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8" name="Rectangle: Rounded Corners 1097">
            <a:extLst>
              <a:ext uri="{FF2B5EF4-FFF2-40B4-BE49-F238E27FC236}">
                <a16:creationId xmlns:a16="http://schemas.microsoft.com/office/drawing/2014/main" id="{87BF6110-C108-A2E0-828F-55311CC43B79}"/>
              </a:ext>
            </a:extLst>
          </p:cNvPr>
          <p:cNvSpPr/>
          <p:nvPr/>
        </p:nvSpPr>
        <p:spPr>
          <a:xfrm>
            <a:off x="3211095" y="1493226"/>
            <a:ext cx="1087097" cy="357515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99" name="Picture 18">
            <a:extLst>
              <a:ext uri="{FF2B5EF4-FFF2-40B4-BE49-F238E27FC236}">
                <a16:creationId xmlns:a16="http://schemas.microsoft.com/office/drawing/2014/main" id="{547EF476-10EB-75EA-EC5C-EE727992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632" y="1374794"/>
            <a:ext cx="193083" cy="2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024DB054-0F82-1315-A046-3A1B56AF1F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21407" y="1550783"/>
            <a:ext cx="266472" cy="256603"/>
          </a:xfrm>
          <a:prstGeom prst="rect">
            <a:avLst/>
          </a:prstGeom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C8E3D6D7-7ACC-D884-E518-79655E1D4886}"/>
              </a:ext>
            </a:extLst>
          </p:cNvPr>
          <p:cNvSpPr txBox="1"/>
          <p:nvPr/>
        </p:nvSpPr>
        <p:spPr>
          <a:xfrm>
            <a:off x="2991274" y="1833538"/>
            <a:ext cx="5487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3" name="Rectangle: Rounded Corners 1102">
            <a:extLst>
              <a:ext uri="{FF2B5EF4-FFF2-40B4-BE49-F238E27FC236}">
                <a16:creationId xmlns:a16="http://schemas.microsoft.com/office/drawing/2014/main" id="{C4CCC217-6215-3B52-113D-BE6847C03B19}"/>
              </a:ext>
            </a:extLst>
          </p:cNvPr>
          <p:cNvSpPr/>
          <p:nvPr/>
        </p:nvSpPr>
        <p:spPr>
          <a:xfrm>
            <a:off x="3208726" y="2040507"/>
            <a:ext cx="1087097" cy="357515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04" name="Picture 18">
            <a:extLst>
              <a:ext uri="{FF2B5EF4-FFF2-40B4-BE49-F238E27FC236}">
                <a16:creationId xmlns:a16="http://schemas.microsoft.com/office/drawing/2014/main" id="{5BE0BF4F-575A-C02E-7439-86892DE3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263" y="1922075"/>
            <a:ext cx="193083" cy="2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">
            <a:extLst>
              <a:ext uri="{FF2B5EF4-FFF2-40B4-BE49-F238E27FC236}">
                <a16:creationId xmlns:a16="http://schemas.microsoft.com/office/drawing/2014/main" id="{59EB57B2-A5F1-1367-23E5-47BB659E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04" y="2059403"/>
            <a:ext cx="298979" cy="29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F874A10B-FEA8-BC26-7A39-10F64112D243}"/>
              </a:ext>
            </a:extLst>
          </p:cNvPr>
          <p:cNvSpPr txBox="1"/>
          <p:nvPr/>
        </p:nvSpPr>
        <p:spPr>
          <a:xfrm>
            <a:off x="3100898" y="2426626"/>
            <a:ext cx="11636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Private Endpoints</a:t>
            </a:r>
            <a:endParaRPr lang="en-SG" sz="10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8" name="Rectangle: Rounded Corners 1107">
            <a:extLst>
              <a:ext uri="{FF2B5EF4-FFF2-40B4-BE49-F238E27FC236}">
                <a16:creationId xmlns:a16="http://schemas.microsoft.com/office/drawing/2014/main" id="{71A8077D-CD59-DB43-A263-5FC46D0C4F4D}"/>
              </a:ext>
            </a:extLst>
          </p:cNvPr>
          <p:cNvSpPr/>
          <p:nvPr/>
        </p:nvSpPr>
        <p:spPr>
          <a:xfrm>
            <a:off x="3200779" y="2640213"/>
            <a:ext cx="1087097" cy="357515"/>
          </a:xfrm>
          <a:prstGeom prst="roundRect">
            <a:avLst>
              <a:gd name="adj" fmla="val 475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09" name="Picture 18">
            <a:extLst>
              <a:ext uri="{FF2B5EF4-FFF2-40B4-BE49-F238E27FC236}">
                <a16:creationId xmlns:a16="http://schemas.microsoft.com/office/drawing/2014/main" id="{63DF3CA3-F623-79C7-7EAE-B7BDB917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16" y="2521781"/>
            <a:ext cx="193083" cy="23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10">
            <a:extLst>
              <a:ext uri="{FF2B5EF4-FFF2-40B4-BE49-F238E27FC236}">
                <a16:creationId xmlns:a16="http://schemas.microsoft.com/office/drawing/2014/main" id="{56305EB8-BEAF-E452-3536-079612AE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60" y="2660793"/>
            <a:ext cx="305446" cy="3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4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76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Weixian Zhang</dc:creator>
  <cp:lastModifiedBy>Weixian Zhang</cp:lastModifiedBy>
  <cp:revision>53</cp:revision>
  <dcterms:created xsi:type="dcterms:W3CDTF">2023-05-09T01:23:45Z</dcterms:created>
  <dcterms:modified xsi:type="dcterms:W3CDTF">2023-05-09T11:48:15Z</dcterms:modified>
</cp:coreProperties>
</file>