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67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5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0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F1284-D2BA-E99D-D795-85BAA5AB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AEFE1-ACFE-C17E-9AD3-7C7158F7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84791-667C-4859-9446-C99CAD6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803B7-C534-6B1B-BDCF-91C2D45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7A267-ECB9-81E8-8E6B-23CB548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EF6E-B28F-DEFC-C3C9-11B996C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36781-9B0D-E64A-5BA8-7557B3B6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31F03-195E-DD80-6018-1D55845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FE0E2-E141-5F57-EDF6-16D7AB0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676AD-27E7-8164-EBD4-C6799612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66F1-BD93-F817-2B48-1145457A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8F701-F572-4575-7D02-FA00283F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54704-B7C0-E2AF-2A99-246409C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D9EF7-66A3-168E-D526-28AD08D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A7FF6-F758-BE0C-9DC8-C65DE3D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B628-1A69-2E88-E7E3-2A76148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596F4-D0B5-81E7-B5AD-F31DBA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372F-1D82-6340-961D-9627492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827D-03DA-45FC-2BBA-9D6D2B2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D2AA2-FE03-89F4-B7C7-8814410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896E8-A546-2556-DA83-C243D0A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EEC9-FBFA-CB01-2F6D-C8A414A7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3AAE8-370B-1B4A-0967-EEDE7FC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7BA24-B90E-6CBB-7232-F0A19D0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9769D-9EE9-13F5-39E9-7A98C7E0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7AA5-22CD-4EA4-C59C-392304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5133C-9A7A-47E9-34BD-55FD1CDE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40416-9EE9-8705-7C10-B064F375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E3E5A-1644-3C84-FE80-08DB524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85B67-AE9F-869A-C7C5-B75F85B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A129A-E7FE-20C7-297B-2A5EF6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F142-E75C-1C8A-89E3-E528EAC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9137-8F2A-DEB1-BAFD-8F066EAC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0B93D-8115-7953-BFE1-58F78207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FCB2F7-20C0-7FDA-250E-5F3A219B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3E71FA-CEE4-2C7F-1167-5728E398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DB37EF-A621-3F04-97E9-78DB811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53559-7101-A53B-43CF-9734B8F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62811B-7B83-A3E1-A640-76397961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848C-F0A0-E452-3BE4-E5E42EC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44B5B4-4F5C-806F-7669-DDA2F99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6BB41E-F363-6B5A-A257-5BD4CC1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364DB5-56F0-FA60-32FC-76226C6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1AC79-DAB3-C998-CB1F-F446F87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27A2FB-F431-C83A-560F-F3F0E7C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67E59-AD24-9AB9-4436-8AC4AA1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57D4-A30E-42D5-BB29-2D60610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B9D1-8C32-6009-1B5B-2B8A1535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5F6C1-A50E-3044-631F-A8DA3466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58652-8973-9070-67E3-55E084E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3BD07-F932-69B1-FE36-F1C7182A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CE3A0-8D8A-B3B7-6991-403B551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0FBF-B700-64B5-6C7E-61F7F25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2B90A-2E29-E55B-B743-A5ABA24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02144-139D-B44E-D11C-9DD41E9A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289E4-1112-5D58-181C-0B72427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DE383-0FD2-461E-078B-9FDB24D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5CA21-16FD-93E1-A47A-DF1E876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208E2-080F-D583-1930-0320A66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E0512-3D19-AEDA-598C-7131D9C4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A383-E66D-18EA-A251-7FD24A71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A91-EAAC-AEAB-CE73-F6178FD7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7BA26-DE12-D6CB-77CA-5AE26C59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511" y="609763"/>
            <a:ext cx="4608512" cy="2713688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於資展國際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等，並運用在期末小組專題。已於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聯絡電話：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35059" y="3393698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 </a:t>
            </a:r>
            <a:r>
              <a:rPr lang="en-US" altLang="zh-TW" sz="1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包括程式語言基礎、後端框架及期末小組專題開發，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2022/10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5197E2-3EAB-D3E1-34B3-233A4C268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5" y="779731"/>
            <a:ext cx="1622937" cy="20866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638110" y="5250695"/>
            <a:ext cx="769308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661729" y="5798113"/>
            <a:ext cx="3094469" cy="17631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、英檢中高級初試）、日文（大學修課兩年）、俄文（大學修課一年）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96655" y="5798113"/>
            <a:ext cx="3094469" cy="19170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635059" y="7884790"/>
            <a:ext cx="6491165" cy="221196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相關經歷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雲端行動應用程式開發通識課助教（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指導程式新手學習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，幫助修課學生除錯，協助教授改良課程內容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參與開源翻譯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MDN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MDN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官方文件開源翻譯，並成功合併多篇文章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操作流程以及團體開發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Repo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專案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  傳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54698" y="1398725"/>
            <a:ext cx="649528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程式設計師職涯規畫之動機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自從大三上學期選修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課，我對程式設計的熱愛就此盛開，大量練習作業以及勸退無數新手的除錯地獄，無不激起我愈發頑強的好勝心，常常徹夜未眠只為找出正確解法。這段經歷的確難熬，我卻甘之如飴，因為每次成功解開的成就感，以及頓感程式能力的提升，讓此前的付出全部變值得，因此立志畢業後要成為程式設計師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BD6699-5853-43DC-E892-20526FDB56A3}"/>
              </a:ext>
            </a:extLst>
          </p:cNvPr>
          <p:cNvSpPr txBox="1"/>
          <p:nvPr/>
        </p:nvSpPr>
        <p:spPr>
          <a:xfrm>
            <a:off x="570657" y="4968377"/>
            <a:ext cx="6529949" cy="313529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資展國際專業訓練經驗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等技術時，瞬間回到大三第一次學程式，每天廢寢忘食只為找出寫錯的那一兩個字母，雖然辛苦卻依舊堅持，在接觸個兩三天駕輕就熟後，那股知道自己又進步了的成就感便是最好的回報。</a:t>
            </a: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等學完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等大型主流框架後，便迎來期末小組專題，我因為培訓期間表現傑出，被導師選為小組</a:t>
            </a:r>
            <a:r>
              <a:rPr lang="zh-TW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技術長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。專案使用的技術難度很高，但透過團隊合作與腦力激盪，把專題成品做到可圈可點。小組專題是對課程的總複習，也是無比寶貴的學習過程。訓練期間也常常協助同學們除錯，讓我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的能力飛速增長，不僅實力獲得同學與導師的認可，更獲得同學「你看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分鐘抵我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小時」的評價。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28840-8EB3-D328-6251-A2B21F806B5B}"/>
              </a:ext>
            </a:extLst>
          </p:cNvPr>
          <p:cNvSpPr txBox="1"/>
          <p:nvPr/>
        </p:nvSpPr>
        <p:spPr>
          <a:xfrm>
            <a:off x="570657" y="3315825"/>
            <a:ext cx="6514343" cy="1442528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用自學能力解決程式問題，對工程師而言極為重要。遇到陌生的技術範疇，會積極請教他人並善用中英文網路資源，將得到的知識配合過去所學，融會貫通後學以致用，在短時間內將沒碰過的技術寫出質量俱佳的成品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4FA82-81E8-7753-27AA-C408F51D2634}"/>
              </a:ext>
            </a:extLst>
          </p:cNvPr>
          <p:cNvSpPr txBox="1"/>
          <p:nvPr/>
        </p:nvSpPr>
        <p:spPr>
          <a:xfrm>
            <a:off x="592356" y="8275880"/>
            <a:ext cx="651434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未來規劃與展望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短中期目標，將盡快上手工作所需技術，自學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React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框架，並準備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OCAJP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考試，努力在半年內取得證照來為專業能力背書。同期間，一併利用網路資源自學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Spring Security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框架來增加專案安全性。長期目標是跨足其它程式語言，學習當紅框架，包括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C#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b="1" kern="100" spc="75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.Net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以及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Python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Django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Flask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，以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提升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網路開發專業能力的深度與廣度。</a:t>
            </a:r>
            <a:endParaRPr lang="en-US" altLang="zh-TW" sz="1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65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090" y="552055"/>
            <a:ext cx="6529948" cy="2056790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Wang, Wei-Hsiang (Henry)	 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am a hard working, enthusiastic and motivated person, and love learning new skills and technology. I enjoy teamwork, and can quickly catch up on the fellow workers when I join a new team. I am capable of effective communication with all kinds of people, and are ready to take on challenges and dedicate my expertise to the job.</a:t>
            </a: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 Number:</a:t>
            </a:r>
            <a:r>
              <a:rPr lang="zh-TW" altLang="en-US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+886-988-285-329  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5657" y="5703929"/>
            <a:ext cx="6529948" cy="1207142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 &amp; Training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Bachelor Degree in Political Science, NTU,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Completed 576 hours of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iSpan【Java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Software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Developer】Training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Course, 2022/10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545169" y="2969746"/>
            <a:ext cx="3094469" cy="24792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Soft Skills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 Fluency: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 (TOEIC 930,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GEPT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high-intermediate level),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Japanese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(2-year study in college),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Russian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(1-year study in college)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Effective Communication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Endurance (long hours)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Patient in finding solutions (debug)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 player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Enthusiastic in learning new things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838309" y="2969746"/>
            <a:ext cx="3189308" cy="24536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Technical Skills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Backend: Java,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Hibernate, Spring Framework,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MVC, Spring Boot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Database: T-SQL,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Frontend: HTML/CSS,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JavaScript, Restful,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Other: Git,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Maven,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Python, C/C++,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Swing,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Cloud Mobile App Development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504901" y="7092702"/>
            <a:ext cx="6491165" cy="303841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Relevant Experiences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Teaching Assistant in MIT AI2 Cloud Mobile App Development  General Course in NTU (2022/2~2022/6)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Instructed beginners to learn Low Code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Helped students debug the code</a:t>
            </a:r>
          </a:p>
          <a:p>
            <a:pPr algn="just"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Assisted the Teacher to improve the curriculum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Contributing in MDN Official Docs Translation (2022/12~)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Contributed in MDN Official Docs Translation Project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Numerous translated pages were successfully merged</a:t>
            </a:r>
          </a:p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- Understand how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Pull Request works and how to participate in team</a:t>
            </a:r>
          </a:p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projects in </a:t>
            </a:r>
            <a:r>
              <a:rPr lang="en-US" altLang="zh-TW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Repos</a:t>
            </a:r>
          </a:p>
        </p:txBody>
      </p:sp>
    </p:spTree>
    <p:extLst>
      <p:ext uri="{BB962C8B-B14F-4D97-AF65-F5344CB8AC3E}">
        <p14:creationId xmlns:p14="http://schemas.microsoft.com/office/powerpoint/2010/main" val="3588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E2FD9-EC11-4AE9-4FEA-B3DBD8FE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60370-BF3E-736C-8FB8-73AD69BDE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39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1075</Words>
  <Application>Microsoft Office PowerPoint</Application>
  <PresentationFormat>自訂</PresentationFormat>
  <Paragraphs>62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威翔</cp:lastModifiedBy>
  <cp:revision>476</cp:revision>
  <cp:lastPrinted>2019-10-23T08:18:21Z</cp:lastPrinted>
  <dcterms:created xsi:type="dcterms:W3CDTF">2015-06-03T09:10:55Z</dcterms:created>
  <dcterms:modified xsi:type="dcterms:W3CDTF">2023-03-25T06:19:46Z</dcterms:modified>
</cp:coreProperties>
</file>