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67"/>
  </p:notesMasterIdLst>
  <p:sldIdLst>
    <p:sldId id="578" r:id="rId2"/>
    <p:sldId id="256" r:id="rId3"/>
    <p:sldId id="257" r:id="rId4"/>
    <p:sldId id="268" r:id="rId5"/>
    <p:sldId id="258" r:id="rId6"/>
    <p:sldId id="579" r:id="rId7"/>
    <p:sldId id="583" r:id="rId8"/>
    <p:sldId id="585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3" r:id="rId25"/>
    <p:sldId id="604" r:id="rId26"/>
    <p:sldId id="608" r:id="rId27"/>
    <p:sldId id="609" r:id="rId28"/>
    <p:sldId id="610" r:id="rId29"/>
    <p:sldId id="611" r:id="rId30"/>
    <p:sldId id="613" r:id="rId31"/>
    <p:sldId id="612" r:id="rId32"/>
    <p:sldId id="614" r:id="rId33"/>
    <p:sldId id="631" r:id="rId34"/>
    <p:sldId id="616" r:id="rId35"/>
    <p:sldId id="615" r:id="rId36"/>
    <p:sldId id="630" r:id="rId37"/>
    <p:sldId id="617" r:id="rId38"/>
    <p:sldId id="618" r:id="rId39"/>
    <p:sldId id="627" r:id="rId40"/>
    <p:sldId id="634" r:id="rId41"/>
    <p:sldId id="620" r:id="rId42"/>
    <p:sldId id="626" r:id="rId43"/>
    <p:sldId id="637" r:id="rId44"/>
    <p:sldId id="629" r:id="rId45"/>
    <p:sldId id="632" r:id="rId46"/>
    <p:sldId id="635" r:id="rId47"/>
    <p:sldId id="636" r:id="rId48"/>
    <p:sldId id="638" r:id="rId49"/>
    <p:sldId id="639" r:id="rId50"/>
    <p:sldId id="642" r:id="rId51"/>
    <p:sldId id="641" r:id="rId52"/>
    <p:sldId id="643" r:id="rId53"/>
    <p:sldId id="644" r:id="rId54"/>
    <p:sldId id="645" r:id="rId55"/>
    <p:sldId id="647" r:id="rId56"/>
    <p:sldId id="605" r:id="rId57"/>
    <p:sldId id="607" r:id="rId58"/>
    <p:sldId id="621" r:id="rId59"/>
    <p:sldId id="622" r:id="rId60"/>
    <p:sldId id="623" r:id="rId61"/>
    <p:sldId id="624" r:id="rId62"/>
    <p:sldId id="625" r:id="rId63"/>
    <p:sldId id="648" r:id="rId64"/>
    <p:sldId id="649" r:id="rId65"/>
    <p:sldId id="516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26E9485-DD23-4028-AB41-124AE436F779}">
          <p14:sldIdLst>
            <p14:sldId id="578"/>
            <p14:sldId id="256"/>
            <p14:sldId id="257"/>
          </p14:sldIdLst>
        </p14:section>
        <p14:section name="1-1 版本控制" id="{A96730F9-4C23-48CD-A604-0903F70FDEDF}">
          <p14:sldIdLst>
            <p14:sldId id="268"/>
            <p14:sldId id="258"/>
            <p14:sldId id="579"/>
          </p14:sldIdLst>
        </p14:section>
        <p14:section name="1-2 Git安裝" id="{91AFF8BC-FAD7-4F91-84E3-059CC012D8E0}">
          <p14:sldIdLst>
            <p14:sldId id="583"/>
            <p14:sldId id="585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1-3 Git基本觀念" id="{3378B5E9-B57A-473A-B105-3C36DDF1EB08}">
          <p14:sldIdLst>
            <p14:sldId id="603"/>
            <p14:sldId id="604"/>
            <p14:sldId id="608"/>
            <p14:sldId id="609"/>
            <p14:sldId id="610"/>
          </p14:sldIdLst>
        </p14:section>
        <p14:section name="1-4 Git基礎指令" id="{8672F90A-97D9-4582-AA37-B3504CD55411}">
          <p14:sldIdLst>
            <p14:sldId id="611"/>
            <p14:sldId id="613"/>
            <p14:sldId id="612"/>
            <p14:sldId id="614"/>
            <p14:sldId id="631"/>
            <p14:sldId id="616"/>
            <p14:sldId id="615"/>
            <p14:sldId id="630"/>
            <p14:sldId id="617"/>
            <p14:sldId id="618"/>
            <p14:sldId id="627"/>
          </p14:sldIdLst>
        </p14:section>
        <p14:section name="1-5 Git分支" id="{5F0C8030-E1CF-4B44-8379-26531079F932}">
          <p14:sldIdLst>
            <p14:sldId id="634"/>
            <p14:sldId id="620"/>
            <p14:sldId id="626"/>
          </p14:sldIdLst>
        </p14:section>
        <p14:section name="1-6 遠端儲存庫" id="{B9090A71-A5B5-4366-B9F2-3BDC6643039F}">
          <p14:sldIdLst>
            <p14:sldId id="637"/>
            <p14:sldId id="629"/>
            <p14:sldId id="632"/>
          </p14:sldIdLst>
        </p14:section>
        <p14:section name="2-1 GitHub介紹" id="{39E9719C-623E-4D00-AE57-43421D9D7640}">
          <p14:sldIdLst>
            <p14:sldId id="635"/>
            <p14:sldId id="636"/>
            <p14:sldId id="638"/>
            <p14:sldId id="639"/>
          </p14:sldIdLst>
        </p14:section>
        <p14:section name="2-2 建立Repository" id="{6386A7C6-8A09-4235-91DB-8F6A335A3C5F}">
          <p14:sldIdLst>
            <p14:sldId id="642"/>
            <p14:sldId id="641"/>
            <p14:sldId id="643"/>
            <p14:sldId id="644"/>
            <p14:sldId id="645"/>
            <p14:sldId id="647"/>
          </p14:sldIdLst>
        </p14:section>
        <p14:section name="備註" id="{E65EF6B2-CACD-46DD-9A6C-78DBED45DC7F}">
          <p14:sldIdLst/>
        </p14:section>
        <p14:section name="VIM操作" id="{874B381B-98A5-433E-A7C5-C0E1489A5E87}">
          <p14:sldIdLst>
            <p14:sldId id="605"/>
            <p14:sldId id="607"/>
          </p14:sldIdLst>
        </p14:section>
        <p14:section name="SourceTree安裝" id="{251D9D2D-996F-4A3E-8D6A-30EEC4968127}">
          <p14:sldIdLst>
            <p14:sldId id="621"/>
            <p14:sldId id="622"/>
            <p14:sldId id="623"/>
            <p14:sldId id="624"/>
            <p14:sldId id="625"/>
          </p14:sldIdLst>
        </p14:section>
        <p14:section name="Markdown語法" id="{BCBEABE2-895D-4289-BE65-DFB24EAF54B1}">
          <p14:sldIdLst>
            <p14:sldId id="648"/>
            <p14:sldId id="649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敬 洪" initials="子敬" lastIdx="6" clrIdx="0">
    <p:extLst>
      <p:ext uri="{19B8F6BF-5375-455C-9EA6-DF929625EA0E}">
        <p15:presenceInfo xmlns:p15="http://schemas.microsoft.com/office/powerpoint/2012/main" userId="ad1b616e7398b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0C3"/>
    <a:srgbClr val="57AED3"/>
    <a:srgbClr val="42A4CE"/>
    <a:srgbClr val="80F2F6"/>
    <a:srgbClr val="007E39"/>
    <a:srgbClr val="0070C0"/>
    <a:srgbClr val="F7E9E7"/>
    <a:srgbClr val="00B0F0"/>
    <a:srgbClr val="F2F2F2"/>
    <a:srgbClr val="1C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99BF0-FF86-4330-B85D-066277806130}" v="221" dt="2022-11-14T00:29:45.891"/>
    <p1510:client id="{FD3BFEB4-74C4-4D68-9F37-7570CD4D6BB0}" v="51" dt="2022-11-14T03:50:39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敬 洪" userId="ad1b616e7398b0d3" providerId="LiveId" clId="{CEB99BF0-FF86-4330-B85D-066277806130}"/>
    <pc:docChg chg="undo redo custSel addSld delSld modSld sldOrd addSection delSection modSection">
      <pc:chgData name="子敬 洪" userId="ad1b616e7398b0d3" providerId="LiveId" clId="{CEB99BF0-FF86-4330-B85D-066277806130}" dt="2022-11-14T00:30:22.884" v="6354" actId="20577"/>
      <pc:docMkLst>
        <pc:docMk/>
      </pc:docMkLst>
      <pc:sldChg chg="addSp delSp modSp mod">
        <pc:chgData name="子敬 洪" userId="ad1b616e7398b0d3" providerId="LiveId" clId="{CEB99BF0-FF86-4330-B85D-066277806130}" dt="2022-11-13T23:54:59.335" v="5472" actId="20577"/>
        <pc:sldMkLst>
          <pc:docMk/>
          <pc:sldMk cId="3939314299" sldId="607"/>
        </pc:sldMkLst>
        <pc:spChg chg="mod">
          <ac:chgData name="子敬 洪" userId="ad1b616e7398b0d3" providerId="LiveId" clId="{CEB99BF0-FF86-4330-B85D-066277806130}" dt="2022-11-13T23:54:59.335" v="5472" actId="20577"/>
          <ac:spMkLst>
            <pc:docMk/>
            <pc:sldMk cId="3939314299" sldId="607"/>
            <ac:spMk id="3" creationId="{C39D4F8B-C747-3D6B-14F8-820C3E693064}"/>
          </ac:spMkLst>
        </pc:spChg>
        <pc:spChg chg="add mod">
          <ac:chgData name="子敬 洪" userId="ad1b616e7398b0d3" providerId="LiveId" clId="{CEB99BF0-FF86-4330-B85D-066277806130}" dt="2022-11-13T23:41:25.147" v="4855" actId="164"/>
          <ac:spMkLst>
            <pc:docMk/>
            <pc:sldMk cId="3939314299" sldId="607"/>
            <ac:spMk id="9" creationId="{EA1C5DD6-18B0-7756-D1A3-014EB48D5511}"/>
          </ac:spMkLst>
        </pc:spChg>
        <pc:spChg chg="add mod">
          <ac:chgData name="子敬 洪" userId="ad1b616e7398b0d3" providerId="LiveId" clId="{CEB99BF0-FF86-4330-B85D-066277806130}" dt="2022-11-13T23:41:25.147" v="4855" actId="164"/>
          <ac:spMkLst>
            <pc:docMk/>
            <pc:sldMk cId="3939314299" sldId="607"/>
            <ac:spMk id="10" creationId="{F1C649E6-FE1E-9427-540C-7158E039060C}"/>
          </ac:spMkLst>
        </pc:spChg>
        <pc:spChg chg="mod">
          <ac:chgData name="子敬 洪" userId="ad1b616e7398b0d3" providerId="LiveId" clId="{CEB99BF0-FF86-4330-B85D-066277806130}" dt="2022-11-13T23:41:29.920" v="4856"/>
          <ac:spMkLst>
            <pc:docMk/>
            <pc:sldMk cId="3939314299" sldId="607"/>
            <ac:spMk id="13" creationId="{08E78ECB-5EE6-16F7-125E-796B3C625248}"/>
          </ac:spMkLst>
        </pc:spChg>
        <pc:spChg chg="mod">
          <ac:chgData name="子敬 洪" userId="ad1b616e7398b0d3" providerId="LiveId" clId="{CEB99BF0-FF86-4330-B85D-066277806130}" dt="2022-11-13T23:41:43.748" v="4886" actId="20577"/>
          <ac:spMkLst>
            <pc:docMk/>
            <pc:sldMk cId="3939314299" sldId="607"/>
            <ac:spMk id="15" creationId="{6CC6E0EC-BFC7-145B-7AAE-16C4DBDA8A28}"/>
          </ac:spMkLst>
        </pc:spChg>
        <pc:spChg chg="add del mod">
          <ac:chgData name="子敬 洪" userId="ad1b616e7398b0d3" providerId="LiveId" clId="{CEB99BF0-FF86-4330-B85D-066277806130}" dt="2022-11-13T23:43:08.935" v="4909"/>
          <ac:spMkLst>
            <pc:docMk/>
            <pc:sldMk cId="3939314299" sldId="607"/>
            <ac:spMk id="22" creationId="{E0EBCC05-08B5-AF08-5AF3-0D3838CC04DD}"/>
          </ac:spMkLst>
        </pc:spChg>
        <pc:spChg chg="add mod">
          <ac:chgData name="子敬 洪" userId="ad1b616e7398b0d3" providerId="LiveId" clId="{CEB99BF0-FF86-4330-B85D-066277806130}" dt="2022-11-13T23:48:25.588" v="5152" actId="1076"/>
          <ac:spMkLst>
            <pc:docMk/>
            <pc:sldMk cId="3939314299" sldId="607"/>
            <ac:spMk id="23" creationId="{D2B8B024-425A-F340-EDDC-CCE7ADE7A28F}"/>
          </ac:spMkLst>
        </pc:spChg>
        <pc:spChg chg="add mod">
          <ac:chgData name="子敬 洪" userId="ad1b616e7398b0d3" providerId="LiveId" clId="{CEB99BF0-FF86-4330-B85D-066277806130}" dt="2022-11-13T23:51:57.233" v="5392" actId="207"/>
          <ac:spMkLst>
            <pc:docMk/>
            <pc:sldMk cId="3939314299" sldId="607"/>
            <ac:spMk id="24" creationId="{E3722040-F16F-E211-60ED-DEC9CCD3CBC1}"/>
          </ac:spMkLst>
        </pc:spChg>
        <pc:spChg chg="add mod">
          <ac:chgData name="子敬 洪" userId="ad1b616e7398b0d3" providerId="LiveId" clId="{CEB99BF0-FF86-4330-B85D-066277806130}" dt="2022-11-13T23:52:03.712" v="5393" actId="1076"/>
          <ac:spMkLst>
            <pc:docMk/>
            <pc:sldMk cId="3939314299" sldId="607"/>
            <ac:spMk id="27" creationId="{54A0F801-011F-914D-179B-15D3C2F73940}"/>
          </ac:spMkLst>
        </pc:spChg>
        <pc:grpChg chg="add mod">
          <ac:chgData name="子敬 洪" userId="ad1b616e7398b0d3" providerId="LiveId" clId="{CEB99BF0-FF86-4330-B85D-066277806130}" dt="2022-11-13T23:48:25.588" v="5152" actId="1076"/>
          <ac:grpSpMkLst>
            <pc:docMk/>
            <pc:sldMk cId="3939314299" sldId="607"/>
            <ac:grpSpMk id="11" creationId="{28BB1FFD-8698-A121-5B52-0782E91E64F9}"/>
          </ac:grpSpMkLst>
        </pc:grpChg>
        <pc:grpChg chg="add mod">
          <ac:chgData name="子敬 洪" userId="ad1b616e7398b0d3" providerId="LiveId" clId="{CEB99BF0-FF86-4330-B85D-066277806130}" dt="2022-11-13T23:48:25.588" v="5152" actId="1076"/>
          <ac:grpSpMkLst>
            <pc:docMk/>
            <pc:sldMk cId="3939314299" sldId="607"/>
            <ac:grpSpMk id="12" creationId="{20384D7A-9D1C-9B1B-3562-8FB52D77CCFA}"/>
          </ac:grpSpMkLst>
        </pc:grpChg>
        <pc:picChg chg="add del mod">
          <ac:chgData name="子敬 洪" userId="ad1b616e7398b0d3" providerId="LiveId" clId="{CEB99BF0-FF86-4330-B85D-066277806130}" dt="2022-11-13T23:37:56.044" v="4789" actId="21"/>
          <ac:picMkLst>
            <pc:docMk/>
            <pc:sldMk cId="3939314299" sldId="607"/>
            <ac:picMk id="5" creationId="{0B159930-62F5-B23E-1C83-B9AAF7655CC9}"/>
          </ac:picMkLst>
        </pc:picChg>
        <pc:picChg chg="add del mod">
          <ac:chgData name="子敬 洪" userId="ad1b616e7398b0d3" providerId="LiveId" clId="{CEB99BF0-FF86-4330-B85D-066277806130}" dt="2022-11-13T23:37:55.356" v="4788" actId="21"/>
          <ac:picMkLst>
            <pc:docMk/>
            <pc:sldMk cId="3939314299" sldId="607"/>
            <ac:picMk id="6" creationId="{772B11A6-9B14-E344-1B13-7F0D2659D9E3}"/>
          </ac:picMkLst>
        </pc:picChg>
        <pc:picChg chg="add mod">
          <ac:chgData name="子敬 洪" userId="ad1b616e7398b0d3" providerId="LiveId" clId="{CEB99BF0-FF86-4330-B85D-066277806130}" dt="2022-11-13T23:38:48.360" v="4798" actId="14100"/>
          <ac:picMkLst>
            <pc:docMk/>
            <pc:sldMk cId="3939314299" sldId="607"/>
            <ac:picMk id="8" creationId="{82591F3B-E4B4-C455-F10E-CAFBA3196288}"/>
          </ac:picMkLst>
        </pc:picChg>
        <pc:cxnChg chg="add mod">
          <ac:chgData name="子敬 洪" userId="ad1b616e7398b0d3" providerId="LiveId" clId="{CEB99BF0-FF86-4330-B85D-066277806130}" dt="2022-11-13T23:48:25.588" v="5152" actId="1076"/>
          <ac:cxnSpMkLst>
            <pc:docMk/>
            <pc:sldMk cId="3939314299" sldId="607"/>
            <ac:cxnSpMk id="17" creationId="{1BFE2126-545D-F40F-4AB7-DDE6E39CEB75}"/>
          </ac:cxnSpMkLst>
        </pc:cxnChg>
        <pc:cxnChg chg="add mod">
          <ac:chgData name="子敬 洪" userId="ad1b616e7398b0d3" providerId="LiveId" clId="{CEB99BF0-FF86-4330-B85D-066277806130}" dt="2022-11-13T23:48:25.588" v="5152" actId="1076"/>
          <ac:cxnSpMkLst>
            <pc:docMk/>
            <pc:sldMk cId="3939314299" sldId="607"/>
            <ac:cxnSpMk id="21" creationId="{B1A921CD-D75A-D9C9-6B0B-55951BF606A4}"/>
          </ac:cxnSpMkLst>
        </pc:cxnChg>
        <pc:cxnChg chg="add del mod">
          <ac:chgData name="子敬 洪" userId="ad1b616e7398b0d3" providerId="LiveId" clId="{CEB99BF0-FF86-4330-B85D-066277806130}" dt="2022-11-13T23:48:30.366" v="5154"/>
          <ac:cxnSpMkLst>
            <pc:docMk/>
            <pc:sldMk cId="3939314299" sldId="607"/>
            <ac:cxnSpMk id="25" creationId="{6089FF7A-74A0-77EF-F788-194548EB6F5E}"/>
          </ac:cxnSpMkLst>
        </pc:cxnChg>
        <pc:cxnChg chg="add mod">
          <ac:chgData name="子敬 洪" userId="ad1b616e7398b0d3" providerId="LiveId" clId="{CEB99BF0-FF86-4330-B85D-066277806130}" dt="2022-11-13T23:48:39.750" v="5156" actId="1076"/>
          <ac:cxnSpMkLst>
            <pc:docMk/>
            <pc:sldMk cId="3939314299" sldId="607"/>
            <ac:cxnSpMk id="26" creationId="{F3442588-7E8F-0BD6-98CE-86E75B595CD4}"/>
          </ac:cxnSpMkLst>
        </pc:cxnChg>
      </pc:sldChg>
      <pc:sldChg chg="addSp delSp modSp mod">
        <pc:chgData name="子敬 洪" userId="ad1b616e7398b0d3" providerId="LiveId" clId="{CEB99BF0-FF86-4330-B85D-066277806130}" dt="2022-11-13T16:41:09.643" v="1988" actId="1076"/>
        <pc:sldMkLst>
          <pc:docMk/>
          <pc:sldMk cId="3489878366" sldId="614"/>
        </pc:sldMkLst>
        <pc:spChg chg="add del">
          <ac:chgData name="子敬 洪" userId="ad1b616e7398b0d3" providerId="LiveId" clId="{CEB99BF0-FF86-4330-B85D-066277806130}" dt="2022-11-13T16:05:53.575" v="1329" actId="21"/>
          <ac:spMkLst>
            <pc:docMk/>
            <pc:sldMk cId="3489878366" sldId="614"/>
            <ac:spMk id="5" creationId="{637F8979-F7B7-0D0C-1B36-57C13E7E0ADC}"/>
          </ac:spMkLst>
        </pc:spChg>
        <pc:spChg chg="mod">
          <ac:chgData name="子敬 洪" userId="ad1b616e7398b0d3" providerId="LiveId" clId="{CEB99BF0-FF86-4330-B85D-066277806130}" dt="2022-11-13T16:41:09.643" v="1988" actId="1076"/>
          <ac:spMkLst>
            <pc:docMk/>
            <pc:sldMk cId="3489878366" sldId="614"/>
            <ac:spMk id="51" creationId="{4AB5FCDD-5BFB-D383-A6E3-226239167545}"/>
          </ac:spMkLst>
        </pc:spChg>
        <pc:picChg chg="mod">
          <ac:chgData name="子敬 洪" userId="ad1b616e7398b0d3" providerId="LiveId" clId="{CEB99BF0-FF86-4330-B85D-066277806130}" dt="2022-11-13T16:03:02.700" v="1327" actId="1076"/>
          <ac:picMkLst>
            <pc:docMk/>
            <pc:sldMk cId="3489878366" sldId="614"/>
            <ac:picMk id="44" creationId="{4D0AA31C-43C1-B17E-FF72-A879510FBF9E}"/>
          </ac:picMkLst>
        </pc:picChg>
      </pc:sldChg>
      <pc:sldChg chg="modSp mod">
        <pc:chgData name="子敬 洪" userId="ad1b616e7398b0d3" providerId="LiveId" clId="{CEB99BF0-FF86-4330-B85D-066277806130}" dt="2022-11-13T21:48:27.713" v="2929" actId="20577"/>
        <pc:sldMkLst>
          <pc:docMk/>
          <pc:sldMk cId="1871998283" sldId="615"/>
        </pc:sldMkLst>
        <pc:spChg chg="mod">
          <ac:chgData name="子敬 洪" userId="ad1b616e7398b0d3" providerId="LiveId" clId="{CEB99BF0-FF86-4330-B85D-066277806130}" dt="2022-11-13T18:30:07.273" v="2680" actId="255"/>
          <ac:spMkLst>
            <pc:docMk/>
            <pc:sldMk cId="1871998283" sldId="615"/>
            <ac:spMk id="3" creationId="{C39D4F8B-C747-3D6B-14F8-820C3E693064}"/>
          </ac:spMkLst>
        </pc:spChg>
        <pc:spChg chg="mod">
          <ac:chgData name="子敬 洪" userId="ad1b616e7398b0d3" providerId="LiveId" clId="{CEB99BF0-FF86-4330-B85D-066277806130}" dt="2022-11-13T21:48:27.713" v="2929" actId="20577"/>
          <ac:spMkLst>
            <pc:docMk/>
            <pc:sldMk cId="1871998283" sldId="615"/>
            <ac:spMk id="20" creationId="{A547F9EC-3E2A-58E2-8BBD-2B921042E84E}"/>
          </ac:spMkLst>
        </pc:spChg>
      </pc:sldChg>
      <pc:sldChg chg="modSp mod">
        <pc:chgData name="子敬 洪" userId="ad1b616e7398b0d3" providerId="LiveId" clId="{CEB99BF0-FF86-4330-B85D-066277806130}" dt="2022-11-13T15:48:05.437" v="1119" actId="207"/>
        <pc:sldMkLst>
          <pc:docMk/>
          <pc:sldMk cId="842204544" sldId="617"/>
        </pc:sldMkLst>
        <pc:spChg chg="mod">
          <ac:chgData name="子敬 洪" userId="ad1b616e7398b0d3" providerId="LiveId" clId="{CEB99BF0-FF86-4330-B85D-066277806130}" dt="2022-11-13T15:48:05.437" v="1119" actId="207"/>
          <ac:spMkLst>
            <pc:docMk/>
            <pc:sldMk cId="842204544" sldId="617"/>
            <ac:spMk id="2" creationId="{00000000-0000-0000-0000-000000000000}"/>
          </ac:spMkLst>
        </pc:spChg>
      </pc:sldChg>
      <pc:sldChg chg="modSp mod">
        <pc:chgData name="子敬 洪" userId="ad1b616e7398b0d3" providerId="LiveId" clId="{CEB99BF0-FF86-4330-B85D-066277806130}" dt="2022-11-13T21:49:12.754" v="2933" actId="20577"/>
        <pc:sldMkLst>
          <pc:docMk/>
          <pc:sldMk cId="3311566511" sldId="618"/>
        </pc:sldMkLst>
        <pc:spChg chg="mod">
          <ac:chgData name="子敬 洪" userId="ad1b616e7398b0d3" providerId="LiveId" clId="{CEB99BF0-FF86-4330-B85D-066277806130}" dt="2022-11-13T15:47:54.831" v="1114" actId="207"/>
          <ac:spMkLst>
            <pc:docMk/>
            <pc:sldMk cId="3311566511" sldId="618"/>
            <ac:spMk id="2" creationId="{00000000-0000-0000-0000-000000000000}"/>
          </ac:spMkLst>
        </pc:spChg>
        <pc:spChg chg="mod">
          <ac:chgData name="子敬 洪" userId="ad1b616e7398b0d3" providerId="LiveId" clId="{CEB99BF0-FF86-4330-B85D-066277806130}" dt="2022-11-13T21:49:12.754" v="2933" actId="20577"/>
          <ac:spMkLst>
            <pc:docMk/>
            <pc:sldMk cId="3311566511" sldId="618"/>
            <ac:spMk id="20" creationId="{A547F9EC-3E2A-58E2-8BBD-2B921042E84E}"/>
          </ac:spMkLst>
        </pc:spChg>
      </pc:sldChg>
      <pc:sldChg chg="modSp del mod">
        <pc:chgData name="子敬 洪" userId="ad1b616e7398b0d3" providerId="LiveId" clId="{CEB99BF0-FF86-4330-B85D-066277806130}" dt="2022-11-13T23:57:20.137" v="5484" actId="2696"/>
        <pc:sldMkLst>
          <pc:docMk/>
          <pc:sldMk cId="1483715796" sldId="619"/>
        </pc:sldMkLst>
        <pc:spChg chg="mod">
          <ac:chgData name="子敬 洪" userId="ad1b616e7398b0d3" providerId="LiveId" clId="{CEB99BF0-FF86-4330-B85D-066277806130}" dt="2022-11-13T23:57:17.559" v="5482" actId="21"/>
          <ac:spMkLst>
            <pc:docMk/>
            <pc:sldMk cId="1483715796" sldId="619"/>
            <ac:spMk id="4" creationId="{4C0C7DFB-F839-4192-B53B-1812E6CE4CEC}"/>
          </ac:spMkLst>
        </pc:spChg>
      </pc:sldChg>
      <pc:sldChg chg="modSp mod">
        <pc:chgData name="子敬 洪" userId="ad1b616e7398b0d3" providerId="LiveId" clId="{CEB99BF0-FF86-4330-B85D-066277806130}" dt="2022-11-13T15:47:50.591" v="1113" actId="207"/>
        <pc:sldMkLst>
          <pc:docMk/>
          <pc:sldMk cId="588631213" sldId="620"/>
        </pc:sldMkLst>
        <pc:spChg chg="mod">
          <ac:chgData name="子敬 洪" userId="ad1b616e7398b0d3" providerId="LiveId" clId="{CEB99BF0-FF86-4330-B85D-066277806130}" dt="2022-11-13T15:47:50.591" v="1113" actId="207"/>
          <ac:spMkLst>
            <pc:docMk/>
            <pc:sldMk cId="588631213" sldId="620"/>
            <ac:spMk id="2" creationId="{00000000-0000-0000-0000-000000000000}"/>
          </ac:spMkLst>
        </pc:spChg>
      </pc:sldChg>
      <pc:sldChg chg="modSp mod">
        <pc:chgData name="子敬 洪" userId="ad1b616e7398b0d3" providerId="LiveId" clId="{CEB99BF0-FF86-4330-B85D-066277806130}" dt="2022-11-13T23:21:58.198" v="4077" actId="20577"/>
        <pc:sldMkLst>
          <pc:docMk/>
          <pc:sldMk cId="2617917239" sldId="621"/>
        </pc:sldMkLst>
        <pc:spChg chg="mod">
          <ac:chgData name="子敬 洪" userId="ad1b616e7398b0d3" providerId="LiveId" clId="{CEB99BF0-FF86-4330-B85D-066277806130}" dt="2022-11-13T23:21:58.198" v="4077" actId="20577"/>
          <ac:spMkLst>
            <pc:docMk/>
            <pc:sldMk cId="2617917239" sldId="621"/>
            <ac:spMk id="4" creationId="{4C0C7DFB-F839-4192-B53B-1812E6CE4CEC}"/>
          </ac:spMkLst>
        </pc:spChg>
      </pc:sldChg>
      <pc:sldChg chg="modSp mod">
        <pc:chgData name="子敬 洪" userId="ad1b616e7398b0d3" providerId="LiveId" clId="{CEB99BF0-FF86-4330-B85D-066277806130}" dt="2022-10-27T15:29:29.231" v="5" actId="20577"/>
        <pc:sldMkLst>
          <pc:docMk/>
          <pc:sldMk cId="949621336" sldId="622"/>
        </pc:sldMkLst>
        <pc:spChg chg="mod">
          <ac:chgData name="子敬 洪" userId="ad1b616e7398b0d3" providerId="LiveId" clId="{CEB99BF0-FF86-4330-B85D-066277806130}" dt="2022-10-27T15:29:29.231" v="5" actId="20577"/>
          <ac:spMkLst>
            <pc:docMk/>
            <pc:sldMk cId="949621336" sldId="622"/>
            <ac:spMk id="3" creationId="{C39D4F8B-C747-3D6B-14F8-820C3E693064}"/>
          </ac:spMkLst>
        </pc:spChg>
      </pc:sldChg>
      <pc:sldChg chg="modSp mod">
        <pc:chgData name="子敬 洪" userId="ad1b616e7398b0d3" providerId="LiveId" clId="{CEB99BF0-FF86-4330-B85D-066277806130}" dt="2022-10-27T15:30:32.685" v="15" actId="12"/>
        <pc:sldMkLst>
          <pc:docMk/>
          <pc:sldMk cId="535756374" sldId="623"/>
        </pc:sldMkLst>
        <pc:spChg chg="mod">
          <ac:chgData name="子敬 洪" userId="ad1b616e7398b0d3" providerId="LiveId" clId="{CEB99BF0-FF86-4330-B85D-066277806130}" dt="2022-10-27T15:30:32.685" v="15" actId="12"/>
          <ac:spMkLst>
            <pc:docMk/>
            <pc:sldMk cId="535756374" sldId="623"/>
            <ac:spMk id="3" creationId="{C39D4F8B-C747-3D6B-14F8-820C3E693064}"/>
          </ac:spMkLst>
        </pc:spChg>
      </pc:sldChg>
      <pc:sldChg chg="modSp mod">
        <pc:chgData name="子敬 洪" userId="ad1b616e7398b0d3" providerId="LiveId" clId="{CEB99BF0-FF86-4330-B85D-066277806130}" dt="2022-10-27T15:30:43.979" v="16"/>
        <pc:sldMkLst>
          <pc:docMk/>
          <pc:sldMk cId="3389945628" sldId="624"/>
        </pc:sldMkLst>
        <pc:spChg chg="mod">
          <ac:chgData name="子敬 洪" userId="ad1b616e7398b0d3" providerId="LiveId" clId="{CEB99BF0-FF86-4330-B85D-066277806130}" dt="2022-10-27T15:30:43.979" v="16"/>
          <ac:spMkLst>
            <pc:docMk/>
            <pc:sldMk cId="3389945628" sldId="624"/>
            <ac:spMk id="3" creationId="{C39D4F8B-C747-3D6B-14F8-820C3E693064}"/>
          </ac:spMkLst>
        </pc:spChg>
      </pc:sldChg>
      <pc:sldChg chg="addSp delSp modSp mod">
        <pc:chgData name="子敬 洪" userId="ad1b616e7398b0d3" providerId="LiveId" clId="{CEB99BF0-FF86-4330-B85D-066277806130}" dt="2022-11-13T23:56:16.558" v="5474" actId="20577"/>
        <pc:sldMkLst>
          <pc:docMk/>
          <pc:sldMk cId="977852161" sldId="626"/>
        </pc:sldMkLst>
        <pc:spChg chg="mod">
          <ac:chgData name="子敬 洪" userId="ad1b616e7398b0d3" providerId="LiveId" clId="{CEB99BF0-FF86-4330-B85D-066277806130}" dt="2022-11-13T15:47:47.880" v="1112" actId="207"/>
          <ac:spMkLst>
            <pc:docMk/>
            <pc:sldMk cId="977852161" sldId="626"/>
            <ac:spMk id="2" creationId="{00000000-0000-0000-0000-000000000000}"/>
          </ac:spMkLst>
        </pc:spChg>
        <pc:spChg chg="mod">
          <ac:chgData name="子敬 洪" userId="ad1b616e7398b0d3" providerId="LiveId" clId="{CEB99BF0-FF86-4330-B85D-066277806130}" dt="2022-11-13T23:56:16.558" v="5474" actId="20577"/>
          <ac:spMkLst>
            <pc:docMk/>
            <pc:sldMk cId="977852161" sldId="626"/>
            <ac:spMk id="3" creationId="{C39D4F8B-C747-3D6B-14F8-820C3E693064}"/>
          </ac:spMkLst>
        </pc:spChg>
        <pc:spChg chg="add del mod">
          <ac:chgData name="子敬 洪" userId="ad1b616e7398b0d3" providerId="LiveId" clId="{CEB99BF0-FF86-4330-B85D-066277806130}" dt="2022-10-27T16:02:11.779" v="60" actId="22"/>
          <ac:spMkLst>
            <pc:docMk/>
            <pc:sldMk cId="977852161" sldId="626"/>
            <ac:spMk id="5" creationId="{6109B1A5-B649-209E-0BB1-E77AF2BD2F21}"/>
          </ac:spMkLst>
        </pc:spChg>
        <pc:spChg chg="mod">
          <ac:chgData name="子敬 洪" userId="ad1b616e7398b0d3" providerId="LiveId" clId="{CEB99BF0-FF86-4330-B85D-066277806130}" dt="2022-11-13T22:01:24.983" v="3152" actId="20577"/>
          <ac:spMkLst>
            <pc:docMk/>
            <pc:sldMk cId="977852161" sldId="626"/>
            <ac:spMk id="20" creationId="{A547F9EC-3E2A-58E2-8BBD-2B921042E84E}"/>
          </ac:spMkLst>
        </pc:spChg>
        <pc:picChg chg="add mod">
          <ac:chgData name="子敬 洪" userId="ad1b616e7398b0d3" providerId="LiveId" clId="{CEB99BF0-FF86-4330-B85D-066277806130}" dt="2022-11-13T23:21:33.749" v="4052" actId="1076"/>
          <ac:picMkLst>
            <pc:docMk/>
            <pc:sldMk cId="977852161" sldId="626"/>
            <ac:picMk id="1026" creationId="{D1DB4DDF-7D33-59D3-1505-191C8514ABDA}"/>
          </ac:picMkLst>
        </pc:picChg>
      </pc:sldChg>
      <pc:sldChg chg="modSp mod">
        <pc:chgData name="子敬 洪" userId="ad1b616e7398b0d3" providerId="LiveId" clId="{CEB99BF0-FF86-4330-B85D-066277806130}" dt="2022-11-13T21:49:21.912" v="2940" actId="20577"/>
        <pc:sldMkLst>
          <pc:docMk/>
          <pc:sldMk cId="1473845472" sldId="627"/>
        </pc:sldMkLst>
        <pc:spChg chg="mod">
          <ac:chgData name="子敬 洪" userId="ad1b616e7398b0d3" providerId="LiveId" clId="{CEB99BF0-FF86-4330-B85D-066277806130}" dt="2022-11-13T15:47:59.548" v="1117" actId="207"/>
          <ac:spMkLst>
            <pc:docMk/>
            <pc:sldMk cId="1473845472" sldId="627"/>
            <ac:spMk id="2" creationId="{00000000-0000-0000-0000-000000000000}"/>
          </ac:spMkLst>
        </pc:spChg>
        <pc:spChg chg="mod">
          <ac:chgData name="子敬 洪" userId="ad1b616e7398b0d3" providerId="LiveId" clId="{CEB99BF0-FF86-4330-B85D-066277806130}" dt="2022-11-13T21:49:21.912" v="2940" actId="20577"/>
          <ac:spMkLst>
            <pc:docMk/>
            <pc:sldMk cId="1473845472" sldId="627"/>
            <ac:spMk id="20" creationId="{A547F9EC-3E2A-58E2-8BBD-2B921042E84E}"/>
          </ac:spMkLst>
        </pc:spChg>
      </pc:sldChg>
      <pc:sldChg chg="modSp add del mod">
        <pc:chgData name="子敬 洪" userId="ad1b616e7398b0d3" providerId="LiveId" clId="{CEB99BF0-FF86-4330-B85D-066277806130}" dt="2022-11-14T00:00:28.514" v="5517" actId="2696"/>
        <pc:sldMkLst>
          <pc:docMk/>
          <pc:sldMk cId="3985306003" sldId="628"/>
        </pc:sldMkLst>
        <pc:spChg chg="mod">
          <ac:chgData name="子敬 洪" userId="ad1b616e7398b0d3" providerId="LiveId" clId="{CEB99BF0-FF86-4330-B85D-066277806130}" dt="2022-11-14T00:00:25.431" v="5515" actId="21"/>
          <ac:spMkLst>
            <pc:docMk/>
            <pc:sldMk cId="3985306003" sldId="628"/>
            <ac:spMk id="4" creationId="{4C0C7DFB-F839-4192-B53B-1812E6CE4CEC}"/>
          </ac:spMkLst>
        </pc:spChg>
      </pc:sldChg>
      <pc:sldChg chg="addSp delSp modSp mod">
        <pc:chgData name="子敬 洪" userId="ad1b616e7398b0d3" providerId="LiveId" clId="{CEB99BF0-FF86-4330-B85D-066277806130}" dt="2022-11-13T23:56:11.727" v="5473" actId="20577"/>
        <pc:sldMkLst>
          <pc:docMk/>
          <pc:sldMk cId="122322013" sldId="629"/>
        </pc:sldMkLst>
        <pc:spChg chg="mod">
          <ac:chgData name="子敬 洪" userId="ad1b616e7398b0d3" providerId="LiveId" clId="{CEB99BF0-FF86-4330-B85D-066277806130}" dt="2022-11-13T15:47:42.983" v="1111" actId="207"/>
          <ac:spMkLst>
            <pc:docMk/>
            <pc:sldMk cId="122322013" sldId="629"/>
            <ac:spMk id="2" creationId="{00000000-0000-0000-0000-000000000000}"/>
          </ac:spMkLst>
        </pc:spChg>
        <pc:spChg chg="mod">
          <ac:chgData name="子敬 洪" userId="ad1b616e7398b0d3" providerId="LiveId" clId="{CEB99BF0-FF86-4330-B85D-066277806130}" dt="2022-11-13T23:56:11.727" v="5473" actId="20577"/>
          <ac:spMkLst>
            <pc:docMk/>
            <pc:sldMk cId="122322013" sldId="629"/>
            <ac:spMk id="3" creationId="{C39D4F8B-C747-3D6B-14F8-820C3E693064}"/>
          </ac:spMkLst>
        </pc:spChg>
        <pc:spChg chg="add del mod">
          <ac:chgData name="子敬 洪" userId="ad1b616e7398b0d3" providerId="LiveId" clId="{CEB99BF0-FF86-4330-B85D-066277806130}" dt="2022-11-13T22:22:42.787" v="3978" actId="20577"/>
          <ac:spMkLst>
            <pc:docMk/>
            <pc:sldMk cId="122322013" sldId="629"/>
            <ac:spMk id="20" creationId="{A547F9EC-3E2A-58E2-8BBD-2B921042E84E}"/>
          </ac:spMkLst>
        </pc:spChg>
        <pc:picChg chg="add del mod">
          <ac:chgData name="子敬 洪" userId="ad1b616e7398b0d3" providerId="LiveId" clId="{CEB99BF0-FF86-4330-B85D-066277806130}" dt="2022-11-13T17:10:34.475" v="2399" actId="478"/>
          <ac:picMkLst>
            <pc:docMk/>
            <pc:sldMk cId="122322013" sldId="629"/>
            <ac:picMk id="4" creationId="{87D4E12B-64EA-3968-83CE-9EE910A4E437}"/>
          </ac:picMkLst>
        </pc:picChg>
        <pc:picChg chg="del">
          <ac:chgData name="子敬 洪" userId="ad1b616e7398b0d3" providerId="LiveId" clId="{CEB99BF0-FF86-4330-B85D-066277806130}" dt="2022-11-13T21:43:26.750" v="2687" actId="478"/>
          <ac:picMkLst>
            <pc:docMk/>
            <pc:sldMk cId="122322013" sldId="629"/>
            <ac:picMk id="1026" creationId="{D1DB4DDF-7D33-59D3-1505-191C8514ABDA}"/>
          </ac:picMkLst>
        </pc:picChg>
      </pc:sldChg>
      <pc:sldChg chg="addSp delSp modSp mod">
        <pc:chgData name="子敬 洪" userId="ad1b616e7398b0d3" providerId="LiveId" clId="{CEB99BF0-FF86-4330-B85D-066277806130}" dt="2022-11-13T15:55:27.277" v="1315" actId="20577"/>
        <pc:sldMkLst>
          <pc:docMk/>
          <pc:sldMk cId="3786405694" sldId="630"/>
        </pc:sldMkLst>
        <pc:spChg chg="add del">
          <ac:chgData name="子敬 洪" userId="ad1b616e7398b0d3" providerId="LiveId" clId="{CEB99BF0-FF86-4330-B85D-066277806130}" dt="2022-11-13T15:49:27.584" v="1143" actId="22"/>
          <ac:spMkLst>
            <pc:docMk/>
            <pc:sldMk cId="3786405694" sldId="630"/>
            <ac:spMk id="4" creationId="{C5939192-49A2-D890-B3BD-162C01981760}"/>
          </ac:spMkLst>
        </pc:spChg>
        <pc:spChg chg="mod">
          <ac:chgData name="子敬 洪" userId="ad1b616e7398b0d3" providerId="LiveId" clId="{CEB99BF0-FF86-4330-B85D-066277806130}" dt="2022-11-13T15:55:27.277" v="1315" actId="20577"/>
          <ac:spMkLst>
            <pc:docMk/>
            <pc:sldMk cId="3786405694" sldId="630"/>
            <ac:spMk id="9" creationId="{86A47571-7C72-2AFD-8100-2120073CC3FA}"/>
          </ac:spMkLst>
        </pc:spChg>
        <pc:graphicFrameChg chg="add mod modGraphic">
          <ac:chgData name="子敬 洪" userId="ad1b616e7398b0d3" providerId="LiveId" clId="{CEB99BF0-FF86-4330-B85D-066277806130}" dt="2022-11-13T15:53:54.206" v="1291" actId="207"/>
          <ac:graphicFrameMkLst>
            <pc:docMk/>
            <pc:sldMk cId="3786405694" sldId="630"/>
            <ac:graphicFrameMk id="2" creationId="{CD35FD7A-F86C-94A9-996F-CFAE1FF6E01C}"/>
          </ac:graphicFrameMkLst>
        </pc:graphicFrameChg>
      </pc:sldChg>
      <pc:sldChg chg="addSp delSp modSp new mod modClrScheme chgLayout">
        <pc:chgData name="子敬 洪" userId="ad1b616e7398b0d3" providerId="LiveId" clId="{CEB99BF0-FF86-4330-B85D-066277806130}" dt="2022-11-13T17:07:13.885" v="2393" actId="27803"/>
        <pc:sldMkLst>
          <pc:docMk/>
          <pc:sldMk cId="1105189222" sldId="631"/>
        </pc:sldMkLst>
        <pc:spChg chg="del">
          <ac:chgData name="子敬 洪" userId="ad1b616e7398b0d3" providerId="LiveId" clId="{CEB99BF0-FF86-4330-B85D-066277806130}" dt="2022-11-13T16:06:48.400" v="1338" actId="700"/>
          <ac:spMkLst>
            <pc:docMk/>
            <pc:sldMk cId="1105189222" sldId="631"/>
            <ac:spMk id="2" creationId="{5E2C3EA1-B36F-54AD-7221-A3BC517FFE19}"/>
          </ac:spMkLst>
        </pc:spChg>
        <pc:spChg chg="del">
          <ac:chgData name="子敬 洪" userId="ad1b616e7398b0d3" providerId="LiveId" clId="{CEB99BF0-FF86-4330-B85D-066277806130}" dt="2022-11-13T16:06:48.400" v="1338" actId="700"/>
          <ac:spMkLst>
            <pc:docMk/>
            <pc:sldMk cId="1105189222" sldId="631"/>
            <ac:spMk id="3" creationId="{83443587-81D2-CF1B-E6D4-878CB394EA44}"/>
          </ac:spMkLst>
        </pc:spChg>
        <pc:spChg chg="del">
          <ac:chgData name="子敬 洪" userId="ad1b616e7398b0d3" providerId="LiveId" clId="{CEB99BF0-FF86-4330-B85D-066277806130}" dt="2022-11-13T16:06:48.400" v="1338" actId="700"/>
          <ac:spMkLst>
            <pc:docMk/>
            <pc:sldMk cId="1105189222" sldId="631"/>
            <ac:spMk id="4" creationId="{E5F2C138-B0AC-AC91-EB0B-AC3B8F1AAE03}"/>
          </ac:spMkLst>
        </pc:spChg>
        <pc:spChg chg="mod ord">
          <ac:chgData name="子敬 洪" userId="ad1b616e7398b0d3" providerId="LiveId" clId="{CEB99BF0-FF86-4330-B85D-066277806130}" dt="2022-11-13T16:06:48.400" v="1338" actId="700"/>
          <ac:spMkLst>
            <pc:docMk/>
            <pc:sldMk cId="1105189222" sldId="631"/>
            <ac:spMk id="5" creationId="{844432D6-B65B-1EC6-D892-F8CE638BB134}"/>
          </ac:spMkLst>
        </pc:spChg>
        <pc:spChg chg="add del mod">
          <ac:chgData name="子敬 洪" userId="ad1b616e7398b0d3" providerId="LiveId" clId="{CEB99BF0-FF86-4330-B85D-066277806130}" dt="2022-11-13T16:16:23.703" v="1529" actId="21"/>
          <ac:spMkLst>
            <pc:docMk/>
            <pc:sldMk cId="1105189222" sldId="631"/>
            <ac:spMk id="6" creationId="{C7781704-0043-C1D3-7020-9B30CADB2907}"/>
          </ac:spMkLst>
        </pc:spChg>
        <pc:spChg chg="add del mod">
          <ac:chgData name="子敬 洪" userId="ad1b616e7398b0d3" providerId="LiveId" clId="{CEB99BF0-FF86-4330-B85D-066277806130}" dt="2022-11-13T16:19:22.767" v="1676" actId="478"/>
          <ac:spMkLst>
            <pc:docMk/>
            <pc:sldMk cId="1105189222" sldId="631"/>
            <ac:spMk id="8" creationId="{D58688A7-0102-2D4C-E8B5-C626A80856CE}"/>
          </ac:spMkLst>
        </pc:spChg>
        <pc:spChg chg="add del mod">
          <ac:chgData name="子敬 洪" userId="ad1b616e7398b0d3" providerId="LiveId" clId="{CEB99BF0-FF86-4330-B85D-066277806130}" dt="2022-11-13T16:32:43.363" v="1775" actId="21"/>
          <ac:spMkLst>
            <pc:docMk/>
            <pc:sldMk cId="1105189222" sldId="631"/>
            <ac:spMk id="9" creationId="{03B4FD74-486B-CC1C-AA95-A87BA31DF8E6}"/>
          </ac:spMkLst>
        </pc:spChg>
        <pc:spChg chg="add del mod">
          <ac:chgData name="子敬 洪" userId="ad1b616e7398b0d3" providerId="LiveId" clId="{CEB99BF0-FF86-4330-B85D-066277806130}" dt="2022-11-13T16:32:43.363" v="1775" actId="21"/>
          <ac:spMkLst>
            <pc:docMk/>
            <pc:sldMk cId="1105189222" sldId="631"/>
            <ac:spMk id="10" creationId="{BFA099B8-F403-D6CA-E3ED-A003BB43CEAC}"/>
          </ac:spMkLst>
        </pc:spChg>
        <pc:spChg chg="add del mod">
          <ac:chgData name="子敬 洪" userId="ad1b616e7398b0d3" providerId="LiveId" clId="{CEB99BF0-FF86-4330-B85D-066277806130}" dt="2022-11-13T16:19:22.641" v="1672" actId="478"/>
          <ac:spMkLst>
            <pc:docMk/>
            <pc:sldMk cId="1105189222" sldId="631"/>
            <ac:spMk id="11" creationId="{15589BCC-2F79-455D-D15D-BAD9AE20ADCD}"/>
          </ac:spMkLst>
        </pc:spChg>
        <pc:spChg chg="add mod">
          <ac:chgData name="子敬 洪" userId="ad1b616e7398b0d3" providerId="LiveId" clId="{CEB99BF0-FF86-4330-B85D-066277806130}" dt="2022-11-13T16:19:22.469" v="1667" actId="164"/>
          <ac:spMkLst>
            <pc:docMk/>
            <pc:sldMk cId="1105189222" sldId="631"/>
            <ac:spMk id="12" creationId="{521DB76E-1F2C-2271-FDF2-27A1B04D1DC7}"/>
          </ac:spMkLst>
        </pc:spChg>
        <pc:spChg chg="add mod">
          <ac:chgData name="子敬 洪" userId="ad1b616e7398b0d3" providerId="LiveId" clId="{CEB99BF0-FF86-4330-B85D-066277806130}" dt="2022-11-13T16:19:34.163" v="1700" actId="20577"/>
          <ac:spMkLst>
            <pc:docMk/>
            <pc:sldMk cId="1105189222" sldId="631"/>
            <ac:spMk id="13" creationId="{69D9F1D0-97CB-C3BE-546D-5C06D92C035E}"/>
          </ac:spMkLst>
        </pc:spChg>
        <pc:spChg chg="add del mod">
          <ac:chgData name="子敬 洪" userId="ad1b616e7398b0d3" providerId="LiveId" clId="{CEB99BF0-FF86-4330-B85D-066277806130}" dt="2022-11-13T16:18:36.244" v="1605"/>
          <ac:spMkLst>
            <pc:docMk/>
            <pc:sldMk cId="1105189222" sldId="631"/>
            <ac:spMk id="15" creationId="{ACEE125C-6B02-DDE9-D370-5262CA18F1C6}"/>
          </ac:spMkLst>
        </pc:spChg>
        <pc:spChg chg="mod">
          <ac:chgData name="子敬 洪" userId="ad1b616e7398b0d3" providerId="LiveId" clId="{CEB99BF0-FF86-4330-B85D-066277806130}" dt="2022-11-13T16:18:37.434" v="1606"/>
          <ac:spMkLst>
            <pc:docMk/>
            <pc:sldMk cId="1105189222" sldId="631"/>
            <ac:spMk id="17" creationId="{B814CAA2-3B5C-C450-33FD-3ADEDF0ADFB1}"/>
          </ac:spMkLst>
        </pc:spChg>
        <pc:spChg chg="mod">
          <ac:chgData name="子敬 洪" userId="ad1b616e7398b0d3" providerId="LiveId" clId="{CEB99BF0-FF86-4330-B85D-066277806130}" dt="2022-11-13T16:19:25.859" v="1693" actId="20577"/>
          <ac:spMkLst>
            <pc:docMk/>
            <pc:sldMk cId="1105189222" sldId="631"/>
            <ac:spMk id="18" creationId="{60313816-93AB-9F66-D13D-C75364D7E407}"/>
          </ac:spMkLst>
        </pc:spChg>
        <pc:spChg chg="mod">
          <ac:chgData name="子敬 洪" userId="ad1b616e7398b0d3" providerId="LiveId" clId="{CEB99BF0-FF86-4330-B85D-066277806130}" dt="2022-11-13T16:18:44.931" v="1611"/>
          <ac:spMkLst>
            <pc:docMk/>
            <pc:sldMk cId="1105189222" sldId="631"/>
            <ac:spMk id="20" creationId="{B8A02833-0308-6B7D-2DB6-41DA093E0061}"/>
          </ac:spMkLst>
        </pc:spChg>
        <pc:spChg chg="mod">
          <ac:chgData name="子敬 洪" userId="ad1b616e7398b0d3" providerId="LiveId" clId="{CEB99BF0-FF86-4330-B85D-066277806130}" dt="2022-11-13T16:19:23.009" v="1683" actId="20577"/>
          <ac:spMkLst>
            <pc:docMk/>
            <pc:sldMk cId="1105189222" sldId="631"/>
            <ac:spMk id="21" creationId="{FC1AF0D5-B4C6-8E56-FD0C-8BCC06DE7C66}"/>
          </ac:spMkLst>
        </pc:spChg>
        <pc:spChg chg="add del mod">
          <ac:chgData name="子敬 洪" userId="ad1b616e7398b0d3" providerId="LiveId" clId="{CEB99BF0-FF86-4330-B85D-066277806130}" dt="2022-11-13T16:32:43.363" v="1775" actId="21"/>
          <ac:spMkLst>
            <pc:docMk/>
            <pc:sldMk cId="1105189222" sldId="631"/>
            <ac:spMk id="22" creationId="{1445A551-D8CC-470D-911A-301462105D7E}"/>
          </ac:spMkLst>
        </pc:spChg>
        <pc:spChg chg="add del mod">
          <ac:chgData name="子敬 洪" userId="ad1b616e7398b0d3" providerId="LiveId" clId="{CEB99BF0-FF86-4330-B85D-066277806130}" dt="2022-11-13T16:38:04.226" v="1841" actId="478"/>
          <ac:spMkLst>
            <pc:docMk/>
            <pc:sldMk cId="1105189222" sldId="631"/>
            <ac:spMk id="38" creationId="{2FDCFABC-72B0-1D8E-4329-D46BA091FB2D}"/>
          </ac:spMkLst>
        </pc:spChg>
        <pc:spChg chg="add mod">
          <ac:chgData name="子敬 洪" userId="ad1b616e7398b0d3" providerId="LiveId" clId="{CEB99BF0-FF86-4330-B85D-066277806130}" dt="2022-11-13T17:04:20.539" v="2352" actId="113"/>
          <ac:spMkLst>
            <pc:docMk/>
            <pc:sldMk cId="1105189222" sldId="631"/>
            <ac:spMk id="39" creationId="{4D7B1DFD-27CD-199E-941D-37DD86EAE400}"/>
          </ac:spMkLst>
        </pc:spChg>
        <pc:spChg chg="add mod">
          <ac:chgData name="子敬 洪" userId="ad1b616e7398b0d3" providerId="LiveId" clId="{CEB99BF0-FF86-4330-B85D-066277806130}" dt="2022-11-13T17:04:21.411" v="2353" actId="113"/>
          <ac:spMkLst>
            <pc:docMk/>
            <pc:sldMk cId="1105189222" sldId="631"/>
            <ac:spMk id="40" creationId="{898AC2BA-87F2-51BB-DF40-233485A30880}"/>
          </ac:spMkLst>
        </pc:spChg>
        <pc:spChg chg="add mod">
          <ac:chgData name="子敬 洪" userId="ad1b616e7398b0d3" providerId="LiveId" clId="{CEB99BF0-FF86-4330-B85D-066277806130}" dt="2022-11-13T17:04:22.322" v="2354" actId="113"/>
          <ac:spMkLst>
            <pc:docMk/>
            <pc:sldMk cId="1105189222" sldId="631"/>
            <ac:spMk id="41" creationId="{57143933-D6AE-B2C0-1A1A-EB380B9A260E}"/>
          </ac:spMkLst>
        </pc:spChg>
        <pc:spChg chg="add del mod">
          <ac:chgData name="子敬 洪" userId="ad1b616e7398b0d3" providerId="LiveId" clId="{CEB99BF0-FF86-4330-B85D-066277806130}" dt="2022-11-13T16:40:16.341" v="1938"/>
          <ac:spMkLst>
            <pc:docMk/>
            <pc:sldMk cId="1105189222" sldId="631"/>
            <ac:spMk id="42" creationId="{018D9F1A-AD51-7FBE-D06C-B898A8817257}"/>
          </ac:spMkLst>
        </pc:spChg>
        <pc:spChg chg="add mod">
          <ac:chgData name="子敬 洪" userId="ad1b616e7398b0d3" providerId="LiveId" clId="{CEB99BF0-FF86-4330-B85D-066277806130}" dt="2022-11-13T17:04:23.092" v="2355" actId="113"/>
          <ac:spMkLst>
            <pc:docMk/>
            <pc:sldMk cId="1105189222" sldId="631"/>
            <ac:spMk id="43" creationId="{1056F45B-6A96-DF7A-E22F-10E39AD8B03B}"/>
          </ac:spMkLst>
        </pc:spChg>
        <pc:spChg chg="add mod">
          <ac:chgData name="子敬 洪" userId="ad1b616e7398b0d3" providerId="LiveId" clId="{CEB99BF0-FF86-4330-B85D-066277806130}" dt="2022-11-13T17:03:09.787" v="2321" actId="1035"/>
          <ac:spMkLst>
            <pc:docMk/>
            <pc:sldMk cId="1105189222" sldId="631"/>
            <ac:spMk id="44" creationId="{106DB738-3B1F-7162-3FCF-F9568DDC1FE2}"/>
          </ac:spMkLst>
        </pc:spChg>
        <pc:spChg chg="add del mod">
          <ac:chgData name="子敬 洪" userId="ad1b616e7398b0d3" providerId="LiveId" clId="{CEB99BF0-FF86-4330-B85D-066277806130}" dt="2022-11-13T16:41:57.850" v="2006" actId="478"/>
          <ac:spMkLst>
            <pc:docMk/>
            <pc:sldMk cId="1105189222" sldId="631"/>
            <ac:spMk id="45" creationId="{EFD0852E-68F6-6EC5-ABD1-300BB5B5B19C}"/>
          </ac:spMkLst>
        </pc:spChg>
        <pc:spChg chg="add mod">
          <ac:chgData name="子敬 洪" userId="ad1b616e7398b0d3" providerId="LiveId" clId="{CEB99BF0-FF86-4330-B85D-066277806130}" dt="2022-11-13T17:03:09.787" v="2321" actId="1035"/>
          <ac:spMkLst>
            <pc:docMk/>
            <pc:sldMk cId="1105189222" sldId="631"/>
            <ac:spMk id="47" creationId="{9E0633B1-0D0C-7ED4-FFF5-C8E89F45E59B}"/>
          </ac:spMkLst>
        </pc:spChg>
        <pc:spChg chg="add mod">
          <ac:chgData name="子敬 洪" userId="ad1b616e7398b0d3" providerId="LiveId" clId="{CEB99BF0-FF86-4330-B85D-066277806130}" dt="2022-11-13T17:03:09.787" v="2321" actId="1035"/>
          <ac:spMkLst>
            <pc:docMk/>
            <pc:sldMk cId="1105189222" sldId="631"/>
            <ac:spMk id="49" creationId="{56D6F578-83F0-9962-5740-5D3D07C088EB}"/>
          </ac:spMkLst>
        </pc:spChg>
        <pc:spChg chg="add del mod">
          <ac:chgData name="子敬 洪" userId="ad1b616e7398b0d3" providerId="LiveId" clId="{CEB99BF0-FF86-4330-B85D-066277806130}" dt="2022-11-13T16:46:05.899" v="2065" actId="478"/>
          <ac:spMkLst>
            <pc:docMk/>
            <pc:sldMk cId="1105189222" sldId="631"/>
            <ac:spMk id="59" creationId="{A1D1CBE4-F31C-E6E8-F4A5-1FB46B2CE3F5}"/>
          </ac:spMkLst>
        </pc:spChg>
        <pc:spChg chg="add del mod">
          <ac:chgData name="子敬 洪" userId="ad1b616e7398b0d3" providerId="LiveId" clId="{CEB99BF0-FF86-4330-B85D-066277806130}" dt="2022-11-13T16:46:29.386" v="2068" actId="478"/>
          <ac:spMkLst>
            <pc:docMk/>
            <pc:sldMk cId="1105189222" sldId="631"/>
            <ac:spMk id="60" creationId="{30EC7954-EA38-7605-E45F-F094CDB216BF}"/>
          </ac:spMkLst>
        </pc:spChg>
        <pc:spChg chg="add del mod">
          <ac:chgData name="子敬 洪" userId="ad1b616e7398b0d3" providerId="LiveId" clId="{CEB99BF0-FF86-4330-B85D-066277806130}" dt="2022-11-13T16:47:22.962" v="2081" actId="478"/>
          <ac:spMkLst>
            <pc:docMk/>
            <pc:sldMk cId="1105189222" sldId="631"/>
            <ac:spMk id="63" creationId="{C3C64661-5507-C218-F759-020F5058B5CA}"/>
          </ac:spMkLst>
        </pc:spChg>
        <pc:spChg chg="add del mod">
          <ac:chgData name="子敬 洪" userId="ad1b616e7398b0d3" providerId="LiveId" clId="{CEB99BF0-FF86-4330-B85D-066277806130}" dt="2022-11-13T16:48:22.541" v="2097" actId="478"/>
          <ac:spMkLst>
            <pc:docMk/>
            <pc:sldMk cId="1105189222" sldId="631"/>
            <ac:spMk id="68" creationId="{B035B72D-37EB-2A80-6FA1-DCB75966CB66}"/>
          </ac:spMkLst>
        </pc:spChg>
        <pc:spChg chg="add del mod">
          <ac:chgData name="子敬 洪" userId="ad1b616e7398b0d3" providerId="LiveId" clId="{CEB99BF0-FF86-4330-B85D-066277806130}" dt="2022-11-13T16:50:25.459" v="2102" actId="478"/>
          <ac:spMkLst>
            <pc:docMk/>
            <pc:sldMk cId="1105189222" sldId="631"/>
            <ac:spMk id="69" creationId="{32A97CAB-80A4-51D5-04A2-C55663887B96}"/>
          </ac:spMkLst>
        </pc:spChg>
        <pc:spChg chg="add del mod">
          <ac:chgData name="子敬 洪" userId="ad1b616e7398b0d3" providerId="LiveId" clId="{CEB99BF0-FF86-4330-B85D-066277806130}" dt="2022-11-13T16:50:36.168" v="2105" actId="478"/>
          <ac:spMkLst>
            <pc:docMk/>
            <pc:sldMk cId="1105189222" sldId="631"/>
            <ac:spMk id="70" creationId="{34C7775A-9E9E-4E2C-57DE-F44BF3EC794F}"/>
          </ac:spMkLst>
        </pc:spChg>
        <pc:spChg chg="add del">
          <ac:chgData name="子敬 洪" userId="ad1b616e7398b0d3" providerId="LiveId" clId="{CEB99BF0-FF86-4330-B85D-066277806130}" dt="2022-11-13T16:52:57.826" v="2127" actId="478"/>
          <ac:spMkLst>
            <pc:docMk/>
            <pc:sldMk cId="1105189222" sldId="631"/>
            <ac:spMk id="77" creationId="{BFBD67E4-01C9-CB65-A533-2B758D9435AB}"/>
          </ac:spMkLst>
        </pc:spChg>
        <pc:spChg chg="add del mod">
          <ac:chgData name="子敬 洪" userId="ad1b616e7398b0d3" providerId="LiveId" clId="{CEB99BF0-FF86-4330-B85D-066277806130}" dt="2022-11-13T16:54:30.496" v="2154" actId="478"/>
          <ac:spMkLst>
            <pc:docMk/>
            <pc:sldMk cId="1105189222" sldId="631"/>
            <ac:spMk id="78" creationId="{CB5039DF-E562-CCEB-031F-AB4364F02633}"/>
          </ac:spMkLst>
        </pc:spChg>
        <pc:spChg chg="add del mod">
          <ac:chgData name="子敬 洪" userId="ad1b616e7398b0d3" providerId="LiveId" clId="{CEB99BF0-FF86-4330-B85D-066277806130}" dt="2022-11-13T16:59:00.977" v="2252" actId="478"/>
          <ac:spMkLst>
            <pc:docMk/>
            <pc:sldMk cId="1105189222" sldId="631"/>
            <ac:spMk id="79" creationId="{A36810C1-A52C-D5D5-1093-E1F319548345}"/>
          </ac:spMkLst>
        </pc:spChg>
        <pc:spChg chg="add mod">
          <ac:chgData name="子敬 洪" userId="ad1b616e7398b0d3" providerId="LiveId" clId="{CEB99BF0-FF86-4330-B85D-066277806130}" dt="2022-11-13T17:06:52.452" v="2391" actId="1076"/>
          <ac:spMkLst>
            <pc:docMk/>
            <pc:sldMk cId="1105189222" sldId="631"/>
            <ac:spMk id="80" creationId="{62C60074-35DD-A434-2A03-FB849E058D04}"/>
          </ac:spMkLst>
        </pc:spChg>
        <pc:spChg chg="add mod">
          <ac:chgData name="子敬 洪" userId="ad1b616e7398b0d3" providerId="LiveId" clId="{CEB99BF0-FF86-4330-B85D-066277806130}" dt="2022-11-13T17:06:46.236" v="2390" actId="14100"/>
          <ac:spMkLst>
            <pc:docMk/>
            <pc:sldMk cId="1105189222" sldId="631"/>
            <ac:spMk id="81" creationId="{80822EA2-A385-2AF6-253E-E92644BF2EBB}"/>
          </ac:spMkLst>
        </pc:spChg>
        <pc:spChg chg="add del mod">
          <ac:chgData name="子敬 洪" userId="ad1b616e7398b0d3" providerId="LiveId" clId="{CEB99BF0-FF86-4330-B85D-066277806130}" dt="2022-11-13T16:59:42.063" v="2256" actId="478"/>
          <ac:spMkLst>
            <pc:docMk/>
            <pc:sldMk cId="1105189222" sldId="631"/>
            <ac:spMk id="82" creationId="{793A9314-DA79-1A22-221A-0815E57B40F8}"/>
          </ac:spMkLst>
        </pc:spChg>
        <pc:spChg chg="add del mod">
          <ac:chgData name="子敬 洪" userId="ad1b616e7398b0d3" providerId="LiveId" clId="{CEB99BF0-FF86-4330-B85D-066277806130}" dt="2022-11-13T17:00:07.442" v="2261" actId="478"/>
          <ac:spMkLst>
            <pc:docMk/>
            <pc:sldMk cId="1105189222" sldId="631"/>
            <ac:spMk id="83" creationId="{8B8F9E83-E118-F82C-B0F4-0C522615F5B7}"/>
          </ac:spMkLst>
        </pc:spChg>
        <pc:spChg chg="add del">
          <ac:chgData name="子敬 洪" userId="ad1b616e7398b0d3" providerId="LiveId" clId="{CEB99BF0-FF86-4330-B85D-066277806130}" dt="2022-11-13T17:00:30.759" v="2263" actId="11529"/>
          <ac:spMkLst>
            <pc:docMk/>
            <pc:sldMk cId="1105189222" sldId="631"/>
            <ac:spMk id="84" creationId="{AA6A3202-EF81-1BA0-3292-D066D656EEF5}"/>
          </ac:spMkLst>
        </pc:spChg>
        <pc:spChg chg="add mod">
          <ac:chgData name="子敬 洪" userId="ad1b616e7398b0d3" providerId="LiveId" clId="{CEB99BF0-FF86-4330-B85D-066277806130}" dt="2022-11-13T17:05:24.055" v="2368" actId="1582"/>
          <ac:spMkLst>
            <pc:docMk/>
            <pc:sldMk cId="1105189222" sldId="631"/>
            <ac:spMk id="85" creationId="{AF83896A-279D-54C0-C66A-665B35DA6837}"/>
          </ac:spMkLst>
        </pc:spChg>
        <pc:spChg chg="add mod">
          <ac:chgData name="子敬 洪" userId="ad1b616e7398b0d3" providerId="LiveId" clId="{CEB99BF0-FF86-4330-B85D-066277806130}" dt="2022-11-13T17:05:19.133" v="2367" actId="1076"/>
          <ac:spMkLst>
            <pc:docMk/>
            <pc:sldMk cId="1105189222" sldId="631"/>
            <ac:spMk id="86" creationId="{BF4E0C71-D9AC-1025-16B2-343D6DF6CF94}"/>
          </ac:spMkLst>
        </pc:spChg>
        <pc:spChg chg="add mod">
          <ac:chgData name="子敬 洪" userId="ad1b616e7398b0d3" providerId="LiveId" clId="{CEB99BF0-FF86-4330-B85D-066277806130}" dt="2022-11-13T17:05:24.055" v="2368" actId="1582"/>
          <ac:spMkLst>
            <pc:docMk/>
            <pc:sldMk cId="1105189222" sldId="631"/>
            <ac:spMk id="87" creationId="{5C7B9479-5348-2E3F-A82A-B36CBE4D9409}"/>
          </ac:spMkLst>
        </pc:spChg>
        <pc:spChg chg="add mod">
          <ac:chgData name="子敬 洪" userId="ad1b616e7398b0d3" providerId="LiveId" clId="{CEB99BF0-FF86-4330-B85D-066277806130}" dt="2022-11-13T17:03:56.841" v="2350" actId="1076"/>
          <ac:spMkLst>
            <pc:docMk/>
            <pc:sldMk cId="1105189222" sldId="631"/>
            <ac:spMk id="88" creationId="{0AA776D2-90EE-060C-DB58-A02F9E63CDB7}"/>
          </ac:spMkLst>
        </pc:spChg>
        <pc:spChg chg="mod">
          <ac:chgData name="子敬 洪" userId="ad1b616e7398b0d3" providerId="LiveId" clId="{CEB99BF0-FF86-4330-B85D-066277806130}" dt="2022-11-13T17:07:09.174" v="2392" actId="27803"/>
          <ac:spMkLst>
            <pc:docMk/>
            <pc:sldMk cId="1105189222" sldId="631"/>
            <ac:spMk id="89" creationId="{D1719537-E618-C624-05CD-1DEF9FF00D1E}"/>
          </ac:spMkLst>
        </pc:spChg>
        <pc:grpChg chg="add del mod">
          <ac:chgData name="子敬 洪" userId="ad1b616e7398b0d3" providerId="LiveId" clId="{CEB99BF0-FF86-4330-B85D-066277806130}" dt="2022-11-13T16:32:43.363" v="1775" actId="21"/>
          <ac:grpSpMkLst>
            <pc:docMk/>
            <pc:sldMk cId="1105189222" sldId="631"/>
            <ac:grpSpMk id="14" creationId="{1342B97F-D2BE-5D03-5440-275688530131}"/>
          </ac:grpSpMkLst>
        </pc:grpChg>
        <pc:grpChg chg="add del mod ord">
          <ac:chgData name="子敬 洪" userId="ad1b616e7398b0d3" providerId="LiveId" clId="{CEB99BF0-FF86-4330-B85D-066277806130}" dt="2022-11-13T16:32:43.363" v="1775" actId="21"/>
          <ac:grpSpMkLst>
            <pc:docMk/>
            <pc:sldMk cId="1105189222" sldId="631"/>
            <ac:grpSpMk id="16" creationId="{4F33A978-8FB4-DA8D-19A7-0D62AEF950D5}"/>
          </ac:grpSpMkLst>
        </pc:grpChg>
        <pc:grpChg chg="add del mod ord">
          <ac:chgData name="子敬 洪" userId="ad1b616e7398b0d3" providerId="LiveId" clId="{CEB99BF0-FF86-4330-B85D-066277806130}" dt="2022-11-13T16:32:43.363" v="1775" actId="21"/>
          <ac:grpSpMkLst>
            <pc:docMk/>
            <pc:sldMk cId="1105189222" sldId="631"/>
            <ac:grpSpMk id="19" creationId="{BEA0E59E-36A8-1C60-A661-FB49EE14E0DA}"/>
          </ac:grpSpMkLst>
        </pc:grpChg>
        <pc:picChg chg="add del mod">
          <ac:chgData name="子敬 洪" userId="ad1b616e7398b0d3" providerId="LiveId" clId="{CEB99BF0-FF86-4330-B85D-066277806130}" dt="2022-11-13T16:32:41.175" v="1774" actId="21"/>
          <ac:picMkLst>
            <pc:docMk/>
            <pc:sldMk cId="1105189222" sldId="631"/>
            <ac:picMk id="7" creationId="{1F44E146-4998-89B4-9973-7B8F8B4F938C}"/>
          </ac:picMkLst>
        </pc:picChg>
        <pc:picChg chg="add del mod">
          <ac:chgData name="子敬 洪" userId="ad1b616e7398b0d3" providerId="LiveId" clId="{CEB99BF0-FF86-4330-B85D-066277806130}" dt="2022-11-13T17:07:13.885" v="2393" actId="27803"/>
          <ac:picMkLst>
            <pc:docMk/>
            <pc:sldMk cId="1105189222" sldId="631"/>
            <ac:picMk id="24" creationId="{D1719537-E618-C624-05CD-1DEF9FF00D1E}"/>
          </ac:picMkLst>
        </pc:picChg>
        <pc:picChg chg="add del mod">
          <ac:chgData name="子敬 洪" userId="ad1b616e7398b0d3" providerId="LiveId" clId="{CEB99BF0-FF86-4330-B85D-066277806130}" dt="2022-11-13T16:34:05.675" v="1781" actId="478"/>
          <ac:picMkLst>
            <pc:docMk/>
            <pc:sldMk cId="1105189222" sldId="631"/>
            <ac:picMk id="26" creationId="{3CE052A4-348B-528F-D97D-B217CC74B4BB}"/>
          </ac:picMkLst>
        </pc:picChg>
        <pc:picChg chg="add mod">
          <ac:chgData name="子敬 洪" userId="ad1b616e7398b0d3" providerId="LiveId" clId="{CEB99BF0-FF86-4330-B85D-066277806130}" dt="2022-11-13T17:06:08.067" v="2375" actId="1076"/>
          <ac:picMkLst>
            <pc:docMk/>
            <pc:sldMk cId="1105189222" sldId="631"/>
            <ac:picMk id="28" creationId="{9ACC137B-68FF-9BB1-E726-08040240DF3E}"/>
          </ac:picMkLst>
        </pc:picChg>
        <pc:picChg chg="add mod">
          <ac:chgData name="子敬 洪" userId="ad1b616e7398b0d3" providerId="LiveId" clId="{CEB99BF0-FF86-4330-B85D-066277806130}" dt="2022-11-13T17:03:09.787" v="2321" actId="1035"/>
          <ac:picMkLst>
            <pc:docMk/>
            <pc:sldMk cId="1105189222" sldId="631"/>
            <ac:picMk id="30" creationId="{27163063-2422-AC82-04A0-E14B819C3F1D}"/>
          </ac:picMkLst>
        </pc:picChg>
        <pc:picChg chg="add mod ord">
          <ac:chgData name="子敬 洪" userId="ad1b616e7398b0d3" providerId="LiveId" clId="{CEB99BF0-FF86-4330-B85D-066277806130}" dt="2022-11-13T17:03:09.787" v="2321" actId="1035"/>
          <ac:picMkLst>
            <pc:docMk/>
            <pc:sldMk cId="1105189222" sldId="631"/>
            <ac:picMk id="32" creationId="{5A73793A-BFED-B863-3FCD-970286CC47EF}"/>
          </ac:picMkLst>
        </pc:picChg>
        <pc:picChg chg="add del mod">
          <ac:chgData name="子敬 洪" userId="ad1b616e7398b0d3" providerId="LiveId" clId="{CEB99BF0-FF86-4330-B85D-066277806130}" dt="2022-11-13T16:51:15.666" v="2108" actId="478"/>
          <ac:picMkLst>
            <pc:docMk/>
            <pc:sldMk cId="1105189222" sldId="631"/>
            <ac:picMk id="72" creationId="{F3ECE259-DC50-7CBA-5147-C4F06027B466}"/>
          </ac:picMkLst>
        </pc:picChg>
        <pc:picChg chg="add del mod">
          <ac:chgData name="子敬 洪" userId="ad1b616e7398b0d3" providerId="LiveId" clId="{CEB99BF0-FF86-4330-B85D-066277806130}" dt="2022-11-13T16:52:08.466" v="2116" actId="478"/>
          <ac:picMkLst>
            <pc:docMk/>
            <pc:sldMk cId="1105189222" sldId="631"/>
            <ac:picMk id="74" creationId="{FBA7DFA6-5D83-A665-7054-D3C53132BF47}"/>
          </ac:picMkLst>
        </pc:picChg>
        <pc:picChg chg="add del mod">
          <ac:chgData name="子敬 洪" userId="ad1b616e7398b0d3" providerId="LiveId" clId="{CEB99BF0-FF86-4330-B85D-066277806130}" dt="2022-11-13T16:52:41.264" v="2125" actId="478"/>
          <ac:picMkLst>
            <pc:docMk/>
            <pc:sldMk cId="1105189222" sldId="631"/>
            <ac:picMk id="76" creationId="{E357EF01-11FB-DB66-E590-6BA3C20A241E}"/>
          </ac:picMkLst>
        </pc:picChg>
        <pc:cxnChg chg="add mod">
          <ac:chgData name="子敬 洪" userId="ad1b616e7398b0d3" providerId="LiveId" clId="{CEB99BF0-FF86-4330-B85D-066277806130}" dt="2022-11-13T17:03:09.787" v="2321" actId="1035"/>
          <ac:cxnSpMkLst>
            <pc:docMk/>
            <pc:sldMk cId="1105189222" sldId="631"/>
            <ac:cxnSpMk id="34" creationId="{7E086B2B-77DE-902D-89D5-67DA295CA85F}"/>
          </ac:cxnSpMkLst>
        </pc:cxnChg>
        <pc:cxnChg chg="add del mod">
          <ac:chgData name="子敬 洪" userId="ad1b616e7398b0d3" providerId="LiveId" clId="{CEB99BF0-FF86-4330-B85D-066277806130}" dt="2022-11-13T16:42:08.497" v="2010" actId="478"/>
          <ac:cxnSpMkLst>
            <pc:docMk/>
            <pc:sldMk cId="1105189222" sldId="631"/>
            <ac:cxnSpMk id="36" creationId="{9AC6274F-DC82-817A-4A1E-59185B8B92EA}"/>
          </ac:cxnSpMkLst>
        </pc:cxnChg>
        <pc:cxnChg chg="add del mod">
          <ac:chgData name="子敬 洪" userId="ad1b616e7398b0d3" providerId="LiveId" clId="{CEB99BF0-FF86-4330-B85D-066277806130}" dt="2022-11-13T16:42:09.010" v="2011" actId="478"/>
          <ac:cxnSpMkLst>
            <pc:docMk/>
            <pc:sldMk cId="1105189222" sldId="631"/>
            <ac:cxnSpMk id="37" creationId="{FC780F13-A89D-BAAC-808E-E8AC1705F577}"/>
          </ac:cxnSpMkLst>
        </pc:cxnChg>
        <pc:cxnChg chg="add mod">
          <ac:chgData name="子敬 洪" userId="ad1b616e7398b0d3" providerId="LiveId" clId="{CEB99BF0-FF86-4330-B85D-066277806130}" dt="2022-11-13T17:03:09.787" v="2321" actId="1035"/>
          <ac:cxnSpMkLst>
            <pc:docMk/>
            <pc:sldMk cId="1105189222" sldId="631"/>
            <ac:cxnSpMk id="46" creationId="{A6AB5716-DFF8-CA77-E1D2-0040D618A35B}"/>
          </ac:cxnSpMkLst>
        </pc:cxnChg>
        <pc:cxnChg chg="add mod">
          <ac:chgData name="子敬 洪" userId="ad1b616e7398b0d3" providerId="LiveId" clId="{CEB99BF0-FF86-4330-B85D-066277806130}" dt="2022-11-13T17:03:09.787" v="2321" actId="1035"/>
          <ac:cxnSpMkLst>
            <pc:docMk/>
            <pc:sldMk cId="1105189222" sldId="631"/>
            <ac:cxnSpMk id="48" creationId="{797CA7A3-D3B7-F9E3-5A90-C7130AA016C4}"/>
          </ac:cxnSpMkLst>
        </pc:cxnChg>
        <pc:cxnChg chg="add del">
          <ac:chgData name="子敬 洪" userId="ad1b616e7398b0d3" providerId="LiveId" clId="{CEB99BF0-FF86-4330-B85D-066277806130}" dt="2022-11-13T16:43:28.628" v="2032" actId="11529"/>
          <ac:cxnSpMkLst>
            <pc:docMk/>
            <pc:sldMk cId="1105189222" sldId="631"/>
            <ac:cxnSpMk id="51" creationId="{852E404A-C2E4-AC2C-AAD8-32FAE172744C}"/>
          </ac:cxnSpMkLst>
        </pc:cxnChg>
        <pc:cxnChg chg="add del mod">
          <ac:chgData name="子敬 洪" userId="ad1b616e7398b0d3" providerId="LiveId" clId="{CEB99BF0-FF86-4330-B85D-066277806130}" dt="2022-11-13T16:45:22.506" v="2054" actId="478"/>
          <ac:cxnSpMkLst>
            <pc:docMk/>
            <pc:sldMk cId="1105189222" sldId="631"/>
            <ac:cxnSpMk id="53" creationId="{83BC782E-92F4-B476-4E58-2E13A9AF3A7F}"/>
          </ac:cxnSpMkLst>
        </pc:cxnChg>
        <pc:cxnChg chg="add del mod">
          <ac:chgData name="子敬 洪" userId="ad1b616e7398b0d3" providerId="LiveId" clId="{CEB99BF0-FF86-4330-B85D-066277806130}" dt="2022-11-13T16:47:00.689" v="2073" actId="478"/>
          <ac:cxnSpMkLst>
            <pc:docMk/>
            <pc:sldMk cId="1105189222" sldId="631"/>
            <ac:cxnSpMk id="62" creationId="{1AF6DA66-6679-1515-1042-35D07543CADC}"/>
          </ac:cxnSpMkLst>
        </pc:cxnChg>
        <pc:cxnChg chg="add del mod">
          <ac:chgData name="子敬 洪" userId="ad1b616e7398b0d3" providerId="LiveId" clId="{CEB99BF0-FF86-4330-B85D-066277806130}" dt="2022-11-13T16:47:47.114" v="2087" actId="478"/>
          <ac:cxnSpMkLst>
            <pc:docMk/>
            <pc:sldMk cId="1105189222" sldId="631"/>
            <ac:cxnSpMk id="65" creationId="{3343B6CA-9F15-DE14-8C4C-187C93B6BFE7}"/>
          </ac:cxnSpMkLst>
        </pc:cxnChg>
      </pc:sldChg>
      <pc:sldChg chg="addSp delSp modSp new del mod">
        <pc:chgData name="子敬 洪" userId="ad1b616e7398b0d3" providerId="LiveId" clId="{CEB99BF0-FF86-4330-B85D-066277806130}" dt="2022-11-13T16:06:41.657" v="1336" actId="2696"/>
        <pc:sldMkLst>
          <pc:docMk/>
          <pc:sldMk cId="2706312519" sldId="631"/>
        </pc:sldMkLst>
        <pc:spChg chg="del">
          <ac:chgData name="子敬 洪" userId="ad1b616e7398b0d3" providerId="LiveId" clId="{CEB99BF0-FF86-4330-B85D-066277806130}" dt="2022-11-13T16:05:58.898" v="1333" actId="478"/>
          <ac:spMkLst>
            <pc:docMk/>
            <pc:sldMk cId="2706312519" sldId="631"/>
            <ac:spMk id="2" creationId="{0E300919-6D71-EBCC-FD75-E004BA55F446}"/>
          </ac:spMkLst>
        </pc:spChg>
        <pc:spChg chg="del mod">
          <ac:chgData name="子敬 洪" userId="ad1b616e7398b0d3" providerId="LiveId" clId="{CEB99BF0-FF86-4330-B85D-066277806130}" dt="2022-11-13T16:05:58.235" v="1332" actId="478"/>
          <ac:spMkLst>
            <pc:docMk/>
            <pc:sldMk cId="2706312519" sldId="631"/>
            <ac:spMk id="3" creationId="{FDDCE17F-8F44-D8BC-5CE9-AB3E054582AD}"/>
          </ac:spMkLst>
        </pc:spChg>
        <pc:spChg chg="del">
          <ac:chgData name="子敬 洪" userId="ad1b616e7398b0d3" providerId="LiveId" clId="{CEB99BF0-FF86-4330-B85D-066277806130}" dt="2022-11-13T16:05:58.898" v="1333" actId="478"/>
          <ac:spMkLst>
            <pc:docMk/>
            <pc:sldMk cId="2706312519" sldId="631"/>
            <ac:spMk id="4" creationId="{1269CCB7-EA24-379A-6D12-13E403E78FB5}"/>
          </ac:spMkLst>
        </pc:spChg>
        <pc:spChg chg="add del">
          <ac:chgData name="子敬 洪" userId="ad1b616e7398b0d3" providerId="LiveId" clId="{CEB99BF0-FF86-4330-B85D-066277806130}" dt="2022-11-13T16:06:00.932" v="1335" actId="478"/>
          <ac:spMkLst>
            <pc:docMk/>
            <pc:sldMk cId="2706312519" sldId="631"/>
            <ac:spMk id="5" creationId="{4CB71B27-8BBA-8CA6-5DEA-970BE0754D55}"/>
          </ac:spMkLst>
        </pc:spChg>
      </pc:sldChg>
      <pc:sldChg chg="new del">
        <pc:chgData name="子敬 洪" userId="ad1b616e7398b0d3" providerId="LiveId" clId="{CEB99BF0-FF86-4330-B85D-066277806130}" dt="2022-11-13T18:29:44.171" v="2659" actId="680"/>
        <pc:sldMkLst>
          <pc:docMk/>
          <pc:sldMk cId="349767098" sldId="632"/>
        </pc:sldMkLst>
      </pc:sldChg>
      <pc:sldChg chg="modSp add mod ord">
        <pc:chgData name="子敬 洪" userId="ad1b616e7398b0d3" providerId="LiveId" clId="{CEB99BF0-FF86-4330-B85D-066277806130}" dt="2022-11-14T00:07:09.254" v="5950" actId="20577"/>
        <pc:sldMkLst>
          <pc:docMk/>
          <pc:sldMk cId="3595143112" sldId="632"/>
        </pc:sldMkLst>
        <pc:spChg chg="mod">
          <ac:chgData name="子敬 洪" userId="ad1b616e7398b0d3" providerId="LiveId" clId="{CEB99BF0-FF86-4330-B85D-066277806130}" dt="2022-11-14T00:07:09.254" v="5950" actId="20577"/>
          <ac:spMkLst>
            <pc:docMk/>
            <pc:sldMk cId="3595143112" sldId="632"/>
            <ac:spMk id="4" creationId="{4C0C7DFB-F839-4192-B53B-1812E6CE4CEC}"/>
          </ac:spMkLst>
        </pc:spChg>
      </pc:sldChg>
      <pc:sldChg chg="new del">
        <pc:chgData name="子敬 洪" userId="ad1b616e7398b0d3" providerId="LiveId" clId="{CEB99BF0-FF86-4330-B85D-066277806130}" dt="2022-11-13T23:57:47.244" v="5500" actId="2696"/>
        <pc:sldMkLst>
          <pc:docMk/>
          <pc:sldMk cId="2648610292" sldId="633"/>
        </pc:sldMkLst>
      </pc:sldChg>
      <pc:sldChg chg="modSp add mod ord">
        <pc:chgData name="子敬 洪" userId="ad1b616e7398b0d3" providerId="LiveId" clId="{CEB99BF0-FF86-4330-B85D-066277806130}" dt="2022-11-13T23:57:18.563" v="5483"/>
        <pc:sldMkLst>
          <pc:docMk/>
          <pc:sldMk cId="213053172" sldId="634"/>
        </pc:sldMkLst>
        <pc:spChg chg="mod">
          <ac:chgData name="子敬 洪" userId="ad1b616e7398b0d3" providerId="LiveId" clId="{CEB99BF0-FF86-4330-B85D-066277806130}" dt="2022-11-13T23:57:18.563" v="5483"/>
          <ac:spMkLst>
            <pc:docMk/>
            <pc:sldMk cId="213053172" sldId="634"/>
            <ac:spMk id="4" creationId="{4C0C7DFB-F839-4192-B53B-1812E6CE4CEC}"/>
          </ac:spMkLst>
        </pc:spChg>
      </pc:sldChg>
      <pc:sldChg chg="modSp add mod ord">
        <pc:chgData name="子敬 洪" userId="ad1b616e7398b0d3" providerId="LiveId" clId="{CEB99BF0-FF86-4330-B85D-066277806130}" dt="2022-11-14T00:03:12.634" v="5545" actId="20577"/>
        <pc:sldMkLst>
          <pc:docMk/>
          <pc:sldMk cId="1389757038" sldId="635"/>
        </pc:sldMkLst>
        <pc:spChg chg="mod">
          <ac:chgData name="子敬 洪" userId="ad1b616e7398b0d3" providerId="LiveId" clId="{CEB99BF0-FF86-4330-B85D-066277806130}" dt="2022-11-14T00:03:12.634" v="5545" actId="20577"/>
          <ac:spMkLst>
            <pc:docMk/>
            <pc:sldMk cId="1389757038" sldId="635"/>
            <ac:spMk id="4" creationId="{4C0C7DFB-F839-4192-B53B-1812E6CE4CEC}"/>
          </ac:spMkLst>
        </pc:spChg>
      </pc:sldChg>
      <pc:sldChg chg="addSp delSp modSp add mod ord">
        <pc:chgData name="子敬 洪" userId="ad1b616e7398b0d3" providerId="LiveId" clId="{CEB99BF0-FF86-4330-B85D-066277806130}" dt="2022-11-14T00:18:10.938" v="5999" actId="465"/>
        <pc:sldMkLst>
          <pc:docMk/>
          <pc:sldMk cId="960915532" sldId="636"/>
        </pc:sldMkLst>
        <pc:spChg chg="mod">
          <ac:chgData name="子敬 洪" userId="ad1b616e7398b0d3" providerId="LiveId" clId="{CEB99BF0-FF86-4330-B85D-066277806130}" dt="2022-11-14T00:06:54.427" v="5934" actId="20577"/>
          <ac:spMkLst>
            <pc:docMk/>
            <pc:sldMk cId="960915532" sldId="636"/>
            <ac:spMk id="2" creationId="{00000000-0000-0000-0000-000000000000}"/>
          </ac:spMkLst>
        </pc:spChg>
        <pc:spChg chg="mod">
          <ac:chgData name="子敬 洪" userId="ad1b616e7398b0d3" providerId="LiveId" clId="{CEB99BF0-FF86-4330-B85D-066277806130}" dt="2022-11-14T00:11:08.754" v="5969" actId="1076"/>
          <ac:spMkLst>
            <pc:docMk/>
            <pc:sldMk cId="960915532" sldId="636"/>
            <ac:spMk id="3" creationId="{C39D4F8B-C747-3D6B-14F8-820C3E693064}"/>
          </ac:spMkLst>
        </pc:spChg>
        <pc:spChg chg="del">
          <ac:chgData name="子敬 洪" userId="ad1b616e7398b0d3" providerId="LiveId" clId="{CEB99BF0-FF86-4330-B85D-066277806130}" dt="2022-11-14T00:10:00.545" v="5951" actId="478"/>
          <ac:spMkLst>
            <pc:docMk/>
            <pc:sldMk cId="960915532" sldId="636"/>
            <ac:spMk id="20" creationId="{A547F9EC-3E2A-58E2-8BBD-2B921042E84E}"/>
          </ac:spMkLst>
        </pc:spChg>
        <pc:picChg chg="add mod">
          <ac:chgData name="子敬 洪" userId="ad1b616e7398b0d3" providerId="LiveId" clId="{CEB99BF0-FF86-4330-B85D-066277806130}" dt="2022-11-14T00:18:10.938" v="5999" actId="465"/>
          <ac:picMkLst>
            <pc:docMk/>
            <pc:sldMk cId="960915532" sldId="636"/>
            <ac:picMk id="5" creationId="{9075A6DB-D73D-D7C5-C130-C3145E0FBB21}"/>
          </ac:picMkLst>
        </pc:picChg>
        <pc:picChg chg="add mod">
          <ac:chgData name="子敬 洪" userId="ad1b616e7398b0d3" providerId="LiveId" clId="{CEB99BF0-FF86-4330-B85D-066277806130}" dt="2022-11-14T00:18:10.938" v="5999" actId="465"/>
          <ac:picMkLst>
            <pc:docMk/>
            <pc:sldMk cId="960915532" sldId="636"/>
            <ac:picMk id="7" creationId="{A80716CF-A3F2-B36D-AEC9-18B5D83CF212}"/>
          </ac:picMkLst>
        </pc:picChg>
        <pc:picChg chg="add del mod">
          <ac:chgData name="子敬 洪" userId="ad1b616e7398b0d3" providerId="LiveId" clId="{CEB99BF0-FF86-4330-B85D-066277806130}" dt="2022-11-14T00:10:23.364" v="5957" actId="21"/>
          <ac:picMkLst>
            <pc:docMk/>
            <pc:sldMk cId="960915532" sldId="636"/>
            <ac:picMk id="1026" creationId="{5F9FB992-DF3C-E637-DB57-D0F73CD382ED}"/>
          </ac:picMkLst>
        </pc:picChg>
        <pc:picChg chg="add del mod">
          <ac:chgData name="子敬 洪" userId="ad1b616e7398b0d3" providerId="LiveId" clId="{CEB99BF0-FF86-4330-B85D-066277806130}" dt="2022-11-14T00:11:34.533" v="5974" actId="478"/>
          <ac:picMkLst>
            <pc:docMk/>
            <pc:sldMk cId="960915532" sldId="636"/>
            <ac:picMk id="1028" creationId="{B0273900-895A-6CC6-BA6D-04570AFD2950}"/>
          </ac:picMkLst>
        </pc:picChg>
        <pc:picChg chg="add del mod">
          <ac:chgData name="子敬 洪" userId="ad1b616e7398b0d3" providerId="LiveId" clId="{CEB99BF0-FF86-4330-B85D-066277806130}" dt="2022-11-14T00:10:49.985" v="5964"/>
          <ac:picMkLst>
            <pc:docMk/>
            <pc:sldMk cId="960915532" sldId="636"/>
            <ac:picMk id="1030" creationId="{4A2D242F-F130-104A-6DE3-5481079382D1}"/>
          </ac:picMkLst>
        </pc:picChg>
        <pc:picChg chg="add del">
          <ac:chgData name="子敬 洪" userId="ad1b616e7398b0d3" providerId="LiveId" clId="{CEB99BF0-FF86-4330-B85D-066277806130}" dt="2022-11-14T00:14:16.325" v="5979"/>
          <ac:picMkLst>
            <pc:docMk/>
            <pc:sldMk cId="960915532" sldId="636"/>
            <ac:picMk id="1032" creationId="{0672F971-53F9-33CF-8866-14F332DDA4B7}"/>
          </ac:picMkLst>
        </pc:picChg>
        <pc:picChg chg="add mod">
          <ac:chgData name="子敬 洪" userId="ad1b616e7398b0d3" providerId="LiveId" clId="{CEB99BF0-FF86-4330-B85D-066277806130}" dt="2022-11-14T00:18:10.938" v="5999" actId="465"/>
          <ac:picMkLst>
            <pc:docMk/>
            <pc:sldMk cId="960915532" sldId="636"/>
            <ac:picMk id="1034" creationId="{E442EA2F-E878-7659-51EA-77FB6E757545}"/>
          </ac:picMkLst>
        </pc:picChg>
      </pc:sldChg>
      <pc:sldChg chg="modSp add mod ord">
        <pc:chgData name="子敬 洪" userId="ad1b616e7398b0d3" providerId="LiveId" clId="{CEB99BF0-FF86-4330-B85D-066277806130}" dt="2022-11-14T00:00:27.290" v="5516"/>
        <pc:sldMkLst>
          <pc:docMk/>
          <pc:sldMk cId="1739075430" sldId="637"/>
        </pc:sldMkLst>
        <pc:spChg chg="mod">
          <ac:chgData name="子敬 洪" userId="ad1b616e7398b0d3" providerId="LiveId" clId="{CEB99BF0-FF86-4330-B85D-066277806130}" dt="2022-11-14T00:00:27.290" v="5516"/>
          <ac:spMkLst>
            <pc:docMk/>
            <pc:sldMk cId="1739075430" sldId="637"/>
            <ac:spMk id="4" creationId="{4C0C7DFB-F839-4192-B53B-1812E6CE4CEC}"/>
          </ac:spMkLst>
        </pc:spChg>
      </pc:sldChg>
      <pc:sldChg chg="add del">
        <pc:chgData name="子敬 洪" userId="ad1b616e7398b0d3" providerId="LiveId" clId="{CEB99BF0-FF86-4330-B85D-066277806130}" dt="2022-11-14T00:24:10.241" v="6001" actId="2696"/>
        <pc:sldMkLst>
          <pc:docMk/>
          <pc:sldMk cId="1829841347" sldId="638"/>
        </pc:sldMkLst>
      </pc:sldChg>
      <pc:sldChg chg="addSp delSp modSp new mod modClrScheme chgLayout">
        <pc:chgData name="子敬 洪" userId="ad1b616e7398b0d3" providerId="LiveId" clId="{CEB99BF0-FF86-4330-B85D-066277806130}" dt="2022-11-14T00:26:11.697" v="6018" actId="478"/>
        <pc:sldMkLst>
          <pc:docMk/>
          <pc:sldMk cId="3672614579" sldId="638"/>
        </pc:sldMkLst>
        <pc:spChg chg="del">
          <ac:chgData name="子敬 洪" userId="ad1b616e7398b0d3" providerId="LiveId" clId="{CEB99BF0-FF86-4330-B85D-066277806130}" dt="2022-11-14T00:24:17.686" v="6003" actId="700"/>
          <ac:spMkLst>
            <pc:docMk/>
            <pc:sldMk cId="3672614579" sldId="638"/>
            <ac:spMk id="2" creationId="{5061D25D-35E4-DC07-0078-81A28215BF70}"/>
          </ac:spMkLst>
        </pc:spChg>
        <pc:spChg chg="del">
          <ac:chgData name="子敬 洪" userId="ad1b616e7398b0d3" providerId="LiveId" clId="{CEB99BF0-FF86-4330-B85D-066277806130}" dt="2022-11-14T00:24:17.686" v="6003" actId="700"/>
          <ac:spMkLst>
            <pc:docMk/>
            <pc:sldMk cId="3672614579" sldId="638"/>
            <ac:spMk id="3" creationId="{0E7DAA8E-5782-781C-A514-7462D4A91174}"/>
          </ac:spMkLst>
        </pc:spChg>
        <pc:spChg chg="del">
          <ac:chgData name="子敬 洪" userId="ad1b616e7398b0d3" providerId="LiveId" clId="{CEB99BF0-FF86-4330-B85D-066277806130}" dt="2022-11-14T00:24:17.686" v="6003" actId="700"/>
          <ac:spMkLst>
            <pc:docMk/>
            <pc:sldMk cId="3672614579" sldId="638"/>
            <ac:spMk id="4" creationId="{ECDCF61D-4A73-1714-0111-EB1DA0764F0E}"/>
          </ac:spMkLst>
        </pc:spChg>
        <pc:spChg chg="mod ord">
          <ac:chgData name="子敬 洪" userId="ad1b616e7398b0d3" providerId="LiveId" clId="{CEB99BF0-FF86-4330-B85D-066277806130}" dt="2022-11-14T00:24:17.686" v="6003" actId="700"/>
          <ac:spMkLst>
            <pc:docMk/>
            <pc:sldMk cId="3672614579" sldId="638"/>
            <ac:spMk id="5" creationId="{EDF89510-212F-B26D-B923-6B3ABC419C02}"/>
          </ac:spMkLst>
        </pc:spChg>
        <pc:spChg chg="add del mod">
          <ac:chgData name="子敬 洪" userId="ad1b616e7398b0d3" providerId="LiveId" clId="{CEB99BF0-FF86-4330-B85D-066277806130}" dt="2022-11-14T00:26:11.697" v="6018" actId="478"/>
          <ac:spMkLst>
            <pc:docMk/>
            <pc:sldMk cId="3672614579" sldId="638"/>
            <ac:spMk id="8" creationId="{F357CC11-60C3-FE4C-BD47-552DEF2F87CF}"/>
          </ac:spMkLst>
        </pc:spChg>
        <pc:picChg chg="add mod">
          <ac:chgData name="子敬 洪" userId="ad1b616e7398b0d3" providerId="LiveId" clId="{CEB99BF0-FF86-4330-B85D-066277806130}" dt="2022-11-14T00:24:21.735" v="6006" actId="1076"/>
          <ac:picMkLst>
            <pc:docMk/>
            <pc:sldMk cId="3672614579" sldId="638"/>
            <ac:picMk id="7" creationId="{C60B809B-73C7-882D-AB7F-5261E6C4864B}"/>
          </ac:picMkLst>
        </pc:picChg>
      </pc:sldChg>
      <pc:sldChg chg="addSp delSp modSp add mod">
        <pc:chgData name="子敬 洪" userId="ad1b616e7398b0d3" providerId="LiveId" clId="{CEB99BF0-FF86-4330-B85D-066277806130}" dt="2022-11-14T00:30:22.884" v="6354" actId="20577"/>
        <pc:sldMkLst>
          <pc:docMk/>
          <pc:sldMk cId="981527992" sldId="639"/>
        </pc:sldMkLst>
        <pc:spChg chg="add mod">
          <ac:chgData name="子敬 洪" userId="ad1b616e7398b0d3" providerId="LiveId" clId="{CEB99BF0-FF86-4330-B85D-066277806130}" dt="2022-11-14T00:26:28.198" v="6024" actId="1076"/>
          <ac:spMkLst>
            <pc:docMk/>
            <pc:sldMk cId="981527992" sldId="639"/>
            <ac:spMk id="4" creationId="{9909B02A-8499-F535-22F7-F70A49AF8500}"/>
          </ac:spMkLst>
        </pc:spChg>
        <pc:spChg chg="add mod">
          <ac:chgData name="子敬 洪" userId="ad1b616e7398b0d3" providerId="LiveId" clId="{CEB99BF0-FF86-4330-B85D-066277806130}" dt="2022-11-14T00:27:19.865" v="6086" actId="1076"/>
          <ac:spMkLst>
            <pc:docMk/>
            <pc:sldMk cId="981527992" sldId="639"/>
            <ac:spMk id="6" creationId="{D0F7003B-07B3-B5D0-BC6A-7941E655DF41}"/>
          </ac:spMkLst>
        </pc:spChg>
        <pc:spChg chg="add mod">
          <ac:chgData name="子敬 洪" userId="ad1b616e7398b0d3" providerId="LiveId" clId="{CEB99BF0-FF86-4330-B85D-066277806130}" dt="2022-11-14T00:27:44.835" v="6096" actId="1076"/>
          <ac:spMkLst>
            <pc:docMk/>
            <pc:sldMk cId="981527992" sldId="639"/>
            <ac:spMk id="8" creationId="{3829C753-DD90-0A72-6033-EC65F797DADD}"/>
          </ac:spMkLst>
        </pc:spChg>
        <pc:spChg chg="add mod">
          <ac:chgData name="子敬 洪" userId="ad1b616e7398b0d3" providerId="LiveId" clId="{CEB99BF0-FF86-4330-B85D-066277806130}" dt="2022-11-14T00:27:59.936" v="6121" actId="1076"/>
          <ac:spMkLst>
            <pc:docMk/>
            <pc:sldMk cId="981527992" sldId="639"/>
            <ac:spMk id="9" creationId="{D8D22E48-8AC1-D721-6C2A-96ECBAA5F07C}"/>
          </ac:spMkLst>
        </pc:spChg>
        <pc:spChg chg="add mod">
          <ac:chgData name="子敬 洪" userId="ad1b616e7398b0d3" providerId="LiveId" clId="{CEB99BF0-FF86-4330-B85D-066277806130}" dt="2022-11-14T00:28:12.548" v="6132" actId="1038"/>
          <ac:spMkLst>
            <pc:docMk/>
            <pc:sldMk cId="981527992" sldId="639"/>
            <ac:spMk id="10" creationId="{1E557B9D-F007-F5CC-CC96-5E822313B251}"/>
          </ac:spMkLst>
        </pc:spChg>
        <pc:spChg chg="add mod">
          <ac:chgData name="子敬 洪" userId="ad1b616e7398b0d3" providerId="LiveId" clId="{CEB99BF0-FF86-4330-B85D-066277806130}" dt="2022-11-14T00:28:35.491" v="6188" actId="1036"/>
          <ac:spMkLst>
            <pc:docMk/>
            <pc:sldMk cId="981527992" sldId="639"/>
            <ac:spMk id="11" creationId="{913CC6DD-759E-7C04-D4F3-2867074442F0}"/>
          </ac:spMkLst>
        </pc:spChg>
        <pc:spChg chg="add mod">
          <ac:chgData name="子敬 洪" userId="ad1b616e7398b0d3" providerId="LiveId" clId="{CEB99BF0-FF86-4330-B85D-066277806130}" dt="2022-11-14T00:28:41.886" v="6190" actId="1076"/>
          <ac:spMkLst>
            <pc:docMk/>
            <pc:sldMk cId="981527992" sldId="639"/>
            <ac:spMk id="12" creationId="{84093FF9-728D-46CA-5514-4BB7516796C2}"/>
          </ac:spMkLst>
        </pc:spChg>
        <pc:spChg chg="add mod">
          <ac:chgData name="子敬 洪" userId="ad1b616e7398b0d3" providerId="LiveId" clId="{CEB99BF0-FF86-4330-B85D-066277806130}" dt="2022-11-14T00:30:22.884" v="6354" actId="20577"/>
          <ac:spMkLst>
            <pc:docMk/>
            <pc:sldMk cId="981527992" sldId="639"/>
            <ac:spMk id="13" creationId="{AC0FC583-3BB5-8E04-47B0-B41820798AAF}"/>
          </ac:spMkLst>
        </pc:spChg>
        <pc:spChg chg="add mod">
          <ac:chgData name="子敬 洪" userId="ad1b616e7398b0d3" providerId="LiveId" clId="{CEB99BF0-FF86-4330-B85D-066277806130}" dt="2022-11-14T00:29:41.843" v="6277" actId="1035"/>
          <ac:spMkLst>
            <pc:docMk/>
            <pc:sldMk cId="981527992" sldId="639"/>
            <ac:spMk id="14" creationId="{A5B4695B-BEFA-7968-3308-B5297C8E3E00}"/>
          </ac:spMkLst>
        </pc:spChg>
        <pc:spChg chg="add mod">
          <ac:chgData name="子敬 洪" userId="ad1b616e7398b0d3" providerId="LiveId" clId="{CEB99BF0-FF86-4330-B85D-066277806130}" dt="2022-11-14T00:29:55.264" v="6295" actId="1076"/>
          <ac:spMkLst>
            <pc:docMk/>
            <pc:sldMk cId="981527992" sldId="639"/>
            <ac:spMk id="15" creationId="{27DA118E-D26C-E106-313D-2311C0069716}"/>
          </ac:spMkLst>
        </pc:spChg>
        <pc:picChg chg="add mod">
          <ac:chgData name="子敬 洪" userId="ad1b616e7398b0d3" providerId="LiveId" clId="{CEB99BF0-FF86-4330-B85D-066277806130}" dt="2022-11-14T00:29:37.652" v="6269" actId="1076"/>
          <ac:picMkLst>
            <pc:docMk/>
            <pc:sldMk cId="981527992" sldId="639"/>
            <ac:picMk id="3" creationId="{F7EE10C8-56B2-C610-EA01-1B76AFBC5379}"/>
          </ac:picMkLst>
        </pc:picChg>
        <pc:picChg chg="del">
          <ac:chgData name="子敬 洪" userId="ad1b616e7398b0d3" providerId="LiveId" clId="{CEB99BF0-FF86-4330-B85D-066277806130}" dt="2022-11-14T00:25:23.973" v="6008" actId="478"/>
          <ac:picMkLst>
            <pc:docMk/>
            <pc:sldMk cId="981527992" sldId="639"/>
            <ac:picMk id="7" creationId="{C60B809B-73C7-882D-AB7F-5261E6C4864B}"/>
          </ac:picMkLst>
        </pc:picChg>
      </pc:sldChg>
    </pc:docChg>
  </pc:docChgLst>
  <pc:docChgLst>
    <pc:chgData name="子敬 洪" userId="ad1b616e7398b0d3" providerId="LiveId" clId="{AC126913-A52B-41E0-A867-A75496D7B83C}"/>
    <pc:docChg chg="modSld sldOrd">
      <pc:chgData name="子敬 洪" userId="ad1b616e7398b0d3" providerId="LiveId" clId="{AC126913-A52B-41E0-A867-A75496D7B83C}" dt="2022-10-18T10:01:25.137" v="1"/>
      <pc:docMkLst>
        <pc:docMk/>
      </pc:docMkLst>
      <pc:sldChg chg="ord">
        <pc:chgData name="子敬 洪" userId="ad1b616e7398b0d3" providerId="LiveId" clId="{AC126913-A52B-41E0-A867-A75496D7B83C}" dt="2022-10-18T10:01:25.137" v="1"/>
        <pc:sldMkLst>
          <pc:docMk/>
          <pc:sldMk cId="1056086748" sldId="578"/>
        </pc:sldMkLst>
      </pc:sldChg>
    </pc:docChg>
  </pc:docChgLst>
  <pc:docChgLst>
    <pc:chgData name="子敬 洪" userId="ad1b616e7398b0d3" providerId="LiveId" clId="{FD3BFEB4-74C4-4D68-9F37-7570CD4D6BB0}"/>
    <pc:docChg chg="undo custSel addSld delSld modSld sldOrd modSection">
      <pc:chgData name="子敬 洪" userId="ad1b616e7398b0d3" providerId="LiveId" clId="{FD3BFEB4-74C4-4D68-9F37-7570CD4D6BB0}" dt="2022-11-14T03:52:58.826" v="3110" actId="14100"/>
      <pc:docMkLst>
        <pc:docMk/>
      </pc:docMkLst>
      <pc:sldChg chg="modSp add mod">
        <pc:chgData name="子敬 洪" userId="ad1b616e7398b0d3" providerId="LiveId" clId="{FD3BFEB4-74C4-4D68-9F37-7570CD4D6BB0}" dt="2022-10-31T06:19:13.653" v="106" actId="20577"/>
        <pc:sldMkLst>
          <pc:docMk/>
          <pc:sldMk cId="122322013" sldId="629"/>
        </pc:sldMkLst>
        <pc:spChg chg="mod">
          <ac:chgData name="子敬 洪" userId="ad1b616e7398b0d3" providerId="LiveId" clId="{FD3BFEB4-74C4-4D68-9F37-7570CD4D6BB0}" dt="2022-10-31T06:19:01.394" v="49" actId="20577"/>
          <ac:spMkLst>
            <pc:docMk/>
            <pc:sldMk cId="122322013" sldId="629"/>
            <ac:spMk id="2" creationId="{00000000-0000-0000-0000-000000000000}"/>
          </ac:spMkLst>
        </pc:spChg>
        <pc:spChg chg="mod">
          <ac:chgData name="子敬 洪" userId="ad1b616e7398b0d3" providerId="LiveId" clId="{FD3BFEB4-74C4-4D68-9F37-7570CD4D6BB0}" dt="2022-10-31T06:19:13.653" v="106" actId="20577"/>
          <ac:spMkLst>
            <pc:docMk/>
            <pc:sldMk cId="122322013" sldId="629"/>
            <ac:spMk id="3" creationId="{C39D4F8B-C747-3D6B-14F8-820C3E693064}"/>
          </ac:spMkLst>
        </pc:spChg>
      </pc:sldChg>
      <pc:sldChg chg="addSp delSp modSp new mod modClrScheme chgLayout">
        <pc:chgData name="子敬 洪" userId="ad1b616e7398b0d3" providerId="LiveId" clId="{FD3BFEB4-74C4-4D68-9F37-7570CD4D6BB0}" dt="2022-11-11T03:00:18.430" v="319" actId="207"/>
        <pc:sldMkLst>
          <pc:docMk/>
          <pc:sldMk cId="3786405694" sldId="630"/>
        </pc:sldMkLst>
        <pc:spChg chg="del">
          <ac:chgData name="子敬 洪" userId="ad1b616e7398b0d3" providerId="LiveId" clId="{FD3BFEB4-74C4-4D68-9F37-7570CD4D6BB0}" dt="2022-11-10T08:18:25.251" v="110" actId="700"/>
          <ac:spMkLst>
            <pc:docMk/>
            <pc:sldMk cId="3786405694" sldId="630"/>
            <ac:spMk id="2" creationId="{15BC5267-33B7-2AAA-E8E5-B25E06BF6A2F}"/>
          </ac:spMkLst>
        </pc:spChg>
        <pc:spChg chg="del">
          <ac:chgData name="子敬 洪" userId="ad1b616e7398b0d3" providerId="LiveId" clId="{FD3BFEB4-74C4-4D68-9F37-7570CD4D6BB0}" dt="2022-11-10T08:18:25.251" v="110" actId="700"/>
          <ac:spMkLst>
            <pc:docMk/>
            <pc:sldMk cId="3786405694" sldId="630"/>
            <ac:spMk id="3" creationId="{F1576A90-D317-285C-4FA3-9F128D902BE4}"/>
          </ac:spMkLst>
        </pc:spChg>
        <pc:spChg chg="del">
          <ac:chgData name="子敬 洪" userId="ad1b616e7398b0d3" providerId="LiveId" clId="{FD3BFEB4-74C4-4D68-9F37-7570CD4D6BB0}" dt="2022-11-10T08:18:25.251" v="110" actId="700"/>
          <ac:spMkLst>
            <pc:docMk/>
            <pc:sldMk cId="3786405694" sldId="630"/>
            <ac:spMk id="4" creationId="{63EEF171-D375-DE0A-05AB-B0EB575BCC19}"/>
          </ac:spMkLst>
        </pc:spChg>
        <pc:spChg chg="mod ord">
          <ac:chgData name="子敬 洪" userId="ad1b616e7398b0d3" providerId="LiveId" clId="{FD3BFEB4-74C4-4D68-9F37-7570CD4D6BB0}" dt="2022-11-10T08:18:25.251" v="110" actId="700"/>
          <ac:spMkLst>
            <pc:docMk/>
            <pc:sldMk cId="3786405694" sldId="630"/>
            <ac:spMk id="5" creationId="{A9C71E45-7402-AEE6-390A-15D418BA2335}"/>
          </ac:spMkLst>
        </pc:spChg>
        <pc:spChg chg="add del">
          <ac:chgData name="子敬 洪" userId="ad1b616e7398b0d3" providerId="LiveId" clId="{FD3BFEB4-74C4-4D68-9F37-7570CD4D6BB0}" dt="2022-11-10T08:18:45.572" v="112" actId="22"/>
          <ac:spMkLst>
            <pc:docMk/>
            <pc:sldMk cId="3786405694" sldId="630"/>
            <ac:spMk id="7" creationId="{C4A75E78-A1A3-3F32-2FBF-8DE76DAB7248}"/>
          </ac:spMkLst>
        </pc:spChg>
        <pc:spChg chg="add mod">
          <ac:chgData name="子敬 洪" userId="ad1b616e7398b0d3" providerId="LiveId" clId="{FD3BFEB4-74C4-4D68-9F37-7570CD4D6BB0}" dt="2022-11-11T03:00:18.430" v="319" actId="207"/>
          <ac:spMkLst>
            <pc:docMk/>
            <pc:sldMk cId="3786405694" sldId="630"/>
            <ac:spMk id="9" creationId="{86A47571-7C72-2AFD-8100-2120073CC3FA}"/>
          </ac:spMkLst>
        </pc:spChg>
      </pc:sldChg>
      <pc:sldChg chg="add del">
        <pc:chgData name="子敬 洪" userId="ad1b616e7398b0d3" providerId="LiveId" clId="{FD3BFEB4-74C4-4D68-9F37-7570CD4D6BB0}" dt="2022-11-10T08:18:16.839" v="108" actId="2696"/>
        <pc:sldMkLst>
          <pc:docMk/>
          <pc:sldMk cId="4245602557" sldId="630"/>
        </pc:sldMkLst>
      </pc:sldChg>
      <pc:sldChg chg="delSp modSp add del mod setBg delDesignElem">
        <pc:chgData name="子敬 洪" userId="ad1b616e7398b0d3" providerId="LiveId" clId="{FD3BFEB4-74C4-4D68-9F37-7570CD4D6BB0}" dt="2022-11-14T02:54:33.162" v="387" actId="2696"/>
        <pc:sldMkLst>
          <pc:docMk/>
          <pc:sldMk cId="1226380702" sldId="640"/>
        </pc:sldMkLst>
        <pc:spChg chg="mod">
          <ac:chgData name="子敬 洪" userId="ad1b616e7398b0d3" providerId="LiveId" clId="{FD3BFEB4-74C4-4D68-9F37-7570CD4D6BB0}" dt="2022-11-14T02:54:30.339" v="385" actId="21"/>
          <ac:spMkLst>
            <pc:docMk/>
            <pc:sldMk cId="1226380702" sldId="640"/>
            <ac:spMk id="4" creationId="{4C0C7DFB-F839-4192-B53B-1812E6CE4CEC}"/>
          </ac:spMkLst>
        </pc:spChg>
        <pc:spChg chg="del">
          <ac:chgData name="子敬 洪" userId="ad1b616e7398b0d3" providerId="LiveId" clId="{FD3BFEB4-74C4-4D68-9F37-7570CD4D6BB0}" dt="2022-11-14T02:53:53.730" v="327"/>
          <ac:spMkLst>
            <pc:docMk/>
            <pc:sldMk cId="1226380702" sldId="640"/>
            <ac:spMk id="10" creationId="{9A3D0CE2-91FF-49B3-A5D8-181E900D7501}"/>
          </ac:spMkLst>
        </pc:spChg>
        <pc:spChg chg="del">
          <ac:chgData name="子敬 洪" userId="ad1b616e7398b0d3" providerId="LiveId" clId="{FD3BFEB4-74C4-4D68-9F37-7570CD4D6BB0}" dt="2022-11-14T02:53:53.730" v="327"/>
          <ac:spMkLst>
            <pc:docMk/>
            <pc:sldMk cId="1226380702" sldId="640"/>
            <ac:spMk id="12" creationId="{58AEBD96-C315-4F53-9D9E-0E20E993EBFA}"/>
          </ac:spMkLst>
        </pc:spChg>
        <pc:spChg chg="del">
          <ac:chgData name="子敬 洪" userId="ad1b616e7398b0d3" providerId="LiveId" clId="{FD3BFEB4-74C4-4D68-9F37-7570CD4D6BB0}" dt="2022-11-14T02:53:53.730" v="327"/>
          <ac:spMkLst>
            <pc:docMk/>
            <pc:sldMk cId="1226380702" sldId="640"/>
            <ac:spMk id="14" creationId="{78916AAA-66F6-4DFA-88ED-7E27CF6B8DAD}"/>
          </ac:spMkLst>
        </pc:spChg>
        <pc:spChg chg="del">
          <ac:chgData name="子敬 洪" userId="ad1b616e7398b0d3" providerId="LiveId" clId="{FD3BFEB4-74C4-4D68-9F37-7570CD4D6BB0}" dt="2022-11-14T02:53:53.730" v="327"/>
          <ac:spMkLst>
            <pc:docMk/>
            <pc:sldMk cId="1226380702" sldId="640"/>
            <ac:spMk id="20" creationId="{C3D25154-9EF7-4C33-9AAC-7B3BE089FE0A}"/>
          </ac:spMkLst>
        </pc:spChg>
        <pc:spChg chg="del">
          <ac:chgData name="子敬 洪" userId="ad1b616e7398b0d3" providerId="LiveId" clId="{FD3BFEB4-74C4-4D68-9F37-7570CD4D6BB0}" dt="2022-11-14T02:53:53.730" v="327"/>
          <ac:spMkLst>
            <pc:docMk/>
            <pc:sldMk cId="1226380702" sldId="640"/>
            <ac:spMk id="22" creationId="{1604E8C0-C927-4C06-A96A-BF3323BA76D2}"/>
          </ac:spMkLst>
        </pc:spChg>
        <pc:grpChg chg="del">
          <ac:chgData name="子敬 洪" userId="ad1b616e7398b0d3" providerId="LiveId" clId="{FD3BFEB4-74C4-4D68-9F37-7570CD4D6BB0}" dt="2022-11-14T02:53:53.730" v="327"/>
          <ac:grpSpMkLst>
            <pc:docMk/>
            <pc:sldMk cId="1226380702" sldId="640"/>
            <ac:grpSpMk id="16" creationId="{A137D43F-BAD6-47F1-AA65-AEEA38A2FF30}"/>
          </ac:grpSpMkLst>
        </pc:grpChg>
        <pc:grpChg chg="del">
          <ac:chgData name="子敬 洪" userId="ad1b616e7398b0d3" providerId="LiveId" clId="{FD3BFEB4-74C4-4D68-9F37-7570CD4D6BB0}" dt="2022-11-14T02:53:53.730" v="327"/>
          <ac:grpSpMkLst>
            <pc:docMk/>
            <pc:sldMk cId="1226380702" sldId="640"/>
            <ac:grpSpMk id="24" creationId="{9DCECFD5-4C30-4892-9FF0-540E17955A55}"/>
          </ac:grpSpMkLst>
        </pc:grpChg>
      </pc:sldChg>
      <pc:sldChg chg="delSp modSp add del mod setBg delDesignElem">
        <pc:chgData name="子敬 洪" userId="ad1b616e7398b0d3" providerId="LiveId" clId="{FD3BFEB4-74C4-4D68-9F37-7570CD4D6BB0}" dt="2022-11-14T02:53:44.945" v="325" actId="2696"/>
        <pc:sldMkLst>
          <pc:docMk/>
          <pc:sldMk cId="2073927619" sldId="640"/>
        </pc:sldMkLst>
        <pc:spChg chg="mod">
          <ac:chgData name="子敬 洪" userId="ad1b616e7398b0d3" providerId="LiveId" clId="{FD3BFEB4-74C4-4D68-9F37-7570CD4D6BB0}" dt="2022-11-14T02:53:40.947" v="324" actId="20577"/>
          <ac:spMkLst>
            <pc:docMk/>
            <pc:sldMk cId="2073927619" sldId="640"/>
            <ac:spMk id="4" creationId="{4C0C7DFB-F839-4192-B53B-1812E6CE4CEC}"/>
          </ac:spMkLst>
        </pc:spChg>
        <pc:spChg chg="del">
          <ac:chgData name="子敬 洪" userId="ad1b616e7398b0d3" providerId="LiveId" clId="{FD3BFEB4-74C4-4D68-9F37-7570CD4D6BB0}" dt="2022-11-14T02:53:37.726" v="321"/>
          <ac:spMkLst>
            <pc:docMk/>
            <pc:sldMk cId="2073927619" sldId="640"/>
            <ac:spMk id="10" creationId="{9A3D0CE2-91FF-49B3-A5D8-181E900D7501}"/>
          </ac:spMkLst>
        </pc:spChg>
        <pc:spChg chg="del">
          <ac:chgData name="子敬 洪" userId="ad1b616e7398b0d3" providerId="LiveId" clId="{FD3BFEB4-74C4-4D68-9F37-7570CD4D6BB0}" dt="2022-11-14T02:53:37.726" v="321"/>
          <ac:spMkLst>
            <pc:docMk/>
            <pc:sldMk cId="2073927619" sldId="640"/>
            <ac:spMk id="12" creationId="{58AEBD96-C315-4F53-9D9E-0E20E993EBFA}"/>
          </ac:spMkLst>
        </pc:spChg>
        <pc:spChg chg="del">
          <ac:chgData name="子敬 洪" userId="ad1b616e7398b0d3" providerId="LiveId" clId="{FD3BFEB4-74C4-4D68-9F37-7570CD4D6BB0}" dt="2022-11-14T02:53:37.726" v="321"/>
          <ac:spMkLst>
            <pc:docMk/>
            <pc:sldMk cId="2073927619" sldId="640"/>
            <ac:spMk id="14" creationId="{78916AAA-66F6-4DFA-88ED-7E27CF6B8DAD}"/>
          </ac:spMkLst>
        </pc:spChg>
        <pc:spChg chg="del">
          <ac:chgData name="子敬 洪" userId="ad1b616e7398b0d3" providerId="LiveId" clId="{FD3BFEB4-74C4-4D68-9F37-7570CD4D6BB0}" dt="2022-11-14T02:53:37.726" v="321"/>
          <ac:spMkLst>
            <pc:docMk/>
            <pc:sldMk cId="2073927619" sldId="640"/>
            <ac:spMk id="20" creationId="{C3D25154-9EF7-4C33-9AAC-7B3BE089FE0A}"/>
          </ac:spMkLst>
        </pc:spChg>
        <pc:spChg chg="del">
          <ac:chgData name="子敬 洪" userId="ad1b616e7398b0d3" providerId="LiveId" clId="{FD3BFEB4-74C4-4D68-9F37-7570CD4D6BB0}" dt="2022-11-14T02:53:37.726" v="321"/>
          <ac:spMkLst>
            <pc:docMk/>
            <pc:sldMk cId="2073927619" sldId="640"/>
            <ac:spMk id="22" creationId="{1604E8C0-C927-4C06-A96A-BF3323BA76D2}"/>
          </ac:spMkLst>
        </pc:spChg>
        <pc:grpChg chg="del">
          <ac:chgData name="子敬 洪" userId="ad1b616e7398b0d3" providerId="LiveId" clId="{FD3BFEB4-74C4-4D68-9F37-7570CD4D6BB0}" dt="2022-11-14T02:53:37.726" v="321"/>
          <ac:grpSpMkLst>
            <pc:docMk/>
            <pc:sldMk cId="2073927619" sldId="640"/>
            <ac:grpSpMk id="16" creationId="{A137D43F-BAD6-47F1-AA65-AEEA38A2FF30}"/>
          </ac:grpSpMkLst>
        </pc:grpChg>
        <pc:grpChg chg="del">
          <ac:chgData name="子敬 洪" userId="ad1b616e7398b0d3" providerId="LiveId" clId="{FD3BFEB4-74C4-4D68-9F37-7570CD4D6BB0}" dt="2022-11-14T02:53:37.726" v="321"/>
          <ac:grpSpMkLst>
            <pc:docMk/>
            <pc:sldMk cId="2073927619" sldId="640"/>
            <ac:grpSpMk id="24" creationId="{9DCECFD5-4C30-4892-9FF0-540E17955A55}"/>
          </ac:grpSpMkLst>
        </pc:grpChg>
      </pc:sldChg>
      <pc:sldChg chg="addSp delSp modSp add mod">
        <pc:chgData name="子敬 洪" userId="ad1b616e7398b0d3" providerId="LiveId" clId="{FD3BFEB4-74C4-4D68-9F37-7570CD4D6BB0}" dt="2022-11-14T03:31:37.773" v="1664" actId="1076"/>
        <pc:sldMkLst>
          <pc:docMk/>
          <pc:sldMk cId="691235784" sldId="641"/>
        </pc:sldMkLst>
        <pc:spChg chg="add mod">
          <ac:chgData name="子敬 洪" userId="ad1b616e7398b0d3" providerId="LiveId" clId="{FD3BFEB4-74C4-4D68-9F37-7570CD4D6BB0}" dt="2022-11-14T03:02:03.542" v="696" actId="1076"/>
          <ac:spMkLst>
            <pc:docMk/>
            <pc:sldMk cId="691235784" sldId="641"/>
            <ac:spMk id="4" creationId="{5137CABF-EFBF-3FBE-0EBD-EDA144DDAC49}"/>
          </ac:spMkLst>
        </pc:spChg>
        <pc:spChg chg="add mod">
          <ac:chgData name="子敬 洪" userId="ad1b616e7398b0d3" providerId="LiveId" clId="{FD3BFEB4-74C4-4D68-9F37-7570CD4D6BB0}" dt="2022-11-14T03:02:03.542" v="696" actId="1076"/>
          <ac:spMkLst>
            <pc:docMk/>
            <pc:sldMk cId="691235784" sldId="641"/>
            <ac:spMk id="6" creationId="{56182170-035C-90F1-6112-7E7DFC704282}"/>
          </ac:spMkLst>
        </pc:spChg>
        <pc:spChg chg="add del mod">
          <ac:chgData name="子敬 洪" userId="ad1b616e7398b0d3" providerId="LiveId" clId="{FD3BFEB4-74C4-4D68-9F37-7570CD4D6BB0}" dt="2022-11-14T02:59:14.945" v="444"/>
          <ac:spMkLst>
            <pc:docMk/>
            <pc:sldMk cId="691235784" sldId="641"/>
            <ac:spMk id="8" creationId="{DF049040-19BE-E2B7-F1C6-33F7CFD4FF8E}"/>
          </ac:spMkLst>
        </pc:spChg>
        <pc:spChg chg="add mod">
          <ac:chgData name="子敬 洪" userId="ad1b616e7398b0d3" providerId="LiveId" clId="{FD3BFEB4-74C4-4D68-9F37-7570CD4D6BB0}" dt="2022-11-14T02:59:14.163" v="443" actId="571"/>
          <ac:spMkLst>
            <pc:docMk/>
            <pc:sldMk cId="691235784" sldId="641"/>
            <ac:spMk id="9" creationId="{41BEF699-47A3-E0E9-4A8C-3F3EC224DE02}"/>
          </ac:spMkLst>
        </pc:spChg>
        <pc:spChg chg="add mod">
          <ac:chgData name="子敬 洪" userId="ad1b616e7398b0d3" providerId="LiveId" clId="{FD3BFEB4-74C4-4D68-9F37-7570CD4D6BB0}" dt="2022-11-14T03:02:06.021" v="697" actId="1076"/>
          <ac:spMkLst>
            <pc:docMk/>
            <pc:sldMk cId="691235784" sldId="641"/>
            <ac:spMk id="10" creationId="{B631A6A7-4A55-B897-788E-0CC8A1CA1A9F}"/>
          </ac:spMkLst>
        </pc:spChg>
        <pc:spChg chg="add mod">
          <ac:chgData name="子敬 洪" userId="ad1b616e7398b0d3" providerId="LiveId" clId="{FD3BFEB4-74C4-4D68-9F37-7570CD4D6BB0}" dt="2022-11-14T03:02:08.032" v="698" actId="1076"/>
          <ac:spMkLst>
            <pc:docMk/>
            <pc:sldMk cId="691235784" sldId="641"/>
            <ac:spMk id="11" creationId="{E8E4FB6A-406D-918C-49AC-4EE520CCA671}"/>
          </ac:spMkLst>
        </pc:spChg>
        <pc:spChg chg="add del">
          <ac:chgData name="子敬 洪" userId="ad1b616e7398b0d3" providerId="LiveId" clId="{FD3BFEB4-74C4-4D68-9F37-7570CD4D6BB0}" dt="2022-11-14T03:01:13.755" v="675" actId="11529"/>
          <ac:spMkLst>
            <pc:docMk/>
            <pc:sldMk cId="691235784" sldId="641"/>
            <ac:spMk id="12" creationId="{FE24711B-9F87-DD91-4EA6-5A6C697666C0}"/>
          </ac:spMkLst>
        </pc:spChg>
        <pc:spChg chg="add del mod">
          <ac:chgData name="子敬 洪" userId="ad1b616e7398b0d3" providerId="LiveId" clId="{FD3BFEB4-74C4-4D68-9F37-7570CD4D6BB0}" dt="2022-11-14T03:01:19.303" v="679"/>
          <ac:spMkLst>
            <pc:docMk/>
            <pc:sldMk cId="691235784" sldId="641"/>
            <ac:spMk id="13" creationId="{1780EE4A-6E9A-E4ED-D47A-CD377D274BE7}"/>
          </ac:spMkLst>
        </pc:spChg>
        <pc:spChg chg="add mod">
          <ac:chgData name="子敬 洪" userId="ad1b616e7398b0d3" providerId="LiveId" clId="{FD3BFEB4-74C4-4D68-9F37-7570CD4D6BB0}" dt="2022-11-14T03:01:16.490" v="678" actId="571"/>
          <ac:spMkLst>
            <pc:docMk/>
            <pc:sldMk cId="691235784" sldId="641"/>
            <ac:spMk id="14" creationId="{04A244AC-AB01-87AC-A06A-F178FAA9D956}"/>
          </ac:spMkLst>
        </pc:spChg>
        <pc:spChg chg="add del mod">
          <ac:chgData name="子敬 洪" userId="ad1b616e7398b0d3" providerId="LiveId" clId="{FD3BFEB4-74C4-4D68-9F37-7570CD4D6BB0}" dt="2022-11-14T03:01:45.552" v="687"/>
          <ac:spMkLst>
            <pc:docMk/>
            <pc:sldMk cId="691235784" sldId="641"/>
            <ac:spMk id="17" creationId="{F77018D2-67FD-601B-E54A-934246232B67}"/>
          </ac:spMkLst>
        </pc:spChg>
        <pc:spChg chg="add mod">
          <ac:chgData name="子敬 洪" userId="ad1b616e7398b0d3" providerId="LiveId" clId="{FD3BFEB4-74C4-4D68-9F37-7570CD4D6BB0}" dt="2022-11-14T03:02:48.829" v="777" actId="1076"/>
          <ac:spMkLst>
            <pc:docMk/>
            <pc:sldMk cId="691235784" sldId="641"/>
            <ac:spMk id="21" creationId="{A89762B6-8092-DA1E-D44E-B840973BDFCB}"/>
          </ac:spMkLst>
        </pc:spChg>
        <pc:spChg chg="add mod">
          <ac:chgData name="子敬 洪" userId="ad1b616e7398b0d3" providerId="LiveId" clId="{FD3BFEB4-74C4-4D68-9F37-7570CD4D6BB0}" dt="2022-11-14T03:03:26.747" v="819" actId="1076"/>
          <ac:spMkLst>
            <pc:docMk/>
            <pc:sldMk cId="691235784" sldId="641"/>
            <ac:spMk id="23" creationId="{8D0D6453-EC55-4D9E-D347-5A00F585CA3E}"/>
          </ac:spMkLst>
        </pc:spChg>
        <pc:spChg chg="add mod">
          <ac:chgData name="子敬 洪" userId="ad1b616e7398b0d3" providerId="LiveId" clId="{FD3BFEB4-74C4-4D68-9F37-7570CD4D6BB0}" dt="2022-11-14T03:04:02.008" v="868" actId="1076"/>
          <ac:spMkLst>
            <pc:docMk/>
            <pc:sldMk cId="691235784" sldId="641"/>
            <ac:spMk id="25" creationId="{6CD060E3-7D05-E411-441E-DE632F103911}"/>
          </ac:spMkLst>
        </pc:spChg>
        <pc:spChg chg="add mod">
          <ac:chgData name="子敬 洪" userId="ad1b616e7398b0d3" providerId="LiveId" clId="{FD3BFEB4-74C4-4D68-9F37-7570CD4D6BB0}" dt="2022-11-14T03:31:37.773" v="1664" actId="1076"/>
          <ac:spMkLst>
            <pc:docMk/>
            <pc:sldMk cId="691235784" sldId="641"/>
            <ac:spMk id="26" creationId="{2E34EBA1-85B2-D92C-827E-155267CE4B75}"/>
          </ac:spMkLst>
        </pc:spChg>
        <pc:picChg chg="add mod">
          <ac:chgData name="子敬 洪" userId="ad1b616e7398b0d3" providerId="LiveId" clId="{FD3BFEB4-74C4-4D68-9F37-7570CD4D6BB0}" dt="2022-11-14T03:01:59.881" v="695" actId="1076"/>
          <ac:picMkLst>
            <pc:docMk/>
            <pc:sldMk cId="691235784" sldId="641"/>
            <ac:picMk id="3" creationId="{E0FA8A3A-92F3-3B00-5F0B-2C04744B5EC8}"/>
          </ac:picMkLst>
        </pc:picChg>
        <pc:picChg chg="del">
          <ac:chgData name="子敬 洪" userId="ad1b616e7398b0d3" providerId="LiveId" clId="{FD3BFEB4-74C4-4D68-9F37-7570CD4D6BB0}" dt="2022-11-14T02:58:04.794" v="388" actId="478"/>
          <ac:picMkLst>
            <pc:docMk/>
            <pc:sldMk cId="691235784" sldId="641"/>
            <ac:picMk id="7" creationId="{C60B809B-73C7-882D-AB7F-5261E6C4864B}"/>
          </ac:picMkLst>
        </pc:picChg>
        <pc:cxnChg chg="add mod">
          <ac:chgData name="子敬 洪" userId="ad1b616e7398b0d3" providerId="LiveId" clId="{FD3BFEB4-74C4-4D68-9F37-7570CD4D6BB0}" dt="2022-11-14T03:02:12.375" v="700" actId="14100"/>
          <ac:cxnSpMkLst>
            <pc:docMk/>
            <pc:sldMk cId="691235784" sldId="641"/>
            <ac:cxnSpMk id="16" creationId="{0BF82DF6-A0D6-A2AC-8C92-6180F3B8EC33}"/>
          </ac:cxnSpMkLst>
        </pc:cxnChg>
        <pc:cxnChg chg="add mod">
          <ac:chgData name="子敬 洪" userId="ad1b616e7398b0d3" providerId="LiveId" clId="{FD3BFEB4-74C4-4D68-9F37-7570CD4D6BB0}" dt="2022-11-14T03:03:23.025" v="818" actId="1076"/>
          <ac:cxnSpMkLst>
            <pc:docMk/>
            <pc:sldMk cId="691235784" sldId="641"/>
            <ac:cxnSpMk id="22" creationId="{15A852AF-C56A-B345-9195-72741647B2C3}"/>
          </ac:cxnSpMkLst>
        </pc:cxnChg>
        <pc:cxnChg chg="add mod">
          <ac:chgData name="子敬 洪" userId="ad1b616e7398b0d3" providerId="LiveId" clId="{FD3BFEB4-74C4-4D68-9F37-7570CD4D6BB0}" dt="2022-11-14T03:03:21.242" v="817" actId="1076"/>
          <ac:cxnSpMkLst>
            <pc:docMk/>
            <pc:sldMk cId="691235784" sldId="641"/>
            <ac:cxnSpMk id="24" creationId="{1CBA8B46-728C-B51C-6B05-0DC07FBC9623}"/>
          </ac:cxnSpMkLst>
        </pc:cxnChg>
      </pc:sldChg>
      <pc:sldChg chg="modSp add mod ord">
        <pc:chgData name="子敬 洪" userId="ad1b616e7398b0d3" providerId="LiveId" clId="{FD3BFEB4-74C4-4D68-9F37-7570CD4D6BB0}" dt="2022-11-14T02:54:31.789" v="386"/>
        <pc:sldMkLst>
          <pc:docMk/>
          <pc:sldMk cId="2924910329" sldId="642"/>
        </pc:sldMkLst>
        <pc:spChg chg="mod">
          <ac:chgData name="子敬 洪" userId="ad1b616e7398b0d3" providerId="LiveId" clId="{FD3BFEB4-74C4-4D68-9F37-7570CD4D6BB0}" dt="2022-11-14T02:54:31.789" v="386"/>
          <ac:spMkLst>
            <pc:docMk/>
            <pc:sldMk cId="2924910329" sldId="642"/>
            <ac:spMk id="4" creationId="{4C0C7DFB-F839-4192-B53B-1812E6CE4CEC}"/>
          </ac:spMkLst>
        </pc:spChg>
      </pc:sldChg>
      <pc:sldChg chg="addSp delSp modSp new mod">
        <pc:chgData name="子敬 洪" userId="ad1b616e7398b0d3" providerId="LiveId" clId="{FD3BFEB4-74C4-4D68-9F37-7570CD4D6BB0}" dt="2022-11-14T03:31:30.165" v="1659" actId="14100"/>
        <pc:sldMkLst>
          <pc:docMk/>
          <pc:sldMk cId="841548930" sldId="643"/>
        </pc:sldMkLst>
        <pc:spChg chg="add del mod">
          <ac:chgData name="子敬 洪" userId="ad1b616e7398b0d3" providerId="LiveId" clId="{FD3BFEB4-74C4-4D68-9F37-7570CD4D6BB0}" dt="2022-11-14T03:15:35.038" v="883" actId="21"/>
          <ac:spMkLst>
            <pc:docMk/>
            <pc:sldMk cId="841548930" sldId="643"/>
            <ac:spMk id="5" creationId="{97C0BF0C-CD54-BB67-90F8-B23266A0935E}"/>
          </ac:spMkLst>
        </pc:spChg>
        <pc:spChg chg="add mod">
          <ac:chgData name="子敬 洪" userId="ad1b616e7398b0d3" providerId="LiveId" clId="{FD3BFEB4-74C4-4D68-9F37-7570CD4D6BB0}" dt="2022-11-14T03:15:37.524" v="884" actId="1076"/>
          <ac:spMkLst>
            <pc:docMk/>
            <pc:sldMk cId="841548930" sldId="643"/>
            <ac:spMk id="6" creationId="{9FA1BE28-D6FB-7545-23CA-EC0BC7A47FE3}"/>
          </ac:spMkLst>
        </pc:spChg>
        <pc:spChg chg="add mod">
          <ac:chgData name="子敬 洪" userId="ad1b616e7398b0d3" providerId="LiveId" clId="{FD3BFEB4-74C4-4D68-9F37-7570CD4D6BB0}" dt="2022-11-14T03:15:44.074" v="889" actId="1076"/>
          <ac:spMkLst>
            <pc:docMk/>
            <pc:sldMk cId="841548930" sldId="643"/>
            <ac:spMk id="7" creationId="{AEF5C4D1-C872-C336-D5FE-1D4A6C672F24}"/>
          </ac:spMkLst>
        </pc:spChg>
        <pc:spChg chg="add mod">
          <ac:chgData name="子敬 洪" userId="ad1b616e7398b0d3" providerId="LiveId" clId="{FD3BFEB4-74C4-4D68-9F37-7570CD4D6BB0}" dt="2022-11-14T03:17:01.381" v="1082" actId="1076"/>
          <ac:spMkLst>
            <pc:docMk/>
            <pc:sldMk cId="841548930" sldId="643"/>
            <ac:spMk id="8" creationId="{831069C1-361B-3DE0-7E9D-8D6E97FAE048}"/>
          </ac:spMkLst>
        </pc:spChg>
        <pc:spChg chg="add mod">
          <ac:chgData name="子敬 洪" userId="ad1b616e7398b0d3" providerId="LiveId" clId="{FD3BFEB4-74C4-4D68-9F37-7570CD4D6BB0}" dt="2022-11-14T03:17:05.201" v="1084" actId="14100"/>
          <ac:spMkLst>
            <pc:docMk/>
            <pc:sldMk cId="841548930" sldId="643"/>
            <ac:spMk id="9" creationId="{0305FA2E-C81B-B1FF-D7CE-54710F41E894}"/>
          </ac:spMkLst>
        </pc:spChg>
        <pc:spChg chg="add mod">
          <ac:chgData name="子敬 洪" userId="ad1b616e7398b0d3" providerId="LiveId" clId="{FD3BFEB4-74C4-4D68-9F37-7570CD4D6BB0}" dt="2022-11-14T03:17:27.129" v="1146" actId="20577"/>
          <ac:spMkLst>
            <pc:docMk/>
            <pc:sldMk cId="841548930" sldId="643"/>
            <ac:spMk id="10" creationId="{F65D5C08-72D9-1070-4ED8-0F8F32AC2E8F}"/>
          </ac:spMkLst>
        </pc:spChg>
        <pc:spChg chg="add mod">
          <ac:chgData name="子敬 洪" userId="ad1b616e7398b0d3" providerId="LiveId" clId="{FD3BFEB4-74C4-4D68-9F37-7570CD4D6BB0}" dt="2022-11-14T03:31:30.165" v="1659" actId="14100"/>
          <ac:spMkLst>
            <pc:docMk/>
            <pc:sldMk cId="841548930" sldId="643"/>
            <ac:spMk id="11" creationId="{24BB545B-B4CD-F830-4677-02289AFC633D}"/>
          </ac:spMkLst>
        </pc:spChg>
        <pc:picChg chg="add mod">
          <ac:chgData name="子敬 洪" userId="ad1b616e7398b0d3" providerId="LiveId" clId="{FD3BFEB4-74C4-4D68-9F37-7570CD4D6BB0}" dt="2022-11-14T03:16:34.751" v="1017" actId="1076"/>
          <ac:picMkLst>
            <pc:docMk/>
            <pc:sldMk cId="841548930" sldId="643"/>
            <ac:picMk id="4" creationId="{C81B9484-CEE2-3550-3426-56AFFB7DC5CB}"/>
          </ac:picMkLst>
        </pc:picChg>
      </pc:sldChg>
      <pc:sldChg chg="addSp delSp modSp add mod">
        <pc:chgData name="子敬 洪" userId="ad1b616e7398b0d3" providerId="LiveId" clId="{FD3BFEB4-74C4-4D68-9F37-7570CD4D6BB0}" dt="2022-11-14T03:31:56.071" v="1671" actId="1076"/>
        <pc:sldMkLst>
          <pc:docMk/>
          <pc:sldMk cId="4218528904" sldId="644"/>
        </pc:sldMkLst>
        <pc:spChg chg="del">
          <ac:chgData name="子敬 洪" userId="ad1b616e7398b0d3" providerId="LiveId" clId="{FD3BFEB4-74C4-4D68-9F37-7570CD4D6BB0}" dt="2022-11-14T03:18:22.661" v="1149" actId="478"/>
          <ac:spMkLst>
            <pc:docMk/>
            <pc:sldMk cId="4218528904" sldId="644"/>
            <ac:spMk id="6" creationId="{9FA1BE28-D6FB-7545-23CA-EC0BC7A47FE3}"/>
          </ac:spMkLst>
        </pc:spChg>
        <pc:spChg chg="del">
          <ac:chgData name="子敬 洪" userId="ad1b616e7398b0d3" providerId="LiveId" clId="{FD3BFEB4-74C4-4D68-9F37-7570CD4D6BB0}" dt="2022-11-14T03:18:22.661" v="1149" actId="478"/>
          <ac:spMkLst>
            <pc:docMk/>
            <pc:sldMk cId="4218528904" sldId="644"/>
            <ac:spMk id="7" creationId="{AEF5C4D1-C872-C336-D5FE-1D4A6C672F24}"/>
          </ac:spMkLst>
        </pc:spChg>
        <pc:spChg chg="del">
          <ac:chgData name="子敬 洪" userId="ad1b616e7398b0d3" providerId="LiveId" clId="{FD3BFEB4-74C4-4D68-9F37-7570CD4D6BB0}" dt="2022-11-14T03:18:22.661" v="1149" actId="478"/>
          <ac:spMkLst>
            <pc:docMk/>
            <pc:sldMk cId="4218528904" sldId="644"/>
            <ac:spMk id="8" creationId="{831069C1-361B-3DE0-7E9D-8D6E97FAE048}"/>
          </ac:spMkLst>
        </pc:spChg>
        <pc:spChg chg="del">
          <ac:chgData name="子敬 洪" userId="ad1b616e7398b0d3" providerId="LiveId" clId="{FD3BFEB4-74C4-4D68-9F37-7570CD4D6BB0}" dt="2022-11-14T03:18:22.661" v="1149" actId="478"/>
          <ac:spMkLst>
            <pc:docMk/>
            <pc:sldMk cId="4218528904" sldId="644"/>
            <ac:spMk id="9" creationId="{0305FA2E-C81B-B1FF-D7CE-54710F41E894}"/>
          </ac:spMkLst>
        </pc:spChg>
        <pc:spChg chg="del">
          <ac:chgData name="子敬 洪" userId="ad1b616e7398b0d3" providerId="LiveId" clId="{FD3BFEB4-74C4-4D68-9F37-7570CD4D6BB0}" dt="2022-11-14T03:18:22.661" v="1149" actId="478"/>
          <ac:spMkLst>
            <pc:docMk/>
            <pc:sldMk cId="4218528904" sldId="644"/>
            <ac:spMk id="10" creationId="{F65D5C08-72D9-1070-4ED8-0F8F32AC2E8F}"/>
          </ac:spMkLst>
        </pc:spChg>
        <pc:spChg chg="add mod">
          <ac:chgData name="子敬 洪" userId="ad1b616e7398b0d3" providerId="LiveId" clId="{FD3BFEB4-74C4-4D68-9F37-7570CD4D6BB0}" dt="2022-11-14T03:24:53.542" v="1373" actId="20577"/>
          <ac:spMkLst>
            <pc:docMk/>
            <pc:sldMk cId="4218528904" sldId="644"/>
            <ac:spMk id="15" creationId="{EEEE37E9-01C4-595A-9FFD-3B4859354F33}"/>
          </ac:spMkLst>
        </pc:spChg>
        <pc:spChg chg="add mod">
          <ac:chgData name="子敬 洪" userId="ad1b616e7398b0d3" providerId="LiveId" clId="{FD3BFEB4-74C4-4D68-9F37-7570CD4D6BB0}" dt="2022-11-14T03:24:06.822" v="1284" actId="14100"/>
          <ac:spMkLst>
            <pc:docMk/>
            <pc:sldMk cId="4218528904" sldId="644"/>
            <ac:spMk id="16" creationId="{42B69CDF-1616-FF79-C8A7-42B8AF1A2693}"/>
          </ac:spMkLst>
        </pc:spChg>
        <pc:spChg chg="add mod">
          <ac:chgData name="子敬 洪" userId="ad1b616e7398b0d3" providerId="LiveId" clId="{FD3BFEB4-74C4-4D68-9F37-7570CD4D6BB0}" dt="2022-11-14T03:31:56.071" v="1671" actId="1076"/>
          <ac:spMkLst>
            <pc:docMk/>
            <pc:sldMk cId="4218528904" sldId="644"/>
            <ac:spMk id="25" creationId="{B6181A4A-97E4-85C7-1EC9-41DC2CB461B8}"/>
          </ac:spMkLst>
        </pc:spChg>
        <pc:picChg chg="del">
          <ac:chgData name="子敬 洪" userId="ad1b616e7398b0d3" providerId="LiveId" clId="{FD3BFEB4-74C4-4D68-9F37-7570CD4D6BB0}" dt="2022-11-14T03:18:21.778" v="1148" actId="478"/>
          <ac:picMkLst>
            <pc:docMk/>
            <pc:sldMk cId="4218528904" sldId="644"/>
            <ac:picMk id="4" creationId="{C81B9484-CEE2-3550-3426-56AFFB7DC5CB}"/>
          </ac:picMkLst>
        </pc:picChg>
        <pc:picChg chg="add mod">
          <ac:chgData name="子敬 洪" userId="ad1b616e7398b0d3" providerId="LiveId" clId="{FD3BFEB4-74C4-4D68-9F37-7570CD4D6BB0}" dt="2022-11-14T03:18:25.804" v="1151" actId="1076"/>
          <ac:picMkLst>
            <pc:docMk/>
            <pc:sldMk cId="4218528904" sldId="644"/>
            <ac:picMk id="5" creationId="{63DF316F-78FF-9D32-FC95-E2C7798FFF5D}"/>
          </ac:picMkLst>
        </pc:picChg>
        <pc:picChg chg="add del mod">
          <ac:chgData name="子敬 洪" userId="ad1b616e7398b0d3" providerId="LiveId" clId="{FD3BFEB4-74C4-4D68-9F37-7570CD4D6BB0}" dt="2022-11-14T03:22:57.426" v="1163" actId="22"/>
          <ac:picMkLst>
            <pc:docMk/>
            <pc:sldMk cId="4218528904" sldId="644"/>
            <ac:picMk id="12" creationId="{B6F2C9C1-C8CA-1AB9-BB63-356426DBB3E3}"/>
          </ac:picMkLst>
        </pc:picChg>
        <pc:picChg chg="add mod">
          <ac:chgData name="子敬 洪" userId="ad1b616e7398b0d3" providerId="LiveId" clId="{FD3BFEB4-74C4-4D68-9F37-7570CD4D6BB0}" dt="2022-11-14T03:24:22.810" v="1295" actId="1076"/>
          <ac:picMkLst>
            <pc:docMk/>
            <pc:sldMk cId="4218528904" sldId="644"/>
            <ac:picMk id="14" creationId="{D8161184-D9C7-401D-AF45-FEEE124549DF}"/>
          </ac:picMkLst>
        </pc:picChg>
        <pc:cxnChg chg="add mod">
          <ac:chgData name="子敬 洪" userId="ad1b616e7398b0d3" providerId="LiveId" clId="{FD3BFEB4-74C4-4D68-9F37-7570CD4D6BB0}" dt="2022-11-14T03:24:18.306" v="1291" actId="14100"/>
          <ac:cxnSpMkLst>
            <pc:docMk/>
            <pc:sldMk cId="4218528904" sldId="644"/>
            <ac:cxnSpMk id="17" creationId="{2449BF59-E433-DCE6-063C-88B01F6E999A}"/>
          </ac:cxnSpMkLst>
        </pc:cxnChg>
        <pc:cxnChg chg="add mod">
          <ac:chgData name="子敬 洪" userId="ad1b616e7398b0d3" providerId="LiveId" clId="{FD3BFEB4-74C4-4D68-9F37-7570CD4D6BB0}" dt="2022-11-14T03:24:27.698" v="1299" actId="14100"/>
          <ac:cxnSpMkLst>
            <pc:docMk/>
            <pc:sldMk cId="4218528904" sldId="644"/>
            <ac:cxnSpMk id="21" creationId="{9A987DB0-8507-9A87-306D-A64966868A03}"/>
          </ac:cxnSpMkLst>
        </pc:cxnChg>
      </pc:sldChg>
      <pc:sldChg chg="addSp modSp new mod">
        <pc:chgData name="子敬 洪" userId="ad1b616e7398b0d3" providerId="LiveId" clId="{FD3BFEB4-74C4-4D68-9F37-7570CD4D6BB0}" dt="2022-11-14T03:32:14.273" v="1709" actId="1076"/>
        <pc:sldMkLst>
          <pc:docMk/>
          <pc:sldMk cId="3256822269" sldId="645"/>
        </pc:sldMkLst>
        <pc:spChg chg="add mod">
          <ac:chgData name="子敬 洪" userId="ad1b616e7398b0d3" providerId="LiveId" clId="{FD3BFEB4-74C4-4D68-9F37-7570CD4D6BB0}" dt="2022-11-14T03:27:41.921" v="1381" actId="1076"/>
          <ac:spMkLst>
            <pc:docMk/>
            <pc:sldMk cId="3256822269" sldId="645"/>
            <ac:spMk id="5" creationId="{8D1EDE96-9FAE-E740-C7AB-B9180059FEB3}"/>
          </ac:spMkLst>
        </pc:spChg>
        <pc:spChg chg="add mod">
          <ac:chgData name="子敬 洪" userId="ad1b616e7398b0d3" providerId="LiveId" clId="{FD3BFEB4-74C4-4D68-9F37-7570CD4D6BB0}" dt="2022-11-14T03:28:06.049" v="1428" actId="1076"/>
          <ac:spMkLst>
            <pc:docMk/>
            <pc:sldMk cId="3256822269" sldId="645"/>
            <ac:spMk id="6" creationId="{42A00EA4-FFC2-5DDB-BE6E-B42BC10AD0DA}"/>
          </ac:spMkLst>
        </pc:spChg>
        <pc:spChg chg="add mod">
          <ac:chgData name="子敬 洪" userId="ad1b616e7398b0d3" providerId="LiveId" clId="{FD3BFEB4-74C4-4D68-9F37-7570CD4D6BB0}" dt="2022-11-14T03:28:13.071" v="1433" actId="1076"/>
          <ac:spMkLst>
            <pc:docMk/>
            <pc:sldMk cId="3256822269" sldId="645"/>
            <ac:spMk id="7" creationId="{CD8E832A-3ABB-3C90-6D6F-DA5109CBDFF7}"/>
          </ac:spMkLst>
        </pc:spChg>
        <pc:spChg chg="add mod">
          <ac:chgData name="子敬 洪" userId="ad1b616e7398b0d3" providerId="LiveId" clId="{FD3BFEB4-74C4-4D68-9F37-7570CD4D6BB0}" dt="2022-11-14T03:28:48.978" v="1493" actId="20577"/>
          <ac:spMkLst>
            <pc:docMk/>
            <pc:sldMk cId="3256822269" sldId="645"/>
            <ac:spMk id="8" creationId="{E35AEC20-F4F4-1BD3-4165-1DA1EDBD9E81}"/>
          </ac:spMkLst>
        </pc:spChg>
        <pc:spChg chg="add mod">
          <ac:chgData name="子敬 洪" userId="ad1b616e7398b0d3" providerId="LiveId" clId="{FD3BFEB4-74C4-4D68-9F37-7570CD4D6BB0}" dt="2022-11-14T03:29:27.955" v="1592" actId="20577"/>
          <ac:spMkLst>
            <pc:docMk/>
            <pc:sldMk cId="3256822269" sldId="645"/>
            <ac:spMk id="9" creationId="{6065FEA6-A081-D7E8-CAB5-32D662A8396D}"/>
          </ac:spMkLst>
        </pc:spChg>
        <pc:spChg chg="add mod">
          <ac:chgData name="子敬 洪" userId="ad1b616e7398b0d3" providerId="LiveId" clId="{FD3BFEB4-74C4-4D68-9F37-7570CD4D6BB0}" dt="2022-11-14T03:32:14.273" v="1709" actId="1076"/>
          <ac:spMkLst>
            <pc:docMk/>
            <pc:sldMk cId="3256822269" sldId="645"/>
            <ac:spMk id="10" creationId="{7ED43933-7263-E8A3-7CB9-A2D15F4095FD}"/>
          </ac:spMkLst>
        </pc:spChg>
        <pc:picChg chg="add mod">
          <ac:chgData name="子敬 洪" userId="ad1b616e7398b0d3" providerId="LiveId" clId="{FD3BFEB4-74C4-4D68-9F37-7570CD4D6BB0}" dt="2022-11-14T03:29:00.061" v="1499" actId="1076"/>
          <ac:picMkLst>
            <pc:docMk/>
            <pc:sldMk cId="3256822269" sldId="645"/>
            <ac:picMk id="4" creationId="{2C6CD9AF-242A-E136-2819-6216B0C24A7D}"/>
          </ac:picMkLst>
        </pc:picChg>
      </pc:sldChg>
      <pc:sldChg chg="add del">
        <pc:chgData name="子敬 洪" userId="ad1b616e7398b0d3" providerId="LiveId" clId="{FD3BFEB4-74C4-4D68-9F37-7570CD4D6BB0}" dt="2022-11-14T03:38:11.583" v="2006" actId="2696"/>
        <pc:sldMkLst>
          <pc:docMk/>
          <pc:sldMk cId="186949949" sldId="646"/>
        </pc:sldMkLst>
      </pc:sldChg>
      <pc:sldChg chg="addSp delSp modSp add mod">
        <pc:chgData name="子敬 洪" userId="ad1b616e7398b0d3" providerId="LiveId" clId="{FD3BFEB4-74C4-4D68-9F37-7570CD4D6BB0}" dt="2022-11-14T03:38:43.357" v="2069" actId="1076"/>
        <pc:sldMkLst>
          <pc:docMk/>
          <pc:sldMk cId="1089534896" sldId="647"/>
        </pc:sldMkLst>
        <pc:spChg chg="mod">
          <ac:chgData name="子敬 洪" userId="ad1b616e7398b0d3" providerId="LiveId" clId="{FD3BFEB4-74C4-4D68-9F37-7570CD4D6BB0}" dt="2022-11-14T03:34:18.954" v="1759" actId="14100"/>
          <ac:spMkLst>
            <pc:docMk/>
            <pc:sldMk cId="1089534896" sldId="647"/>
            <ac:spMk id="5" creationId="{8D1EDE96-9FAE-E740-C7AB-B9180059FEB3}"/>
          </ac:spMkLst>
        </pc:spChg>
        <pc:spChg chg="mod">
          <ac:chgData name="子敬 洪" userId="ad1b616e7398b0d3" providerId="LiveId" clId="{FD3BFEB4-74C4-4D68-9F37-7570CD4D6BB0}" dt="2022-11-14T03:33:49.383" v="1746" actId="1076"/>
          <ac:spMkLst>
            <pc:docMk/>
            <pc:sldMk cId="1089534896" sldId="647"/>
            <ac:spMk id="6" creationId="{42A00EA4-FFC2-5DDB-BE6E-B42BC10AD0DA}"/>
          </ac:spMkLst>
        </pc:spChg>
        <pc:spChg chg="mod">
          <ac:chgData name="子敬 洪" userId="ad1b616e7398b0d3" providerId="LiveId" clId="{FD3BFEB4-74C4-4D68-9F37-7570CD4D6BB0}" dt="2022-11-14T03:33:31.333" v="1715" actId="1076"/>
          <ac:spMkLst>
            <pc:docMk/>
            <pc:sldMk cId="1089534896" sldId="647"/>
            <ac:spMk id="7" creationId="{CD8E832A-3ABB-3C90-6D6F-DA5109CBDFF7}"/>
          </ac:spMkLst>
        </pc:spChg>
        <pc:spChg chg="mod">
          <ac:chgData name="子敬 洪" userId="ad1b616e7398b0d3" providerId="LiveId" clId="{FD3BFEB4-74C4-4D68-9F37-7570CD4D6BB0}" dt="2022-11-14T03:34:40.101" v="1791" actId="1076"/>
          <ac:spMkLst>
            <pc:docMk/>
            <pc:sldMk cId="1089534896" sldId="647"/>
            <ac:spMk id="8" creationId="{E35AEC20-F4F4-1BD3-4165-1DA1EDBD9E81}"/>
          </ac:spMkLst>
        </pc:spChg>
        <pc:spChg chg="del mod">
          <ac:chgData name="子敬 洪" userId="ad1b616e7398b0d3" providerId="LiveId" clId="{FD3BFEB4-74C4-4D68-9F37-7570CD4D6BB0}" dt="2022-11-14T03:34:50.317" v="1794" actId="21"/>
          <ac:spMkLst>
            <pc:docMk/>
            <pc:sldMk cId="1089534896" sldId="647"/>
            <ac:spMk id="9" creationId="{6065FEA6-A081-D7E8-CAB5-32D662A8396D}"/>
          </ac:spMkLst>
        </pc:spChg>
        <pc:spChg chg="add mod">
          <ac:chgData name="子敬 洪" userId="ad1b616e7398b0d3" providerId="LiveId" clId="{FD3BFEB4-74C4-4D68-9F37-7570CD4D6BB0}" dt="2022-11-14T03:36:44.663" v="1817" actId="1038"/>
          <ac:spMkLst>
            <pc:docMk/>
            <pc:sldMk cId="1089534896" sldId="647"/>
            <ac:spMk id="14" creationId="{F7972C17-BF4B-4C41-279F-00FC41AA5DC8}"/>
          </ac:spMkLst>
        </pc:spChg>
        <pc:spChg chg="add mod">
          <ac:chgData name="子敬 洪" userId="ad1b616e7398b0d3" providerId="LiveId" clId="{FD3BFEB4-74C4-4D68-9F37-7570CD4D6BB0}" dt="2022-11-14T03:37:56.703" v="2005" actId="20577"/>
          <ac:spMkLst>
            <pc:docMk/>
            <pc:sldMk cId="1089534896" sldId="647"/>
            <ac:spMk id="15" creationId="{5FAF11F1-7604-847B-1CFE-EC28434BBFB7}"/>
          </ac:spMkLst>
        </pc:spChg>
        <pc:spChg chg="add mod">
          <ac:chgData name="子敬 洪" userId="ad1b616e7398b0d3" providerId="LiveId" clId="{FD3BFEB4-74C4-4D68-9F37-7570CD4D6BB0}" dt="2022-11-14T03:38:43.357" v="2069" actId="1076"/>
          <ac:spMkLst>
            <pc:docMk/>
            <pc:sldMk cId="1089534896" sldId="647"/>
            <ac:spMk id="16" creationId="{569C329E-B0D9-8B7D-881F-589E3781DF4C}"/>
          </ac:spMkLst>
        </pc:spChg>
        <pc:picChg chg="del">
          <ac:chgData name="子敬 洪" userId="ad1b616e7398b0d3" providerId="LiveId" clId="{FD3BFEB4-74C4-4D68-9F37-7570CD4D6BB0}" dt="2022-11-14T03:33:23.264" v="1712" actId="478"/>
          <ac:picMkLst>
            <pc:docMk/>
            <pc:sldMk cId="1089534896" sldId="647"/>
            <ac:picMk id="4" creationId="{2C6CD9AF-242A-E136-2819-6216B0C24A7D}"/>
          </ac:picMkLst>
        </pc:picChg>
        <pc:picChg chg="add mod ord modCrop">
          <ac:chgData name="子敬 洪" userId="ad1b616e7398b0d3" providerId="LiveId" clId="{FD3BFEB4-74C4-4D68-9F37-7570CD4D6BB0}" dt="2022-11-14T03:36:27.744" v="1799" actId="732"/>
          <ac:picMkLst>
            <pc:docMk/>
            <pc:sldMk cId="1089534896" sldId="647"/>
            <ac:picMk id="10" creationId="{41AEB135-964B-72A6-470D-CB764088B665}"/>
          </ac:picMkLst>
        </pc:picChg>
        <pc:picChg chg="add mod">
          <ac:chgData name="子敬 洪" userId="ad1b616e7398b0d3" providerId="LiveId" clId="{FD3BFEB4-74C4-4D68-9F37-7570CD4D6BB0}" dt="2022-11-14T03:33:54.261" v="1751" actId="571"/>
          <ac:picMkLst>
            <pc:docMk/>
            <pc:sldMk cId="1089534896" sldId="647"/>
            <ac:picMk id="11" creationId="{E722D444-7F68-B759-4254-1AE0FE4B2522}"/>
          </ac:picMkLst>
        </pc:picChg>
        <pc:picChg chg="add mod">
          <ac:chgData name="子敬 洪" userId="ad1b616e7398b0d3" providerId="LiveId" clId="{FD3BFEB4-74C4-4D68-9F37-7570CD4D6BB0}" dt="2022-11-14T03:36:38.599" v="1805" actId="1076"/>
          <ac:picMkLst>
            <pc:docMk/>
            <pc:sldMk cId="1089534896" sldId="647"/>
            <ac:picMk id="13" creationId="{1C586CF5-B55E-FC76-DE94-EFAE03CAE29F}"/>
          </ac:picMkLst>
        </pc:picChg>
      </pc:sldChg>
      <pc:sldChg chg="modSp add mod ord">
        <pc:chgData name="子敬 洪" userId="ad1b616e7398b0d3" providerId="LiveId" clId="{FD3BFEB4-74C4-4D68-9F37-7570CD4D6BB0}" dt="2022-11-14T03:39:37.792" v="2090" actId="20577"/>
        <pc:sldMkLst>
          <pc:docMk/>
          <pc:sldMk cId="2413373262" sldId="648"/>
        </pc:sldMkLst>
        <pc:spChg chg="mod">
          <ac:chgData name="子敬 洪" userId="ad1b616e7398b0d3" providerId="LiveId" clId="{FD3BFEB4-74C4-4D68-9F37-7570CD4D6BB0}" dt="2022-11-14T03:39:37.792" v="2090" actId="20577"/>
          <ac:spMkLst>
            <pc:docMk/>
            <pc:sldMk cId="2413373262" sldId="648"/>
            <ac:spMk id="4" creationId="{4C0C7DFB-F839-4192-B53B-1812E6CE4CEC}"/>
          </ac:spMkLst>
        </pc:spChg>
      </pc:sldChg>
      <pc:sldChg chg="delSp add del mod">
        <pc:chgData name="子敬 洪" userId="ad1b616e7398b0d3" providerId="LiveId" clId="{FD3BFEB4-74C4-4D68-9F37-7570CD4D6BB0}" dt="2022-11-14T03:41:22.176" v="2093" actId="2696"/>
        <pc:sldMkLst>
          <pc:docMk/>
          <pc:sldMk cId="913758880" sldId="649"/>
        </pc:sldMkLst>
        <pc:picChg chg="del">
          <ac:chgData name="子敬 洪" userId="ad1b616e7398b0d3" providerId="LiveId" clId="{FD3BFEB4-74C4-4D68-9F37-7570CD4D6BB0}" dt="2022-11-14T03:41:06.007" v="2092" actId="478"/>
          <ac:picMkLst>
            <pc:docMk/>
            <pc:sldMk cId="913758880" sldId="649"/>
            <ac:picMk id="5" creationId="{3171DF7D-D4A7-2DC8-8112-B277B5857FF7}"/>
          </ac:picMkLst>
        </pc:picChg>
      </pc:sldChg>
      <pc:sldChg chg="addSp delSp modSp new mod modClrScheme chgLayout">
        <pc:chgData name="子敬 洪" userId="ad1b616e7398b0d3" providerId="LiveId" clId="{FD3BFEB4-74C4-4D68-9F37-7570CD4D6BB0}" dt="2022-11-14T03:52:58.826" v="3110" actId="14100"/>
        <pc:sldMkLst>
          <pc:docMk/>
          <pc:sldMk cId="1441048639" sldId="649"/>
        </pc:sldMkLst>
        <pc:spChg chg="del">
          <ac:chgData name="子敬 洪" userId="ad1b616e7398b0d3" providerId="LiveId" clId="{FD3BFEB4-74C4-4D68-9F37-7570CD4D6BB0}" dt="2022-11-14T03:41:37.673" v="2095" actId="700"/>
          <ac:spMkLst>
            <pc:docMk/>
            <pc:sldMk cId="1441048639" sldId="649"/>
            <ac:spMk id="2" creationId="{F86159B4-6C07-7623-AC94-392E0A6CC375}"/>
          </ac:spMkLst>
        </pc:spChg>
        <pc:spChg chg="del">
          <ac:chgData name="子敬 洪" userId="ad1b616e7398b0d3" providerId="LiveId" clId="{FD3BFEB4-74C4-4D68-9F37-7570CD4D6BB0}" dt="2022-11-14T03:41:37.673" v="2095" actId="700"/>
          <ac:spMkLst>
            <pc:docMk/>
            <pc:sldMk cId="1441048639" sldId="649"/>
            <ac:spMk id="3" creationId="{347342C4-02E2-D0A9-8A3E-B79FF3FC7881}"/>
          </ac:spMkLst>
        </pc:spChg>
        <pc:spChg chg="mod ord">
          <ac:chgData name="子敬 洪" userId="ad1b616e7398b0d3" providerId="LiveId" clId="{FD3BFEB4-74C4-4D68-9F37-7570CD4D6BB0}" dt="2022-11-14T03:41:37.673" v="2095" actId="700"/>
          <ac:spMkLst>
            <pc:docMk/>
            <pc:sldMk cId="1441048639" sldId="649"/>
            <ac:spMk id="4" creationId="{3DEE24D5-9E7E-18D2-A4B7-3FC705D15C2F}"/>
          </ac:spMkLst>
        </pc:spChg>
        <pc:graphicFrameChg chg="add del">
          <ac:chgData name="子敬 洪" userId="ad1b616e7398b0d3" providerId="LiveId" clId="{FD3BFEB4-74C4-4D68-9F37-7570CD4D6BB0}" dt="2022-11-14T03:42:03.812" v="2097" actId="3680"/>
          <ac:graphicFrameMkLst>
            <pc:docMk/>
            <pc:sldMk cId="1441048639" sldId="649"/>
            <ac:graphicFrameMk id="5" creationId="{D4ED2044-2C4E-75E7-BA9C-A7AB0EFBABFD}"/>
          </ac:graphicFrameMkLst>
        </pc:graphicFrameChg>
        <pc:graphicFrameChg chg="add mod modGraphic">
          <ac:chgData name="子敬 洪" userId="ad1b616e7398b0d3" providerId="LiveId" clId="{FD3BFEB4-74C4-4D68-9F37-7570CD4D6BB0}" dt="2022-11-14T03:52:58.826" v="3110" actId="14100"/>
          <ac:graphicFrameMkLst>
            <pc:docMk/>
            <pc:sldMk cId="1441048639" sldId="649"/>
            <ac:graphicFrameMk id="6" creationId="{AB30EF01-D484-F7D1-4645-5CDABC8A624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E0E4-F519-40B1-A530-88B4DF53B0C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2C7C-ABB1-41BC-90C4-384481736A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3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05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2C7C-ABB1-41BC-90C4-384481736A24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967B-6C2D-4D7D-A7F4-9E133DB79632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56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5A08-302D-4D52-B371-D95889E8B557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9C44-1E4E-4614-B5AC-C2ACD0E5A8DC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2F5-FABA-4887-BE50-CDFA480A4B04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E78FB2-59B9-49F1-8EF0-F2B8682AFFDF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26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1430-F570-4491-B178-99BE5303C18C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0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09EC-9FE5-4C78-A3E7-8D52EFBF5B68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A568-AC7D-44AE-A06A-60A19EB21F48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D02A-14E4-4ABC-970F-0E07B337D12D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85BF-82E6-4294-8CAF-F98CC9CD92D1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4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61E-FFB4-4BE0-9060-C5B8A792A5C9}" type="datetime1">
              <a:rPr lang="zh-TW" altLang="en-US" smtClean="0"/>
              <a:t>2022/11/24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DB26B8-535C-4F60-A84E-AECA87E6B41B}" type="datetime1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21127C-0C56-461F-B517-0D483F216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ithome.com.tw/news/135849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essbar.tw/posts/8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zh.wikipedia.org/zh-tw/%E7%BC%96%E8%BE%91%E5%99%A8%E4%B9%8B%E6%88%9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4%B9%94%E6%B2%BB%C2%B7%E5%BC%97%E6%B4%9B%E4%BC%8A%E5%BE%B7%E4%B9%8B%E6%AD%BB%E5%BC%95%E5%8F%91%E7%9A%84%E7%A4%BA%E5%A8%81%E6%B4%BB%E5%8A%A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OpenSSH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tw/stepup/stepup1_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adehuanglearning.blogspot.com/2019/05/commit-commit-commit-why-what-commit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zh-tw/v2/%E9%96%8B%E5%A7%8B-%E5%88%9D%E6%AC%A1%E8%A8%AD%E5%AE%9A-Git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-scm.com/docs/git-init/zh_HANT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svg"/><Relationship Id="rId7" Type="http://schemas.openxmlformats.org/officeDocument/2006/relationships/image" Target="../media/image43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faq/remove-files-from-git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s://zh.wikipedia.org/wiki/SHA-1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hyperlink" Target="https://wadehuanglearning.blogspot.com/2019/05/commit-commit-commit-why-what-commit.html" TargetMode="External"/><Relationship Id="rId4" Type="http://schemas.openxmlformats.org/officeDocument/2006/relationships/hyperlink" Target="https://blog.darkthread.net/blog/rm-files-from-git-history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adehuanglearning.blogspot.com/2019/05/commit-commit-commit-why-what-commi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zh-tw/v2/Git-%E5%9F%BA%E7%A4%8E-%E6%AA%A2%E8%A6%96%E6%8F%90%E4%BA%A4%E7%9A%84%E6%AD%B7%E5%8F%B2%E8%A8%98%E9%8C%84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medium.com/i-think-so-i-live/git%E4%B8%8A%E7%9A%84%E4%B8%89%E7%A8%AE%E5%B7%A5%E4%BD%9C%E6%B5%81%E7%A8%8B-10f4f915167e" TargetMode="Externa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tw/GNU%E9%80%9A%E7%94%A8%E5%85%AC%E5%85%B1%E8%AE%B8%E5%8F%AF%E8%AF%81" TargetMode="External"/><Relationship Id="rId2" Type="http://schemas.openxmlformats.org/officeDocument/2006/relationships/hyperlink" Target="https://zh.m.wikipedia.org/zh-tw/%E6%9E%97%E7%BA%B3%E6%96%AF%C2%B7%E6%89%98%E7%93%A6%E5%85%B9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hyperlink" Target="https://zh.wikipedia.org/zh-tw/Linux%E5%8F%91%E8%A1%8C%E7%89%88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zh.wikipedia.org/zh-tw/Vim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tw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.m.wikipedia.org/zh-tw/GNU%E9%80%9A%E7%94%A8%E5%85%AC%E5%85%B1%E8%AE%B8%E5%8F%AF%E8%AF%81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71395" y="8890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>
                <a:latin typeface="Consolas" panose="020B0609020204030204" pitchFamily="49" charset="0"/>
              </a:rPr>
              <a:t>【</a:t>
            </a:r>
            <a:r>
              <a:rPr lang="zh-TW" altLang="en-US" sz="4000">
                <a:latin typeface="Consolas" panose="020B0609020204030204" pitchFamily="49" charset="0"/>
              </a:rPr>
              <a:t>目錄</a:t>
            </a:r>
            <a:r>
              <a:rPr lang="en-US" altLang="zh-TW" sz="4000">
                <a:latin typeface="Consolas" panose="020B0609020204030204" pitchFamily="49" charset="0"/>
              </a:rPr>
              <a:t>】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500" y="1092342"/>
            <a:ext cx="12179300" cy="6417141"/>
          </a:xfrm>
          <a:prstGeom prst="rect">
            <a:avLst/>
          </a:prstGeom>
          <a:noFill/>
        </p:spPr>
        <p:txBody>
          <a:bodyPr wrap="square" numCol="2" spcCol="432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200" dirty="0">
                <a:latin typeface="Consolas" panose="020B0609020204030204" pitchFamily="49" charset="0"/>
              </a:rPr>
              <a:t>第一章</a:t>
            </a:r>
            <a:r>
              <a:rPr lang="en-US" altLang="zh-TW" sz="2200" dirty="0">
                <a:latin typeface="Consolas" panose="020B0609020204030204" pitchFamily="49" charset="0"/>
              </a:rPr>
              <a:t>(Git)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1-1 </a:t>
            </a:r>
            <a:r>
              <a:rPr lang="zh-TW" altLang="en-US" sz="2200" dirty="0">
                <a:latin typeface="Consolas" panose="020B0609020204030204" pitchFamily="49" charset="0"/>
              </a:rPr>
              <a:t>版本控制</a:t>
            </a:r>
            <a:r>
              <a:rPr lang="en-US" altLang="zh-TW" sz="2200" dirty="0">
                <a:latin typeface="Consolas" panose="020B0609020204030204" pitchFamily="49" charset="0"/>
              </a:rPr>
              <a:t>	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</a:t>
            </a:r>
            <a:r>
              <a:rPr lang="en-US" altLang="zh-TW" sz="2200" dirty="0">
                <a:latin typeface="Consolas" panose="020B0609020204030204" pitchFamily="49" charset="0"/>
              </a:rPr>
              <a:t> 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</a:rPr>
              <a:t>04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1-2 Git</a:t>
            </a:r>
            <a:r>
              <a:rPr lang="zh-TW" altLang="en-US" sz="2200" dirty="0">
                <a:latin typeface="Consolas" panose="020B0609020204030204" pitchFamily="49" charset="0"/>
              </a:rPr>
              <a:t>安裝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	</a:t>
            </a:r>
            <a:r>
              <a:rPr lang="en-US" altLang="zh-TW" sz="2200" dirty="0">
                <a:latin typeface="Consolas" panose="020B0609020204030204" pitchFamily="49" charset="0"/>
              </a:rPr>
              <a:t> 007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1-3 Git</a:t>
            </a:r>
            <a:r>
              <a:rPr lang="zh-TW" altLang="en-US" sz="2200" dirty="0">
                <a:latin typeface="Consolas" panose="020B0609020204030204" pitchFamily="49" charset="0"/>
              </a:rPr>
              <a:t>基本觀念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</a:t>
            </a:r>
            <a:r>
              <a:rPr lang="en-US" altLang="zh-TW" sz="2200" dirty="0">
                <a:latin typeface="Consolas" panose="020B0609020204030204" pitchFamily="49" charset="0"/>
              </a:rPr>
              <a:t> 024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1-4 Git</a:t>
            </a:r>
            <a:r>
              <a:rPr lang="zh-TW" altLang="en-US" sz="2200" dirty="0">
                <a:latin typeface="Consolas" panose="020B0609020204030204" pitchFamily="49" charset="0"/>
              </a:rPr>
              <a:t>基礎指令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</a:t>
            </a:r>
            <a:r>
              <a:rPr lang="en-US" altLang="zh-TW" sz="2200" dirty="0">
                <a:latin typeface="Consolas" panose="020B0609020204030204" pitchFamily="49" charset="0"/>
              </a:rPr>
              <a:t> 029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1-5 Git</a:t>
            </a:r>
            <a:r>
              <a:rPr lang="zh-TW" altLang="en-US" sz="2200" dirty="0">
                <a:latin typeface="Consolas" panose="020B0609020204030204" pitchFamily="49" charset="0"/>
              </a:rPr>
              <a:t>分支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	</a:t>
            </a:r>
            <a:r>
              <a:rPr lang="en-US" altLang="zh-TW" sz="2200" dirty="0">
                <a:latin typeface="Consolas" panose="020B0609020204030204" pitchFamily="49" charset="0"/>
              </a:rPr>
              <a:t> 040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1-6 </a:t>
            </a:r>
            <a:r>
              <a:rPr lang="zh-TW" altLang="en-US" sz="2200" dirty="0">
                <a:latin typeface="Consolas" panose="020B0609020204030204" pitchFamily="49" charset="0"/>
              </a:rPr>
              <a:t>遠端儲存庫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</a:t>
            </a:r>
            <a:r>
              <a:rPr lang="en-US" altLang="zh-TW" sz="2200" dirty="0">
                <a:latin typeface="Consolas" panose="020B0609020204030204" pitchFamily="49" charset="0"/>
              </a:rPr>
              <a:t> 043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200" dirty="0">
                <a:latin typeface="Consolas" panose="020B0609020204030204" pitchFamily="49" charset="0"/>
              </a:rPr>
              <a:t>第二章</a:t>
            </a:r>
            <a:r>
              <a:rPr lang="en-US" altLang="zh-TW" sz="2200" dirty="0">
                <a:latin typeface="Consolas" panose="020B0609020204030204" pitchFamily="49" charset="0"/>
              </a:rPr>
              <a:t>(GitHub)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2-1 GitHub</a:t>
            </a:r>
            <a:r>
              <a:rPr lang="zh-TW" altLang="en-US" sz="2200" dirty="0">
                <a:latin typeface="Consolas" panose="020B0609020204030204" pitchFamily="49" charset="0"/>
              </a:rPr>
              <a:t>介紹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</a:t>
            </a:r>
            <a:r>
              <a:rPr lang="en-US" altLang="zh-TW" sz="2200" dirty="0">
                <a:latin typeface="Consolas" panose="020B0609020204030204" pitchFamily="49" charset="0"/>
              </a:rPr>
              <a:t> 046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2-2 </a:t>
            </a:r>
            <a:r>
              <a:rPr lang="zh-TW" altLang="en-US" sz="2200" dirty="0">
                <a:latin typeface="Consolas" panose="020B0609020204030204" pitchFamily="49" charset="0"/>
              </a:rPr>
              <a:t>建立</a:t>
            </a:r>
            <a:r>
              <a:rPr lang="en-US" altLang="zh-TW" sz="2200" dirty="0">
                <a:latin typeface="Consolas" panose="020B0609020204030204" pitchFamily="49" charset="0"/>
              </a:rPr>
              <a:t>Repository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</a:t>
            </a:r>
            <a:r>
              <a:rPr lang="en-US" altLang="zh-TW" sz="2200" dirty="0">
                <a:latin typeface="Consolas" panose="020B0609020204030204" pitchFamily="49" charset="0"/>
              </a:rPr>
              <a:t> 050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200" dirty="0">
                <a:latin typeface="Consolas" panose="020B0609020204030204" pitchFamily="49" charset="0"/>
              </a:rPr>
              <a:t>備註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3-1 VIM</a:t>
            </a:r>
            <a:r>
              <a:rPr lang="zh-TW" altLang="en-US" sz="2200" dirty="0">
                <a:latin typeface="Consolas" panose="020B0609020204030204" pitchFamily="49" charset="0"/>
              </a:rPr>
              <a:t>操作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		</a:t>
            </a:r>
            <a:r>
              <a:rPr lang="en-US" altLang="zh-TW" sz="2200" dirty="0">
                <a:latin typeface="Consolas" panose="020B0609020204030204" pitchFamily="49" charset="0"/>
              </a:rPr>
              <a:t> 056</a:t>
            </a:r>
            <a:endParaRPr lang="zh-TW" altLang="en-US" sz="22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3-2 SourceTree</a:t>
            </a:r>
            <a:r>
              <a:rPr lang="zh-TW" altLang="en-US" sz="2200" dirty="0">
                <a:latin typeface="Consolas" panose="020B0609020204030204" pitchFamily="49" charset="0"/>
              </a:rPr>
              <a:t>安裝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</a:t>
            </a:r>
            <a:r>
              <a:rPr lang="en-US" altLang="zh-TW" sz="2200" dirty="0">
                <a:latin typeface="Consolas" panose="020B0609020204030204" pitchFamily="49" charset="0"/>
              </a:rPr>
              <a:t> 058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latin typeface="Consolas" panose="020B0609020204030204" pitchFamily="49" charset="0"/>
              </a:rPr>
              <a:t>3-3 Markdown</a:t>
            </a:r>
            <a:r>
              <a:rPr lang="zh-TW" altLang="en-US" sz="2200" dirty="0">
                <a:latin typeface="Consolas" panose="020B0609020204030204" pitchFamily="49" charset="0"/>
              </a:rPr>
              <a:t>語法</a:t>
            </a:r>
            <a:r>
              <a:rPr lang="en-US" altLang="zh-TW" sz="2200" strike="sngStrike" dirty="0">
                <a:latin typeface="Consolas" panose="020B0609020204030204" pitchFamily="49" charset="0"/>
              </a:rPr>
              <a:t>					</a:t>
            </a:r>
            <a:r>
              <a:rPr lang="en-US" altLang="zh-TW" sz="2200" dirty="0">
                <a:latin typeface="Consolas" panose="020B0609020204030204" pitchFamily="49" charset="0"/>
              </a:rPr>
              <a:t> 063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8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(02)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選擇程式安裝路徑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10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87" y="216578"/>
            <a:ext cx="8232743" cy="64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(03)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Additional icons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在桌面新增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的圖示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Windows Explorer integration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在右鍵選單中加入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選項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 LFS(Large File Support)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支援控管大檔案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超過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5GB)</a:t>
            </a: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Associate .git* …</a:t>
            </a:r>
          </a:p>
          <a:p>
            <a:pPr algn="just">
              <a:spcBef>
                <a:spcPts val="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Associate .</a:t>
            </a:r>
            <a:r>
              <a:rPr lang="en-US" altLang="zh-TW" sz="1700" b="1" spc="-100" err="1">
                <a:latin typeface="Consolas" panose="020B0609020204030204" pitchFamily="49" charset="0"/>
                <a:ea typeface="+mj-ea"/>
              </a:rPr>
              <a:t>sh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 files …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副檔名關聯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Check daily for Git …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每天檢查是否有針對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更新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Add a Git Bash Profile …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 Bash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的設定加入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Windows Terminal</a:t>
            </a:r>
          </a:p>
          <a:p>
            <a:pPr algn="just">
              <a:spcBef>
                <a:spcPts val="1200"/>
              </a:spcBef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Scalar(Git add-on to …)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提升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</a:rPr>
              <a:t>執行效率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zh-TW" sz="1700" b="1" spc="-100">
                <a:latin typeface="Consolas" panose="020B0609020204030204" pitchFamily="49" charset="0"/>
                <a:ea typeface="+mj-ea"/>
                <a:hlinkClick r:id="rId2"/>
              </a:rPr>
              <a:t>Windows</a:t>
            </a:r>
            <a:r>
              <a:rPr lang="zh-TW" altLang="en-US" sz="1700" b="1" spc="-100">
                <a:latin typeface="Consolas" panose="020B0609020204030204" pitchFamily="49" charset="0"/>
                <a:ea typeface="+mj-ea"/>
                <a:hlinkClick r:id="rId2"/>
              </a:rPr>
              <a:t> </a:t>
            </a:r>
            <a:r>
              <a:rPr lang="en-US" altLang="zh-TW" sz="1700" b="1" spc="-100">
                <a:latin typeface="Consolas" panose="020B0609020204030204" pitchFamily="49" charset="0"/>
                <a:ea typeface="+mj-ea"/>
                <a:hlinkClick r:id="rId2"/>
              </a:rPr>
              <a:t>Scalar</a:t>
            </a:r>
            <a:endParaRPr lang="en-US" altLang="zh-TW" sz="1700" b="1" spc="-1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11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09" y="187134"/>
            <a:ext cx="8223698" cy="64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(04)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12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16" y="191853"/>
            <a:ext cx="8211683" cy="6450861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是否在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程式集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開始選單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建立目錄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44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(05)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13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16" y="191853"/>
            <a:ext cx="8211682" cy="6450861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選擇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Bash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預設的文字編輯器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是上古時代的文字編輯器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但現在還是有部分支持者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，作為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Git for Windows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的預設編輯器是因為歷史原因。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難以上手，但上手後效率很高；在以前，與之打擂臺的是</a:t>
            </a:r>
            <a:r>
              <a:rPr lang="en-US" altLang="zh-TW" sz="2000" b="1">
                <a:latin typeface="Consolas" panose="020B0609020204030204" pitchFamily="49" charset="0"/>
                <a:ea typeface="+mj-ea"/>
                <a:hlinkClick r:id="rId3"/>
              </a:rPr>
              <a:t>emacs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詳見</a:t>
            </a:r>
            <a:r>
              <a:rPr lang="zh-TW" altLang="en-US" sz="2000" b="1">
                <a:latin typeface="Consolas" panose="020B0609020204030204" pitchFamily="49" charset="0"/>
                <a:ea typeface="+mj-ea"/>
                <a:hlinkClick r:id="rId4"/>
              </a:rPr>
              <a:t>編輯器戰爭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操作請見附件，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替換預設文字編輯器可使用以下指令：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ctr">
              <a:spcBef>
                <a:spcPts val="1200"/>
              </a:spcBef>
            </a:pPr>
            <a:r>
              <a:rPr lang="en-US" altLang="zh-TW" b="1">
                <a:latin typeface="Consolas" panose="020B0609020204030204" pitchFamily="49" charset="0"/>
                <a:ea typeface="+mj-ea"/>
              </a:rPr>
              <a:t>git config --global </a:t>
            </a:r>
            <a:r>
              <a:rPr lang="en-US" altLang="zh-TW" b="1" err="1">
                <a:latin typeface="Consolas" panose="020B0609020204030204" pitchFamily="49" charset="0"/>
                <a:ea typeface="+mj-ea"/>
              </a:rPr>
              <a:t>core.editor</a:t>
            </a:r>
            <a:r>
              <a:rPr lang="en-US" altLang="zh-TW" b="1">
                <a:latin typeface="Consolas" panose="020B0609020204030204" pitchFamily="49" charset="0"/>
                <a:ea typeface="+mj-ea"/>
              </a:rPr>
              <a:t> "'C:\Windows\System32\notepad.exe'"</a:t>
            </a:r>
          </a:p>
          <a:p>
            <a:pPr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99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(06)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14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" y="187048"/>
            <a:ext cx="8190789" cy="6450861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選擇主要分支的預設名稱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主要分支通常為穩定的程式、正在運行中的專案等等。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預設為「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master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受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2020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年</a:t>
            </a:r>
            <a:r>
              <a:rPr lang="zh-TW" altLang="en-US" sz="1800" b="1">
                <a:latin typeface="Consolas" panose="020B0609020204030204" pitchFamily="49" charset="0"/>
                <a:ea typeface="+mj-ea"/>
                <a:hlinkClick r:id="rId3"/>
              </a:rPr>
              <a:t>喬治</a:t>
            </a:r>
            <a:r>
              <a:rPr lang="en-US" altLang="zh-TW" sz="1800" b="1">
                <a:latin typeface="Consolas" panose="020B0609020204030204" pitchFamily="49" charset="0"/>
                <a:ea typeface="+mj-ea"/>
                <a:hlinkClick r:id="rId3"/>
              </a:rPr>
              <a:t>·</a:t>
            </a:r>
            <a:r>
              <a:rPr lang="zh-TW" altLang="en-US" sz="1800" b="1">
                <a:latin typeface="Consolas" panose="020B0609020204030204" pitchFamily="49" charset="0"/>
                <a:ea typeface="+mj-ea"/>
                <a:hlinkClick r:id="rId3"/>
              </a:rPr>
              <a:t>弗洛伊德事件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引發的後續示威活動影響，部分專案將主要分支改成「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main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」。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因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master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有奴隸主的意思，被部分人認為是對黑人的不尊重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3F9F03-332C-00B3-B070-6EBAE5B21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714" y="3656878"/>
            <a:ext cx="3743324" cy="24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4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(07)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15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9" cy="6434447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調整環境變數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不修改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環境變數；選擇此選項後只能用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提供的終端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(Terminal)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軟體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 Bash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，執行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指令。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的相關參數加入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環境變數中；選擇此選項代表你能從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Command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Prompt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 PowerShell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、或其他第三方終端中執行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指令，建議選項。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覆蓋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部分的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Command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指令；選擇此選項會使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內建的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find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sort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等等指令失效，變成以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指令為主。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59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(08)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16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8" cy="6434447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200" b="1">
                <a:latin typeface="Consolas" panose="020B0609020204030204" pitchFamily="49" charset="0"/>
                <a:ea typeface="+mj-ea"/>
                <a:hlinkClick r:id="rId3"/>
              </a:rPr>
              <a:t>OpenSSH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自帶的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OpenSSH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程式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ssh.exe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，建議選項。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使用外部的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OpenSSH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，需自行處理</a:t>
            </a:r>
            <a:r>
              <a:rPr lang="en-US" altLang="zh-TW" sz="1800" b="1">
                <a:latin typeface="Consolas" panose="020B0609020204030204" pitchFamily="49" charset="0"/>
                <a:ea typeface="+mj-ea"/>
              </a:rPr>
              <a:t>OpenSSH</a:t>
            </a:r>
            <a:r>
              <a:rPr lang="zh-TW" altLang="en-US" sz="1800" b="1">
                <a:latin typeface="Consolas" panose="020B0609020204030204" pitchFamily="49" charset="0"/>
                <a:ea typeface="+mj-ea"/>
              </a:rPr>
              <a:t>的相關設定。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b="1">
                <a:latin typeface="Consolas" panose="020B0609020204030204" pitchFamily="49" charset="0"/>
                <a:ea typeface="+mj-ea"/>
              </a:rPr>
              <a:t>沒特別需求的話選第一個。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733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(09)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17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8" cy="6434446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選擇</a:t>
            </a:r>
            <a:r>
              <a:rPr lang="en-US" altLang="zh-TW" sz="2200" b="1">
                <a:latin typeface="Consolas" panose="020B0609020204030204" pitchFamily="49" charset="0"/>
                <a:ea typeface="+mj-ea"/>
              </a:rPr>
              <a:t>Https</a:t>
            </a:r>
            <a:r>
              <a:rPr lang="zh-TW" altLang="en-US" sz="2200" b="1">
                <a:latin typeface="Consolas" panose="020B0609020204030204" pitchFamily="49" charset="0"/>
                <a:ea typeface="+mj-ea"/>
              </a:rPr>
              <a:t>傳輸設定</a:t>
            </a:r>
            <a:endParaRPr lang="en-US" altLang="zh-TW" sz="18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OpenSSL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函式庫。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本機安全通道函式庫，此選項也允許使用公司內部的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CA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證書。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如果在具有企業管理憑證的組織中使用 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，則需要使用安全通道。如果你僅使用 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來訪問公共存儲空間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例如 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），或者你的組織不管理自己的憑證，那麼使用 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SSL 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後端就可以了（它們只是同一協議的不同實現）。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沒特別需求的話選第一個。</a:t>
            </a:r>
          </a:p>
        </p:txBody>
      </p:sp>
    </p:spTree>
    <p:extLst>
      <p:ext uri="{BB962C8B-B14F-4D97-AF65-F5344CB8AC3E}">
        <p14:creationId xmlns:p14="http://schemas.microsoft.com/office/powerpoint/2010/main" val="80415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18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7" cy="6434446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換行字元轉換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執行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checkout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指令時，使用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格式結尾；提交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(Commit)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修改後，轉換成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Unix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格式結尾。此為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建議設定。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執行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checkout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指令時，不做任何轉換動作；提交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(Commit)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修改後，轉換成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Unix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格式結尾。此為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Unix(Linux)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建議設定。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執行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checkout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指令時與提交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(Commit)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修改後，皆不做任何動作。跨平台專案不建議使用。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結尾格式為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CRLF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"\r\n"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表示。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Unix(Linux)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結尾格式為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LF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"\n"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表示。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上是以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LF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換行。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53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(11)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19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7" cy="6434445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200" b="1">
                <a:latin typeface="Consolas" panose="020B0609020204030204" pitchFamily="49" charset="0"/>
                <a:ea typeface="+mj-ea"/>
              </a:rPr>
              <a:t>Git Bash</a:t>
            </a:r>
            <a:r>
              <a:rPr lang="zh-TW" altLang="en-US" sz="2200" b="1">
                <a:latin typeface="Consolas" panose="020B0609020204030204" pitchFamily="49" charset="0"/>
                <a:ea typeface="+mj-ea"/>
              </a:rPr>
              <a:t>預設終端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MinTTY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為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Bash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的預設終端；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MinTTY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是一種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的終端模擬，主要為模擬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Unix(Linux)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的終端。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Bash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MinTTY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上排版較好、功能也較多。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預設的終端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cmd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；歷史紀錄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中鍵回滾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非常有限，預設字元編碼也非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UTF-8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，須額外進行調整。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Windows10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之前，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cmd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甚至無法隨意調整視窗大小。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36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313080-E3F2-476F-9DA6-B738580F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328" y="1807966"/>
            <a:ext cx="10575344" cy="2332519"/>
          </a:xfrm>
        </p:spPr>
        <p:txBody>
          <a:bodyPr>
            <a:noAutofit/>
          </a:bodyPr>
          <a:lstStyle/>
          <a:p>
            <a:pPr algn="ctr"/>
            <a:r>
              <a:rPr lang="en-US" altLang="zh-TW" sz="9000" b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GIT</a:t>
            </a:r>
            <a:r>
              <a:rPr lang="zh-TW" altLang="en-US" sz="9000" b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 </a:t>
            </a:r>
            <a:r>
              <a:rPr lang="en-US" altLang="zh-TW" sz="9000" b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&amp;</a:t>
            </a:r>
            <a:r>
              <a:rPr lang="zh-TW" altLang="en-US" sz="9000" b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 </a:t>
            </a:r>
            <a:r>
              <a:rPr lang="en-US" altLang="zh-TW" sz="9000" b="1">
                <a:solidFill>
                  <a:schemeClr val="tx1"/>
                </a:solidFill>
                <a:latin typeface="Bernard MT Condensed" panose="02050806060905020404" pitchFamily="18" charset="0"/>
                <a:cs typeface="Aharoni" panose="020B0604020202020204" pitchFamily="2" charset="-79"/>
              </a:rPr>
              <a:t>GITHUB</a:t>
            </a:r>
            <a:endParaRPr lang="zh-TW" altLang="en-US" sz="9000" b="1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BFD79C-2980-43FC-931E-318C703872C0}"/>
              </a:ext>
            </a:extLst>
          </p:cNvPr>
          <p:cNvSpPr txBox="1"/>
          <p:nvPr/>
        </p:nvSpPr>
        <p:spPr>
          <a:xfrm>
            <a:off x="8414535" y="4510354"/>
            <a:ext cx="1489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>
                <a:latin typeface="+mj-ea"/>
                <a:ea typeface="+mj-ea"/>
              </a:rPr>
              <a:t>洪子敬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7A5DB8-70CB-45BF-8500-14FAA6F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(12)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20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6" cy="6434445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altLang="zh-TW" sz="2200" b="1">
                <a:latin typeface="Consolas" panose="020B0609020204030204" pitchFamily="49" charset="0"/>
                <a:ea typeface="+mj-ea"/>
              </a:rPr>
              <a:t>Git pull</a:t>
            </a:r>
            <a:r>
              <a:rPr lang="zh-TW" altLang="en-US" sz="2200" b="1">
                <a:latin typeface="Consolas" panose="020B0609020204030204" pitchFamily="49" charset="0"/>
                <a:ea typeface="+mj-ea"/>
              </a:rPr>
              <a:t>預設方法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merge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做為拉下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之後的預設動作。可以理解成：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pull = fetch + merge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rebase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做為拉下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之後的預設動作。可以理解成：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pull = fetch + rebase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取得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後不進行動作。推測是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pull = fetch</a:t>
            </a:r>
          </a:p>
          <a:p>
            <a:pPr algn="just">
              <a:spcBef>
                <a:spcPts val="300"/>
              </a:spcBef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algn="ctr">
              <a:spcBef>
                <a:spcPts val="300"/>
              </a:spcBef>
            </a:pPr>
            <a:r>
              <a:rPr lang="en-US" altLang="zh-TW" sz="2200" b="1">
                <a:latin typeface="Consolas" panose="020B0609020204030204" pitchFamily="49" charset="0"/>
                <a:ea typeface="+mj-ea"/>
                <a:hlinkClick r:id="rId3"/>
              </a:rPr>
              <a:t>Merge</a:t>
            </a:r>
            <a:r>
              <a:rPr lang="zh-TW" altLang="en-US" sz="2200" b="1">
                <a:latin typeface="Consolas" panose="020B0609020204030204" pitchFamily="49" charset="0"/>
                <a:ea typeface="+mj-ea"/>
                <a:hlinkClick r:id="rId3"/>
              </a:rPr>
              <a:t> </a:t>
            </a:r>
            <a:r>
              <a:rPr lang="en-US" altLang="zh-TW" sz="2200" b="1">
                <a:latin typeface="Consolas" panose="020B0609020204030204" pitchFamily="49" charset="0"/>
                <a:ea typeface="+mj-ea"/>
                <a:hlinkClick r:id="rId3"/>
              </a:rPr>
              <a:t>vs Rebase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此兩種合併方法主要差在「版本歷史紀錄」上。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Merge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會保留主分支修改前的歷史記錄，比較完整，但會讓歷史記錄變得比較複雜。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Rebase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會用新分支的紀錄取代主分支的紀錄，紀錄會有所簡化，但使用不當會造成嚴重災難。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64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(13)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21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2" y="200059"/>
            <a:ext cx="8190786" cy="6434444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憑證助手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使用跨平台的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憑證助手；當有登入需求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如：推送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到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時，需輸入帳號密碼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，會跳出跨平台的登入視窗讓你輸入相關資訊。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如下圖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不使用憑證助手，登入資訊需額外設定。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2592E5-F00A-6ED6-2DB3-296AC8B1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35" y="3381190"/>
            <a:ext cx="2996323" cy="27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4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(14)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22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3" y="200059"/>
            <a:ext cx="8190784" cy="6434444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額外設定選項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啟用檔案系統快取，啟用後可顯著提升效能，預設啟用。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啟用符號連結，類似於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的創建捷徑，啟用此功能需要額外的權限，預設不啟用。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5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(15)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23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3" y="200059"/>
            <a:ext cx="8190784" cy="6434443"/>
          </a:xfrm>
          <a:prstGeom prst="rect">
            <a:avLst/>
          </a:prstGeom>
        </p:spPr>
      </p:pic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</a:pPr>
            <a:r>
              <a:rPr lang="zh-TW" altLang="en-US" sz="2200" b="1">
                <a:latin typeface="Consolas" panose="020B0609020204030204" pitchFamily="49" charset="0"/>
                <a:ea typeface="+mj-ea"/>
              </a:rPr>
              <a:t>實驗功能選項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啟用對偽控制台的實驗性支持。允許在不使用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winpty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的情況下，在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Bash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視窗中進行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Node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Python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等的終端程式。但此功能有存在的已知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Bugs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啟用實驗性的內部文件系統監視器，此選項可加快常規指令如：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status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add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等。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以上都是實驗性功能，可能會有部分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bug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與錯誤，建議皆不開啟。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951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第三節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>
                <a:latin typeface="+mj-lt"/>
                <a:ea typeface="+mj-ea"/>
                <a:cs typeface="+mj-cs"/>
              </a:rPr>
              <a:t>Git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基本觀念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3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Repository(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儲存庫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25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儲存控管資料的地方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所有版本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在集中式版控軟體的架構下，只有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會擁有一個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，所有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都是連入同一個儲存庫做修改。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在分散式版控軟體的架構下，每一個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Client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都會有一個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Local Repository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，此外會從所有的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Local Repository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選擇一個作為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Remote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Repository(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都常會架設在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上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對於分散式的架構而言，所有的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都所儲存完整的版本資訊。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一個專案使用一個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" name="Picture 2" descr="Server - Free technology icons">
            <a:extLst>
              <a:ext uri="{FF2B5EF4-FFF2-40B4-BE49-F238E27FC236}">
                <a16:creationId xmlns:a16="http://schemas.microsoft.com/office/drawing/2014/main" id="{7E6FB8CF-0571-8D50-D94F-F7F4B62B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0330" y="1232585"/>
            <a:ext cx="1126893" cy="11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-repository-icon-23 - ICARUS">
            <a:extLst>
              <a:ext uri="{FF2B5EF4-FFF2-40B4-BE49-F238E27FC236}">
                <a16:creationId xmlns:a16="http://schemas.microsoft.com/office/drawing/2014/main" id="{C2C298BF-02AF-84C4-717A-CC6FE4F6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17" y="2260604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91A6B3E-77A6-B6B7-BF86-7709D70F62D6}"/>
              </a:ext>
            </a:extLst>
          </p:cNvPr>
          <p:cNvSpPr txBox="1"/>
          <p:nvPr/>
        </p:nvSpPr>
        <p:spPr>
          <a:xfrm>
            <a:off x="-1766800" y="3096969"/>
            <a:ext cx="15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Repository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32D32-69B7-3711-7659-93A28E62AE63}"/>
              </a:ext>
            </a:extLst>
          </p:cNvPr>
          <p:cNvSpPr txBox="1"/>
          <p:nvPr/>
        </p:nvSpPr>
        <p:spPr>
          <a:xfrm>
            <a:off x="-1430735" y="4310620"/>
            <a:ext cx="759779" cy="30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Server</a:t>
            </a:r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11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D2039823-9007-5146-996A-58FAA15A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27" y="5489811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72EDCB-1B8F-2663-7AF3-EED9AB5E924A}"/>
              </a:ext>
            </a:extLst>
          </p:cNvPr>
          <p:cNvSpPr txBox="1"/>
          <p:nvPr/>
        </p:nvSpPr>
        <p:spPr>
          <a:xfrm>
            <a:off x="3036766" y="57601"/>
            <a:ext cx="2284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>
                <a:latin typeface="+mj-ea"/>
                <a:ea typeface="+mj-ea"/>
              </a:rPr>
              <a:t>分散式架構</a:t>
            </a:r>
          </a:p>
        </p:txBody>
      </p:sp>
      <p:pic>
        <p:nvPicPr>
          <p:cNvPr id="17" name="Picture 4" descr="data-repository-icon-23 - ICARUS">
            <a:extLst>
              <a:ext uri="{FF2B5EF4-FFF2-40B4-BE49-F238E27FC236}">
                <a16:creationId xmlns:a16="http://schemas.microsoft.com/office/drawing/2014/main" id="{855E7DA0-78C4-42F9-B379-7135B097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21" y="4729303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ata-repository-icon-23 - ICARUS">
            <a:extLst>
              <a:ext uri="{FF2B5EF4-FFF2-40B4-BE49-F238E27FC236}">
                <a16:creationId xmlns:a16="http://schemas.microsoft.com/office/drawing/2014/main" id="{05573617-CFE6-FB55-A4A1-F03D1326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93" y="2446096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2B07E85F-B862-68A0-77F5-D581BBBC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01" y="1232585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0BCB0BE7-8BB2-C1F0-9F06-DA33EAB8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2" y="5489811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ata-repository-icon-23 - ICARUS">
            <a:extLst>
              <a:ext uri="{FF2B5EF4-FFF2-40B4-BE49-F238E27FC236}">
                <a16:creationId xmlns:a16="http://schemas.microsoft.com/office/drawing/2014/main" id="{4E4BEA82-A0D4-6577-8276-F14C1790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26" y="4851423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4459FB92-8A38-9363-13C0-9B3676459062}"/>
              </a:ext>
            </a:extLst>
          </p:cNvPr>
          <p:cNvSpPr txBox="1"/>
          <p:nvPr/>
        </p:nvSpPr>
        <p:spPr>
          <a:xfrm>
            <a:off x="-1704221" y="2524429"/>
            <a:ext cx="7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init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2096727-7205-8AE9-682D-2DFD76BF64D4}"/>
              </a:ext>
            </a:extLst>
          </p:cNvPr>
          <p:cNvGrpSpPr/>
          <p:nvPr/>
        </p:nvGrpSpPr>
        <p:grpSpPr>
          <a:xfrm>
            <a:off x="-1638785" y="760294"/>
            <a:ext cx="1714985" cy="1259190"/>
            <a:chOff x="-1415160" y="1571782"/>
            <a:chExt cx="1381268" cy="1146074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8BDD42B-F0F5-499A-EA01-CED496816780}"/>
                </a:ext>
              </a:extLst>
            </p:cNvPr>
            <p:cNvCxnSpPr>
              <a:cxnSpLocks/>
            </p:cNvCxnSpPr>
            <p:nvPr/>
          </p:nvCxnSpPr>
          <p:spPr>
            <a:xfrm>
              <a:off x="-1415160" y="1571782"/>
              <a:ext cx="889297" cy="114607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5A6F26A-1FB0-E8DA-9B5F-8EF6732F6197}"/>
                </a:ext>
              </a:extLst>
            </p:cNvPr>
            <p:cNvSpPr txBox="1"/>
            <p:nvPr/>
          </p:nvSpPr>
          <p:spPr>
            <a:xfrm>
              <a:off x="-1017835" y="1705780"/>
              <a:ext cx="98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</a:rPr>
                <a:t>clone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D307DA3-2340-1688-175D-1483643CB435}"/>
              </a:ext>
            </a:extLst>
          </p:cNvPr>
          <p:cNvSpPr txBox="1"/>
          <p:nvPr/>
        </p:nvSpPr>
        <p:spPr>
          <a:xfrm>
            <a:off x="-2632779" y="5158209"/>
            <a:ext cx="27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Remote repository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5FCA66-6323-4E55-9F29-39362773DCE0}"/>
              </a:ext>
            </a:extLst>
          </p:cNvPr>
          <p:cNvSpPr txBox="1"/>
          <p:nvPr/>
        </p:nvSpPr>
        <p:spPr>
          <a:xfrm>
            <a:off x="-2972260" y="5904643"/>
            <a:ext cx="27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local repository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535EC2C5-9B07-4F28-B42C-FE6EEBF6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23" y="1140023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08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Commit(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提交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26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將新建或修改的文件，儲存到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的動作，稱之為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Commit(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提交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時，需要完成兩件事情：告訴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你是誰、撰寫提交訊息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提交訊息沒有強迫規定格式，隨意撰寫不會有任何影響，但建議撰寫有意義的訊息，以利之後的維護工作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可參考此</a:t>
            </a:r>
            <a:r>
              <a:rPr lang="zh-TW" altLang="en-US" sz="2000" b="1">
                <a:latin typeface="Consolas" panose="020B0609020204030204" pitchFamily="49" charset="0"/>
                <a:ea typeface="+mj-ea"/>
                <a:hlinkClick r:id="rId2"/>
              </a:rPr>
              <a:t>連結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建議格式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Picture 4" descr="data-repository-icon-23 - ICARUS">
            <a:extLst>
              <a:ext uri="{FF2B5EF4-FFF2-40B4-BE49-F238E27FC236}">
                <a16:creationId xmlns:a16="http://schemas.microsoft.com/office/drawing/2014/main" id="{C2C298BF-02AF-84C4-717A-CC6FE4F6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89" y="4402101"/>
            <a:ext cx="2190773" cy="22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6D4F0564-1957-768A-AA1E-78418688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50" y="222671"/>
            <a:ext cx="2878053" cy="28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4167A4E-81FB-27BD-6995-34D01C902DD7}"/>
              </a:ext>
            </a:extLst>
          </p:cNvPr>
          <p:cNvSpPr txBox="1"/>
          <p:nvPr/>
        </p:nvSpPr>
        <p:spPr>
          <a:xfrm>
            <a:off x="621257" y="1083886"/>
            <a:ext cx="186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latin typeface="Consolas" panose="020B0609020204030204" pitchFamily="49" charset="0"/>
              </a:rPr>
              <a:t>(New)B.txt</a:t>
            </a:r>
            <a:endParaRPr lang="zh-TW" altLang="en-US" sz="240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D6609C-7B14-035D-FF5C-006DA6B3CE8C}"/>
              </a:ext>
            </a:extLst>
          </p:cNvPr>
          <p:cNvSpPr txBox="1"/>
          <p:nvPr/>
        </p:nvSpPr>
        <p:spPr>
          <a:xfrm>
            <a:off x="117163" y="542271"/>
            <a:ext cx="287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latin typeface="Consolas" panose="020B0609020204030204" pitchFamily="49" charset="0"/>
              </a:rPr>
              <a:t>(Modified)A.txt</a:t>
            </a:r>
            <a:endParaRPr lang="zh-TW" altLang="en-US" sz="240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9EA3254-8313-DC19-27D4-D5E212E2E14C}"/>
              </a:ext>
            </a:extLst>
          </p:cNvPr>
          <p:cNvCxnSpPr>
            <a:cxnSpLocks/>
          </p:cNvCxnSpPr>
          <p:nvPr/>
        </p:nvCxnSpPr>
        <p:spPr>
          <a:xfrm>
            <a:off x="1765396" y="1625501"/>
            <a:ext cx="1881893" cy="35218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C81EAF-D042-13C4-A41D-713A99475CB1}"/>
              </a:ext>
            </a:extLst>
          </p:cNvPr>
          <p:cNvSpPr txBox="1"/>
          <p:nvPr/>
        </p:nvSpPr>
        <p:spPr>
          <a:xfrm>
            <a:off x="992686" y="3490509"/>
            <a:ext cx="1545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latin typeface="Consolas" panose="020B0609020204030204" pitchFamily="49" charset="0"/>
              </a:rPr>
              <a:t>commit</a:t>
            </a:r>
            <a:endParaRPr lang="zh-TW" altLang="en-US" sz="2500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643AA2-A7E7-C91A-3429-589D96041C2B}"/>
              </a:ext>
            </a:extLst>
          </p:cNvPr>
          <p:cNvSpPr txBox="1"/>
          <p:nvPr/>
        </p:nvSpPr>
        <p:spPr>
          <a:xfrm>
            <a:off x="5838062" y="5233188"/>
            <a:ext cx="2190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>
                <a:latin typeface="Consolas" panose="020B0609020204030204" pitchFamily="49" charset="0"/>
              </a:rPr>
              <a:t>Repository</a:t>
            </a:r>
            <a:endParaRPr lang="zh-TW" altLang="en-US" sz="2500">
              <a:latin typeface="Consolas" panose="020B0609020204030204" pitchFamily="49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1FC7B87-E452-DD60-AA50-30351FC53738}"/>
              </a:ext>
            </a:extLst>
          </p:cNvPr>
          <p:cNvGrpSpPr/>
          <p:nvPr/>
        </p:nvGrpSpPr>
        <p:grpSpPr>
          <a:xfrm>
            <a:off x="8949753" y="4995033"/>
            <a:ext cx="2055834" cy="1704994"/>
            <a:chOff x="8636595" y="5076826"/>
            <a:chExt cx="2055834" cy="170499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AA13859-739D-A45A-4423-2A9316F338F1}"/>
                </a:ext>
              </a:extLst>
            </p:cNvPr>
            <p:cNvSpPr/>
            <p:nvPr/>
          </p:nvSpPr>
          <p:spPr>
            <a:xfrm>
              <a:off x="8636596" y="5076826"/>
              <a:ext cx="2055833" cy="476682"/>
            </a:xfrm>
            <a:prstGeom prst="rect">
              <a:avLst/>
            </a:prstGeom>
            <a:ln w="762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latin typeface="+mj-ea"/>
                  <a:ea typeface="+mj-ea"/>
                </a:rPr>
                <a:t>主旨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4E407E7-42B6-B8FB-9B4C-3532D407E5A7}"/>
                </a:ext>
              </a:extLst>
            </p:cNvPr>
            <p:cNvSpPr/>
            <p:nvPr/>
          </p:nvSpPr>
          <p:spPr>
            <a:xfrm>
              <a:off x="8636595" y="5690982"/>
              <a:ext cx="2055833" cy="476682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latin typeface="+mj-ea"/>
                  <a:ea typeface="+mj-ea"/>
                </a:rPr>
                <a:t>詳細資訊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D1E91CC-B683-3577-D906-B00AE238AEE0}"/>
                </a:ext>
              </a:extLst>
            </p:cNvPr>
            <p:cNvSpPr/>
            <p:nvPr/>
          </p:nvSpPr>
          <p:spPr>
            <a:xfrm>
              <a:off x="8636595" y="6305138"/>
              <a:ext cx="2055833" cy="476682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latin typeface="+mj-ea"/>
                  <a:ea typeface="+mj-ea"/>
                </a:rPr>
                <a:t>(</a:t>
              </a:r>
              <a:r>
                <a:rPr lang="zh-TW" altLang="en-US" sz="2000">
                  <a:latin typeface="+mj-ea"/>
                  <a:ea typeface="+mj-ea"/>
                </a:rPr>
                <a:t>事件編號</a:t>
              </a:r>
              <a:r>
                <a:rPr lang="en-US" altLang="zh-TW" sz="2000">
                  <a:latin typeface="+mj-ea"/>
                  <a:ea typeface="+mj-ea"/>
                </a:rPr>
                <a:t>)</a:t>
              </a:r>
              <a:endParaRPr lang="zh-TW" altLang="en-US" sz="20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3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Push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Pull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27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將修改好的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上傳到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Remote Repository(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遠端儲存庫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的動作，稱之為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Push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反之，將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下載的動作稱為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Pull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Picture 4" descr="data-repository-icon-23 - ICARUS">
            <a:extLst>
              <a:ext uri="{FF2B5EF4-FFF2-40B4-BE49-F238E27FC236}">
                <a16:creationId xmlns:a16="http://schemas.microsoft.com/office/drawing/2014/main" id="{C2C298BF-02AF-84C4-717A-CC6FE4F6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67" y="3704880"/>
            <a:ext cx="1763223" cy="17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6D4F0564-1957-768A-AA1E-78418688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17" y="1218356"/>
            <a:ext cx="2203720" cy="221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E6040A07-DBDD-0C4A-20E1-6AF91AF6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6" y="1354002"/>
            <a:ext cx="1944639" cy="1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ata-repository-icon-23 - ICARUS">
            <a:extLst>
              <a:ext uri="{FF2B5EF4-FFF2-40B4-BE49-F238E27FC236}">
                <a16:creationId xmlns:a16="http://schemas.microsoft.com/office/drawing/2014/main" id="{CA3F0F79-C455-0D6B-79FD-F154F618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3" y="3704880"/>
            <a:ext cx="1763223" cy="17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EF55817-AFEB-0EBC-9B8F-5FD623F94509}"/>
              </a:ext>
            </a:extLst>
          </p:cNvPr>
          <p:cNvCxnSpPr>
            <a:cxnSpLocks/>
          </p:cNvCxnSpPr>
          <p:nvPr/>
        </p:nvCxnSpPr>
        <p:spPr>
          <a:xfrm flipH="1">
            <a:off x="2491805" y="4339033"/>
            <a:ext cx="25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F910A9D-CD86-2EFA-EF9C-90D3140EFAF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39858" y="4842956"/>
            <a:ext cx="252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E5A183-F373-ED2E-6FB4-B38F5E2495AE}"/>
              </a:ext>
            </a:extLst>
          </p:cNvPr>
          <p:cNvSpPr txBox="1"/>
          <p:nvPr/>
        </p:nvSpPr>
        <p:spPr>
          <a:xfrm>
            <a:off x="3259833" y="3835111"/>
            <a:ext cx="98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push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133DE29-6988-A814-3798-7C0E4EB3C732}"/>
              </a:ext>
            </a:extLst>
          </p:cNvPr>
          <p:cNvSpPr txBox="1"/>
          <p:nvPr/>
        </p:nvSpPr>
        <p:spPr>
          <a:xfrm>
            <a:off x="3907887" y="5023831"/>
            <a:ext cx="98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pull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6FEE65-0B08-3607-E829-573CE89ABB9E}"/>
              </a:ext>
            </a:extLst>
          </p:cNvPr>
          <p:cNvSpPr txBox="1"/>
          <p:nvPr/>
        </p:nvSpPr>
        <p:spPr>
          <a:xfrm>
            <a:off x="139229" y="5689827"/>
            <a:ext cx="27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Remote repository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0F7420-6F17-9D74-285C-314CB2AC291B}"/>
              </a:ext>
            </a:extLst>
          </p:cNvPr>
          <p:cNvSpPr txBox="1"/>
          <p:nvPr/>
        </p:nvSpPr>
        <p:spPr>
          <a:xfrm>
            <a:off x="5251923" y="5689827"/>
            <a:ext cx="276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Local repository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56AEE5-D04C-77CE-4B25-5627B505F261}"/>
              </a:ext>
            </a:extLst>
          </p:cNvPr>
          <p:cNvSpPr txBox="1"/>
          <p:nvPr/>
        </p:nvSpPr>
        <p:spPr>
          <a:xfrm>
            <a:off x="1047238" y="790657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Server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F534E3-5990-C4CA-198F-D6563DA2D124}"/>
              </a:ext>
            </a:extLst>
          </p:cNvPr>
          <p:cNvSpPr txBox="1"/>
          <p:nvPr/>
        </p:nvSpPr>
        <p:spPr>
          <a:xfrm>
            <a:off x="6159934" y="789512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>
                <a:latin typeface="Consolas" panose="020B0609020204030204" pitchFamily="49" charset="0"/>
              </a:rPr>
              <a:t>Client</a:t>
            </a:r>
            <a:endParaRPr lang="zh-TW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6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基礎流程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28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 </a:t>
            </a:r>
          </a:p>
        </p:txBody>
      </p:sp>
      <p:pic>
        <p:nvPicPr>
          <p:cNvPr id="4" name="Picture 2" descr="Server - Free technology icons">
            <a:extLst>
              <a:ext uri="{FF2B5EF4-FFF2-40B4-BE49-F238E27FC236}">
                <a16:creationId xmlns:a16="http://schemas.microsoft.com/office/drawing/2014/main" id="{7E6FB8CF-0571-8D50-D94F-F7F4B62B4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7" y="4871899"/>
            <a:ext cx="1656158" cy="16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-repository-icon-23 - ICARUS">
            <a:extLst>
              <a:ext uri="{FF2B5EF4-FFF2-40B4-BE49-F238E27FC236}">
                <a16:creationId xmlns:a16="http://schemas.microsoft.com/office/drawing/2014/main" id="{C2C298BF-02AF-84C4-717A-CC6FE4F6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8" y="2398047"/>
            <a:ext cx="883583" cy="9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6D4F0564-1957-768A-AA1E-78418688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5" y="545411"/>
            <a:ext cx="1506113" cy="15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3A32D32-69B7-3711-7659-93A28E62AE63}"/>
              </a:ext>
            </a:extLst>
          </p:cNvPr>
          <p:cNvSpPr txBox="1"/>
          <p:nvPr/>
        </p:nvSpPr>
        <p:spPr>
          <a:xfrm>
            <a:off x="748728" y="3917780"/>
            <a:ext cx="1066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>
                <a:latin typeface="Consolas" panose="020B0609020204030204" pitchFamily="49" charset="0"/>
              </a:rPr>
              <a:t>clone</a:t>
            </a:r>
            <a:endParaRPr lang="zh-TW" altLang="en-US" sz="2500" dirty="0">
              <a:latin typeface="Consolas" panose="020B0609020204030204" pitchFamily="49" charset="0"/>
            </a:endParaRPr>
          </a:p>
        </p:txBody>
      </p:sp>
      <p:pic>
        <p:nvPicPr>
          <p:cNvPr id="11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D2039823-9007-5146-996A-58FAA15A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12820"/>
            <a:ext cx="1506113" cy="15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ata-repository-icon-23 - ICARUS">
            <a:extLst>
              <a:ext uri="{FF2B5EF4-FFF2-40B4-BE49-F238E27FC236}">
                <a16:creationId xmlns:a16="http://schemas.microsoft.com/office/drawing/2014/main" id="{855E7DA0-78C4-42F9-B379-7135B097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64" y="4162957"/>
            <a:ext cx="883583" cy="9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ata-repository-icon-23 - ICARUS">
            <a:extLst>
              <a:ext uri="{FF2B5EF4-FFF2-40B4-BE49-F238E27FC236}">
                <a16:creationId xmlns:a16="http://schemas.microsoft.com/office/drawing/2014/main" id="{4E4BEA82-A0D4-6577-8276-F14C1790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75" y="5058768"/>
            <a:ext cx="883583" cy="9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8BDD42B-F0F5-499A-EA01-CED496816780}"/>
              </a:ext>
            </a:extLst>
          </p:cNvPr>
          <p:cNvCxnSpPr>
            <a:cxnSpLocks/>
          </p:cNvCxnSpPr>
          <p:nvPr/>
        </p:nvCxnSpPr>
        <p:spPr>
          <a:xfrm flipH="1">
            <a:off x="5524430" y="1333500"/>
            <a:ext cx="1469252" cy="937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5A6F26A-1FB0-E8DA-9B5F-8EF6732F6197}"/>
              </a:ext>
            </a:extLst>
          </p:cNvPr>
          <p:cNvSpPr txBox="1"/>
          <p:nvPr/>
        </p:nvSpPr>
        <p:spPr>
          <a:xfrm>
            <a:off x="2926901" y="3545327"/>
            <a:ext cx="983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>
                <a:latin typeface="Consolas" panose="020B0609020204030204" pitchFamily="49" charset="0"/>
              </a:rPr>
              <a:t>push</a:t>
            </a:r>
            <a:endParaRPr lang="zh-TW" altLang="en-US" sz="2500">
              <a:latin typeface="Consolas" panose="020B0609020204030204" pitchFamily="49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D307DA3-2340-1688-175D-1483643CB435}"/>
              </a:ext>
            </a:extLst>
          </p:cNvPr>
          <p:cNvSpPr txBox="1"/>
          <p:nvPr/>
        </p:nvSpPr>
        <p:spPr>
          <a:xfrm>
            <a:off x="1725151" y="6086268"/>
            <a:ext cx="33574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>
                <a:latin typeface="Consolas" panose="020B0609020204030204" pitchFamily="49" charset="0"/>
              </a:rPr>
              <a:t>Remote repository</a:t>
            </a:r>
            <a:endParaRPr lang="zh-TW" altLang="en-US" sz="2500">
              <a:latin typeface="Consolas" panose="020B0609020204030204" pitchFamily="49" charset="0"/>
            </a:endParaRPr>
          </a:p>
        </p:txBody>
      </p:sp>
      <p:pic>
        <p:nvPicPr>
          <p:cNvPr id="10" name="Picture 4" descr="data-repository-icon-23 - ICARUS">
            <a:extLst>
              <a:ext uri="{FF2B5EF4-FFF2-40B4-BE49-F238E27FC236}">
                <a16:creationId xmlns:a16="http://schemas.microsoft.com/office/drawing/2014/main" id="{4E2FCC2A-3D39-E33E-392E-60E8A339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35" y="2113873"/>
            <a:ext cx="883583" cy="9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E2AC3B1C-63EC-0D03-E64E-D12F69AB1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1" y="160776"/>
            <a:ext cx="1506113" cy="15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866982-E503-8A97-84A2-F6CFE7922667}"/>
              </a:ext>
            </a:extLst>
          </p:cNvPr>
          <p:cNvSpPr txBox="1"/>
          <p:nvPr/>
        </p:nvSpPr>
        <p:spPr>
          <a:xfrm>
            <a:off x="6174355" y="1750298"/>
            <a:ext cx="13497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>
                <a:latin typeface="Consolas" panose="020B0609020204030204" pitchFamily="49" charset="0"/>
              </a:rPr>
              <a:t>commit</a:t>
            </a:r>
            <a:endParaRPr lang="zh-TW" altLang="en-US" sz="250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5651D7-B573-066E-526B-2F89B8D89965}"/>
              </a:ext>
            </a:extLst>
          </p:cNvPr>
          <p:cNvSpPr txBox="1"/>
          <p:nvPr/>
        </p:nvSpPr>
        <p:spPr>
          <a:xfrm>
            <a:off x="6310565" y="704849"/>
            <a:ext cx="1960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nsolas" panose="020B0609020204030204" pitchFamily="49" charset="0"/>
              </a:rPr>
              <a:t>(New)A.</a:t>
            </a:r>
            <a:r>
              <a:rPr lang="en-US" altLang="zh-TW" sz="2500" dirty="0">
                <a:latin typeface="Consolas" panose="020B0609020204030204" pitchFamily="49" charset="0"/>
              </a:rPr>
              <a:t>txt</a:t>
            </a:r>
            <a:endParaRPr lang="zh-TW" altLang="en-US" sz="2500" dirty="0">
              <a:latin typeface="Consolas" panose="020B0609020204030204" pitchFamily="49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9B47FB3-2304-502E-16E8-C8E83B5FF769}"/>
              </a:ext>
            </a:extLst>
          </p:cNvPr>
          <p:cNvCxnSpPr>
            <a:cxnSpLocks/>
          </p:cNvCxnSpPr>
          <p:nvPr/>
        </p:nvCxnSpPr>
        <p:spPr>
          <a:xfrm flipH="1">
            <a:off x="2849569" y="3070561"/>
            <a:ext cx="1893636" cy="1933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36EF9AF-B7FD-BB0E-2DF7-A2982C20F983}"/>
              </a:ext>
            </a:extLst>
          </p:cNvPr>
          <p:cNvCxnSpPr>
            <a:cxnSpLocks/>
          </p:cNvCxnSpPr>
          <p:nvPr/>
        </p:nvCxnSpPr>
        <p:spPr>
          <a:xfrm flipV="1">
            <a:off x="2979845" y="4613830"/>
            <a:ext cx="3279211" cy="8687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F985BE4-3A60-82F5-D112-AA4ECA6D0FDF}"/>
              </a:ext>
            </a:extLst>
          </p:cNvPr>
          <p:cNvSpPr txBox="1"/>
          <p:nvPr/>
        </p:nvSpPr>
        <p:spPr>
          <a:xfrm>
            <a:off x="3943599" y="4516992"/>
            <a:ext cx="983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>
                <a:latin typeface="Consolas" panose="020B0609020204030204" pitchFamily="49" charset="0"/>
              </a:rPr>
              <a:t>pull</a:t>
            </a:r>
            <a:endParaRPr lang="zh-TW" altLang="en-US" sz="2500">
              <a:latin typeface="Consolas" panose="020B0609020204030204" pitchFamily="49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596A415-133E-7A67-6D81-79867FB43EC9}"/>
              </a:ext>
            </a:extLst>
          </p:cNvPr>
          <p:cNvCxnSpPr>
            <a:cxnSpLocks/>
          </p:cNvCxnSpPr>
          <p:nvPr/>
        </p:nvCxnSpPr>
        <p:spPr>
          <a:xfrm flipH="1" flipV="1">
            <a:off x="1594488" y="3096969"/>
            <a:ext cx="582602" cy="1753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BD00B11-EE4A-659D-7EF8-D9B619A318A6}"/>
              </a:ext>
            </a:extLst>
          </p:cNvPr>
          <p:cNvSpPr/>
          <p:nvPr/>
        </p:nvSpPr>
        <p:spPr>
          <a:xfrm>
            <a:off x="620038" y="2396828"/>
            <a:ext cx="913642" cy="946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1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第四節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err="1">
                <a:latin typeface="+mj-lt"/>
                <a:ea typeface="+mj-ea"/>
                <a:cs typeface="+mj-cs"/>
              </a:rPr>
              <a:t>Git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基礎指令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latin typeface="+mj-lt"/>
                <a:ea typeface="+mj-ea"/>
                <a:cs typeface="+mj-cs"/>
              </a:rPr>
              <a:t>第一章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latin typeface="+mj-lt"/>
                <a:ea typeface="+mj-ea"/>
                <a:cs typeface="+mj-cs"/>
              </a:rPr>
              <a:t>GIT</a:t>
            </a: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7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 txBox="1">
            <a:spLocks/>
          </p:cNvSpPr>
          <p:nvPr/>
        </p:nvSpPr>
        <p:spPr>
          <a:xfrm>
            <a:off x="9592056" y="5477256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smtClean="0"/>
              <a:pPr>
                <a:spcAft>
                  <a:spcPts val="600"/>
                </a:spcAft>
              </a:pPr>
              <a:t>3</a:t>
            </a:fld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49632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>
                <a:latin typeface="Consolas" panose="020B0609020204030204" pitchFamily="49" charset="0"/>
                <a:ea typeface="+mj-ea"/>
                <a:hlinkClick r:id="rId2"/>
              </a:rPr>
              <a:t>git config</a:t>
            </a:r>
            <a:endParaRPr lang="en-US" altLang="zh-TW" sz="3200" b="1" cap="none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30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修改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的相關設定。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附加參數不同的參數會修改不同的設定：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【--system】</a:t>
            </a:r>
          </a:p>
          <a:p>
            <a:pPr algn="just">
              <a:spcBef>
                <a:spcPts val="1200"/>
              </a:spcBef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修改此作業系統內的所有使用者和使用者儲存庫的預設設定。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【--global】</a:t>
            </a:r>
          </a:p>
          <a:p>
            <a:pPr algn="just">
              <a:spcBef>
                <a:spcPts val="1200"/>
              </a:spcBef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修改登入此作業系統的使用者的相關設定。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38100" y="243512"/>
            <a:ext cx="82200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</a:rPr>
              <a:t>user.email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 "Test@gmail.com"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設定提交者的信箱。</a:t>
            </a:r>
            <a:br>
              <a:rPr lang="en-US" altLang="zh-TW" sz="1700">
                <a:latin typeface="Consolas" panose="020B0609020204030204" pitchFamily="49" charset="0"/>
                <a:ea typeface="+mj-ea"/>
              </a:rPr>
            </a:br>
            <a:br>
              <a:rPr lang="en-US" altLang="zh-TW" sz="1700">
                <a:latin typeface="Consolas" panose="020B0609020204030204" pitchFamily="49" charset="0"/>
                <a:ea typeface="+mj-ea"/>
              </a:rPr>
            </a:b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--global user.name "Allen"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設定提交者的名稱</a:t>
            </a:r>
            <a:r>
              <a:rPr lang="zh-TW" altLang="en-US" sz="1700">
                <a:latin typeface="Consolas" panose="020B0609020204030204" pitchFamily="49" charset="0"/>
              </a:rPr>
              <a:t>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--list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檢查所有設定檔的參數</a:t>
            </a:r>
            <a:r>
              <a:rPr lang="zh-TW" altLang="en-US" sz="1700">
                <a:latin typeface="Consolas" panose="020B0609020204030204" pitchFamily="49" charset="0"/>
              </a:rPr>
              <a:t>。</a:t>
            </a:r>
            <a:endParaRPr lang="zh-TW" altLang="en-US" sz="1700">
              <a:latin typeface="Consolas" panose="020B0609020204030204" pitchFamily="49" charset="0"/>
              <a:ea typeface="+mj-ea"/>
            </a:endParaRPr>
          </a:p>
          <a:p>
            <a:endParaRPr lang="zh-TW" altLang="en-US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</a:rPr>
              <a:t>core.editor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 "'C:\Windows\System32\notepad.exe'"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將預設文字編輯器換成成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windows notepad</a:t>
            </a:r>
            <a:r>
              <a:rPr lang="zh-TW" altLang="en-US" sz="1700">
                <a:latin typeface="Consolas" panose="020B0609020204030204" pitchFamily="49" charset="0"/>
              </a:rPr>
              <a:t> 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--global alias.st status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將指令「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git status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」簡寫為「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sz="1700" err="1">
                <a:latin typeface="Consolas" panose="020B0609020204030204" pitchFamily="49" charset="0"/>
                <a:ea typeface="+mj-ea"/>
              </a:rPr>
              <a:t>st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git config --global alias.ls 'log --pretty=</a:t>
            </a:r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</a:rPr>
              <a:t>oneline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將指令「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git log --pretty=</a:t>
            </a:r>
            <a:r>
              <a:rPr lang="en-US" altLang="zh-TW" sz="1700" err="1">
                <a:latin typeface="Consolas" panose="020B0609020204030204" pitchFamily="49" charset="0"/>
                <a:ea typeface="+mj-ea"/>
              </a:rPr>
              <a:t>oneline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」簡寫為「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git ls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設定後，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global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的資訊會記錄在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latin typeface="Consolas" panose="020B0609020204030204" pitchFamily="49" charset="0"/>
                <a:ea typeface="+mj-ea"/>
              </a:rPr>
              <a:t>【Windows】</a:t>
            </a:r>
          </a:p>
          <a:p>
            <a:r>
              <a:rPr lang="en-US" altLang="zh-TW" sz="1700">
                <a:latin typeface="Consolas" panose="020B0609020204030204" pitchFamily="49" charset="0"/>
                <a:ea typeface="+mj-ea"/>
              </a:rPr>
              <a:t>C:\Users\(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你的使用者名稱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)\.</a:t>
            </a:r>
            <a:r>
              <a:rPr lang="en-US" altLang="zh-TW" sz="1700" err="1">
                <a:latin typeface="Consolas" panose="020B0609020204030204" pitchFamily="49" charset="0"/>
                <a:ea typeface="+mj-ea"/>
              </a:rPr>
              <a:t>gitconfig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latin typeface="Consolas" panose="020B0609020204030204" pitchFamily="49" charset="0"/>
                <a:ea typeface="+mj-ea"/>
              </a:rPr>
              <a:t>【Linux】</a:t>
            </a:r>
          </a:p>
          <a:p>
            <a:r>
              <a:rPr lang="en-US" altLang="zh-TW" sz="1700">
                <a:latin typeface="Consolas" panose="020B0609020204030204" pitchFamily="49" charset="0"/>
                <a:ea typeface="+mj-ea"/>
              </a:rPr>
              <a:t>~/.config/git/config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 或者 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~/.</a:t>
            </a:r>
            <a:r>
              <a:rPr lang="en-US" altLang="zh-TW" sz="1700" err="1">
                <a:latin typeface="Consolas" panose="020B0609020204030204" pitchFamily="49" charset="0"/>
                <a:ea typeface="+mj-ea"/>
              </a:rPr>
              <a:t>gitconfig</a:t>
            </a:r>
            <a:endParaRPr lang="zh-TW" altLang="en-US" sz="17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214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>
                <a:latin typeface="Consolas" panose="020B0609020204030204" pitchFamily="49" charset="0"/>
                <a:ea typeface="+mj-ea"/>
                <a:hlinkClick r:id="rId2"/>
              </a:rPr>
              <a:t>git </a:t>
            </a:r>
            <a:r>
              <a:rPr lang="en-US" altLang="zh-TW" sz="3200" b="1" cap="none" err="1">
                <a:latin typeface="Consolas" panose="020B0609020204030204" pitchFamily="49" charset="0"/>
                <a:ea typeface="+mj-ea"/>
                <a:hlinkClick r:id="rId2"/>
              </a:rPr>
              <a:t>init</a:t>
            </a:r>
            <a:endParaRPr lang="en-US" altLang="zh-TW" sz="3200" b="1" cap="none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31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在當前的路徑建立起儲存庫。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此指令會產生一個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.git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的隱藏資料夾，裡面會記錄此專案的所有版本紀錄與其他設定，此資料夾即為一個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12B7C5E-6C51-A4C3-65EF-4AC4FE187F3F}"/>
              </a:ext>
            </a:extLst>
          </p:cNvPr>
          <p:cNvGrpSpPr/>
          <p:nvPr/>
        </p:nvGrpSpPr>
        <p:grpSpPr>
          <a:xfrm>
            <a:off x="152400" y="3429000"/>
            <a:ext cx="8003066" cy="2719388"/>
            <a:chOff x="171450" y="1914525"/>
            <a:chExt cx="8003066" cy="271938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5C3E66F-1465-A145-0EDF-11FC3AEC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" y="1914525"/>
              <a:ext cx="8003066" cy="2719388"/>
            </a:xfrm>
            <a:prstGeom prst="rect">
              <a:avLst/>
            </a:prstGeom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B1D45E22-C106-93C7-64DA-3C3645ABC1F8}"/>
                </a:ext>
              </a:extLst>
            </p:cNvPr>
            <p:cNvSpPr/>
            <p:nvPr/>
          </p:nvSpPr>
          <p:spPr>
            <a:xfrm>
              <a:off x="1304925" y="2505075"/>
              <a:ext cx="1533525" cy="9429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60CA5F-5A3E-CFC3-15B8-C8DE41D81D75}"/>
              </a:ext>
            </a:extLst>
          </p:cNvPr>
          <p:cNvSpPr txBox="1"/>
          <p:nvPr/>
        </p:nvSpPr>
        <p:spPr>
          <a:xfrm>
            <a:off x="152400" y="1385393"/>
            <a:ext cx="822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</a:rPr>
              <a:t>git </a:t>
            </a:r>
            <a:r>
              <a:rPr lang="en-US" altLang="zh-TW" sz="2000" err="1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endParaRPr lang="en-US" altLang="zh-TW" sz="2000">
              <a:latin typeface="+mj-ea"/>
              <a:ea typeface="+mj-ea"/>
            </a:endParaRPr>
          </a:p>
          <a:p>
            <a:r>
              <a:rPr lang="zh-TW" altLang="en-US" sz="2000">
                <a:latin typeface="+mj-ea"/>
                <a:ea typeface="+mj-ea"/>
              </a:rPr>
              <a:t>創建一個空的</a:t>
            </a:r>
            <a:r>
              <a:rPr lang="en-US" altLang="zh-TW" sz="2000">
                <a:latin typeface="+mj-ea"/>
                <a:ea typeface="+mj-ea"/>
              </a:rPr>
              <a:t>Git</a:t>
            </a:r>
            <a:r>
              <a:rPr lang="zh-TW" altLang="en-US" sz="2000">
                <a:latin typeface="+mj-ea"/>
                <a:ea typeface="+mj-ea"/>
              </a:rPr>
              <a:t>儲存庫或是重新初始化已存在的儲存庫。</a:t>
            </a:r>
          </a:p>
        </p:txBody>
      </p:sp>
    </p:spTree>
    <p:extLst>
      <p:ext uri="{BB962C8B-B14F-4D97-AF65-F5344CB8AC3E}">
        <p14:creationId xmlns:p14="http://schemas.microsoft.com/office/powerpoint/2010/main" val="19155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>
                <a:latin typeface="Consolas" panose="020B0609020204030204" pitchFamily="49" charset="0"/>
                <a:ea typeface="+mj-ea"/>
              </a:rPr>
              <a:t>git status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32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顯示當前工作目錄的狀態。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檔案分成兩種狀態：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ctr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追蹤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ctr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Modified</a:t>
            </a:r>
          </a:p>
          <a:p>
            <a:pPr algn="ctr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New file</a:t>
            </a:r>
          </a:p>
          <a:p>
            <a:pPr algn="ctr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Deleted</a:t>
            </a:r>
          </a:p>
          <a:p>
            <a:pPr algn="ctr">
              <a:spcBef>
                <a:spcPts val="1200"/>
              </a:spcBef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未追蹤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ctr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可輸入</a:t>
            </a:r>
            <a:r>
              <a:rPr lang="en-US" altLang="zh-TW" sz="2000" b="1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 status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–s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  取得簡化的狀態。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ctr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" name="Picture 4" descr="data-repository-icon-23 - ICARUS">
            <a:extLst>
              <a:ext uri="{FF2B5EF4-FFF2-40B4-BE49-F238E27FC236}">
                <a16:creationId xmlns:a16="http://schemas.microsoft.com/office/drawing/2014/main" id="{F0670B17-BA1C-643A-86B1-A149C149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09" y="5726142"/>
            <a:ext cx="1071262" cy="10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形 9" descr="打開的書本 外框">
            <a:extLst>
              <a:ext uri="{FF2B5EF4-FFF2-40B4-BE49-F238E27FC236}">
                <a16:creationId xmlns:a16="http://schemas.microsoft.com/office/drawing/2014/main" id="{40D29561-1161-F6C3-5150-7F70E2D07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0764" y="2824280"/>
            <a:ext cx="1071262" cy="1071262"/>
          </a:xfrm>
          <a:prstGeom prst="rect">
            <a:avLst/>
          </a:prstGeom>
        </p:spPr>
      </p:pic>
      <p:pic>
        <p:nvPicPr>
          <p:cNvPr id="12" name="圖形 11" descr="打開的資料夾​​ 外框">
            <a:extLst>
              <a:ext uri="{FF2B5EF4-FFF2-40B4-BE49-F238E27FC236}">
                <a16:creationId xmlns:a16="http://schemas.microsoft.com/office/drawing/2014/main" id="{9A247700-0678-6546-B3B9-4BC067DDD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710" y="-15551"/>
            <a:ext cx="1071261" cy="1071261"/>
          </a:xfrm>
          <a:prstGeom prst="rect">
            <a:avLst/>
          </a:prstGeom>
        </p:spPr>
      </p:pic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EE93392-EE4E-0D78-7D78-88C3457E0B33}"/>
              </a:ext>
            </a:extLst>
          </p:cNvPr>
          <p:cNvCxnSpPr>
            <a:cxnSpLocks/>
          </p:cNvCxnSpPr>
          <p:nvPr/>
        </p:nvCxnSpPr>
        <p:spPr>
          <a:xfrm>
            <a:off x="4184384" y="1392879"/>
            <a:ext cx="0" cy="12564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B275DAB-929D-A7AD-FD42-1311E8C2DC9E}"/>
              </a:ext>
            </a:extLst>
          </p:cNvPr>
          <p:cNvCxnSpPr>
            <a:cxnSpLocks/>
          </p:cNvCxnSpPr>
          <p:nvPr/>
        </p:nvCxnSpPr>
        <p:spPr>
          <a:xfrm>
            <a:off x="4206340" y="4266989"/>
            <a:ext cx="0" cy="12564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2230DBB-C989-E551-0A1D-4B7FF614BC1D}"/>
              </a:ext>
            </a:extLst>
          </p:cNvPr>
          <p:cNvSpPr txBox="1"/>
          <p:nvPr/>
        </p:nvSpPr>
        <p:spPr>
          <a:xfrm>
            <a:off x="4277314" y="17502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 add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66AB0B-39FC-47D1-F0B7-D62ED0D39D72}"/>
              </a:ext>
            </a:extLst>
          </p:cNvPr>
          <p:cNvSpPr txBox="1"/>
          <p:nvPr/>
        </p:nvSpPr>
        <p:spPr>
          <a:xfrm>
            <a:off x="5581474" y="520079"/>
            <a:ext cx="2582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未追蹤的檔案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Untracked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62D9E4-9804-A325-CFC8-1D97322ED1FB}"/>
              </a:ext>
            </a:extLst>
          </p:cNvPr>
          <p:cNvSpPr txBox="1"/>
          <p:nvPr/>
        </p:nvSpPr>
        <p:spPr>
          <a:xfrm>
            <a:off x="5722537" y="3179413"/>
            <a:ext cx="230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4D0AA31C-43C1-B17E-FF72-A879510FB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498" y="5314068"/>
            <a:ext cx="3045973" cy="1256464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B7E683B4-D058-6AFF-C1E9-86B3D0AA0EE1}"/>
              </a:ext>
            </a:extLst>
          </p:cNvPr>
          <p:cNvSpPr txBox="1"/>
          <p:nvPr/>
        </p:nvSpPr>
        <p:spPr>
          <a:xfrm>
            <a:off x="424172" y="2871636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暫存檔案的不同狀態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modified</a:t>
            </a: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new file</a:t>
            </a: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deleted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9569DD1-A2DD-D586-CC16-0F8BC4370813}"/>
              </a:ext>
            </a:extLst>
          </p:cNvPr>
          <p:cNvSpPr txBox="1"/>
          <p:nvPr/>
        </p:nvSpPr>
        <p:spPr>
          <a:xfrm>
            <a:off x="157587" y="6072729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Repository(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儲存庫 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.git)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F753984-26EC-DA3F-030F-E5631FA031C9}"/>
              </a:ext>
            </a:extLst>
          </p:cNvPr>
          <p:cNvSpPr txBox="1"/>
          <p:nvPr/>
        </p:nvSpPr>
        <p:spPr>
          <a:xfrm>
            <a:off x="3165029" y="3738175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Staged(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暫存區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79D88AA-F560-BF18-B789-1A83CBF35BB8}"/>
              </a:ext>
            </a:extLst>
          </p:cNvPr>
          <p:cNvSpPr txBox="1"/>
          <p:nvPr/>
        </p:nvSpPr>
        <p:spPr>
          <a:xfrm>
            <a:off x="3071728" y="90530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Directory(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B5FCDD-5BFB-D383-A6E3-226239167545}"/>
              </a:ext>
            </a:extLst>
          </p:cNvPr>
          <p:cNvSpPr txBox="1"/>
          <p:nvPr/>
        </p:nvSpPr>
        <p:spPr>
          <a:xfrm>
            <a:off x="2455454" y="466926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 commit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F62D9E4-9804-A325-CFC8-1D97322ED1FB}"/>
              </a:ext>
            </a:extLst>
          </p:cNvPr>
          <p:cNvSpPr txBox="1"/>
          <p:nvPr/>
        </p:nvSpPr>
        <p:spPr>
          <a:xfrm>
            <a:off x="524891" y="520079"/>
            <a:ext cx="230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987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432D6-B65B-1EC6-D892-F8CE638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24" name="圖形 23" descr="打開的資料夾​​ 外框">
            <a:extLst>
              <a:ext uri="{FF2B5EF4-FFF2-40B4-BE49-F238E27FC236}">
                <a16:creationId xmlns:a16="http://schemas.microsoft.com/office/drawing/2014/main" id="{D1719537-E618-C624-05CD-1DEF9FF0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17" y="2526120"/>
            <a:ext cx="1440000" cy="1440000"/>
          </a:xfrm>
          <a:prstGeom prst="rect">
            <a:avLst/>
          </a:prstGeom>
        </p:spPr>
      </p:pic>
      <p:pic>
        <p:nvPicPr>
          <p:cNvPr id="28" name="圖形 27" descr="夾紙板 (部分打勾) 外框">
            <a:extLst>
              <a:ext uri="{FF2B5EF4-FFF2-40B4-BE49-F238E27FC236}">
                <a16:creationId xmlns:a16="http://schemas.microsoft.com/office/drawing/2014/main" id="{9ACC137B-68FF-9BB1-E726-08040240D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328" y="2526120"/>
            <a:ext cx="1440000" cy="1440000"/>
          </a:xfrm>
          <a:prstGeom prst="rect">
            <a:avLst/>
          </a:prstGeom>
        </p:spPr>
      </p:pic>
      <p:pic>
        <p:nvPicPr>
          <p:cNvPr id="30" name="圖形 29" descr="資料庫 外框">
            <a:extLst>
              <a:ext uri="{FF2B5EF4-FFF2-40B4-BE49-F238E27FC236}">
                <a16:creationId xmlns:a16="http://schemas.microsoft.com/office/drawing/2014/main" id="{27163063-2422-AC82-04A0-E14B819C3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1194" y="2526120"/>
            <a:ext cx="1440000" cy="1440000"/>
          </a:xfrm>
          <a:prstGeom prst="rect">
            <a:avLst/>
          </a:prstGeom>
        </p:spPr>
      </p:pic>
      <p:pic>
        <p:nvPicPr>
          <p:cNvPr id="32" name="圖形 31" descr="雲朵 外框">
            <a:extLst>
              <a:ext uri="{FF2B5EF4-FFF2-40B4-BE49-F238E27FC236}">
                <a16:creationId xmlns:a16="http://schemas.microsoft.com/office/drawing/2014/main" id="{5A73793A-BFED-B863-3FCD-970286CC47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0595" y="2498271"/>
            <a:ext cx="1440000" cy="1440000"/>
          </a:xfrm>
          <a:prstGeom prst="rect">
            <a:avLst/>
          </a:prstGeom>
        </p:spPr>
      </p:pic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E086B2B-77DE-902D-89D5-67DA295CA85F}"/>
              </a:ext>
            </a:extLst>
          </p:cNvPr>
          <p:cNvCxnSpPr>
            <a:cxnSpLocks/>
          </p:cNvCxnSpPr>
          <p:nvPr/>
        </p:nvCxnSpPr>
        <p:spPr>
          <a:xfrm>
            <a:off x="2563222" y="3322320"/>
            <a:ext cx="1401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7B1DFD-27CD-199E-941D-37DD86EAE400}"/>
              </a:ext>
            </a:extLst>
          </p:cNvPr>
          <p:cNvSpPr txBox="1"/>
          <p:nvPr/>
        </p:nvSpPr>
        <p:spPr>
          <a:xfrm>
            <a:off x="1133100" y="41312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工作目錄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98AC2BA-87F2-51BB-DF40-233485A30880}"/>
              </a:ext>
            </a:extLst>
          </p:cNvPr>
          <p:cNvSpPr txBox="1"/>
          <p:nvPr/>
        </p:nvSpPr>
        <p:spPr>
          <a:xfrm>
            <a:off x="4207740" y="41312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暫存區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7143933-D6AE-B2C0-1A1A-EB380B9A260E}"/>
              </a:ext>
            </a:extLst>
          </p:cNvPr>
          <p:cNvSpPr txBox="1"/>
          <p:nvPr/>
        </p:nvSpPr>
        <p:spPr>
          <a:xfrm>
            <a:off x="6897660" y="413122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本地儲存庫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056F45B-6A96-DF7A-E22F-10E39AD8B03B}"/>
              </a:ext>
            </a:extLst>
          </p:cNvPr>
          <p:cNvSpPr txBox="1"/>
          <p:nvPr/>
        </p:nvSpPr>
        <p:spPr>
          <a:xfrm>
            <a:off x="9844060" y="413122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遠端儲存庫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06DB738-3B1F-7162-3FCF-F9568DDC1FE2}"/>
              </a:ext>
            </a:extLst>
          </p:cNvPr>
          <p:cNvSpPr txBox="1"/>
          <p:nvPr/>
        </p:nvSpPr>
        <p:spPr>
          <a:xfrm>
            <a:off x="2854281" y="269212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add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6AB5716-DFF8-CA77-E1D2-0040D618A35B}"/>
              </a:ext>
            </a:extLst>
          </p:cNvPr>
          <p:cNvCxnSpPr>
            <a:cxnSpLocks/>
          </p:cNvCxnSpPr>
          <p:nvPr/>
        </p:nvCxnSpPr>
        <p:spPr>
          <a:xfrm>
            <a:off x="5457207" y="3322320"/>
            <a:ext cx="1401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E0633B1-0D0C-7ED4-FFF5-C8E89F45E59B}"/>
              </a:ext>
            </a:extLst>
          </p:cNvPr>
          <p:cNvSpPr txBox="1"/>
          <p:nvPr/>
        </p:nvSpPr>
        <p:spPr>
          <a:xfrm>
            <a:off x="5430743" y="2692122"/>
            <a:ext cx="1454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commit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7CA7A3-D3B7-F9E3-5A90-C7130AA016C4}"/>
              </a:ext>
            </a:extLst>
          </p:cNvPr>
          <p:cNvCxnSpPr>
            <a:cxnSpLocks/>
          </p:cNvCxnSpPr>
          <p:nvPr/>
        </p:nvCxnSpPr>
        <p:spPr>
          <a:xfrm>
            <a:off x="8357544" y="3322320"/>
            <a:ext cx="1401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D6F578-83F0-9962-5740-5D3D07C088EB}"/>
              </a:ext>
            </a:extLst>
          </p:cNvPr>
          <p:cNvSpPr txBox="1"/>
          <p:nvPr/>
        </p:nvSpPr>
        <p:spPr>
          <a:xfrm>
            <a:off x="8542805" y="2692122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push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2C60074-35DD-A434-2A03-FB849E058D04}"/>
              </a:ext>
            </a:extLst>
          </p:cNvPr>
          <p:cNvSpPr txBox="1"/>
          <p:nvPr/>
        </p:nvSpPr>
        <p:spPr>
          <a:xfrm>
            <a:off x="5642339" y="175129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pull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80822EA2-A385-2AF6-253E-E92644BF2EBB}"/>
              </a:ext>
            </a:extLst>
          </p:cNvPr>
          <p:cNvSpPr/>
          <p:nvPr/>
        </p:nvSpPr>
        <p:spPr>
          <a:xfrm flipH="1">
            <a:off x="1804222" y="811364"/>
            <a:ext cx="8568796" cy="1745536"/>
          </a:xfrm>
          <a:custGeom>
            <a:avLst/>
            <a:gdLst>
              <a:gd name="connsiteX0" fmla="*/ 0 w 8614611"/>
              <a:gd name="connsiteY0" fmla="*/ 2242701 h 2271577"/>
              <a:gd name="connsiteX1" fmla="*/ 4389120 w 8614611"/>
              <a:gd name="connsiteY1" fmla="*/ 15 h 2271577"/>
              <a:gd name="connsiteX2" fmla="*/ 8614611 w 8614611"/>
              <a:gd name="connsiteY2" fmla="*/ 2271577 h 2271577"/>
              <a:gd name="connsiteX0" fmla="*/ 0 w 8614611"/>
              <a:gd name="connsiteY0" fmla="*/ 2242701 h 2271577"/>
              <a:gd name="connsiteX1" fmla="*/ 4389120 w 8614611"/>
              <a:gd name="connsiteY1" fmla="*/ 15 h 2271577"/>
              <a:gd name="connsiteX2" fmla="*/ 8614611 w 8614611"/>
              <a:gd name="connsiteY2" fmla="*/ 2271577 h 2271577"/>
              <a:gd name="connsiteX0" fmla="*/ 0 w 8614611"/>
              <a:gd name="connsiteY0" fmla="*/ 2261951 h 2290827"/>
              <a:gd name="connsiteX1" fmla="*/ 4283242 w 8614611"/>
              <a:gd name="connsiteY1" fmla="*/ 15 h 2290827"/>
              <a:gd name="connsiteX2" fmla="*/ 8614611 w 8614611"/>
              <a:gd name="connsiteY2" fmla="*/ 2290827 h 2290827"/>
              <a:gd name="connsiteX0" fmla="*/ 0 w 8614611"/>
              <a:gd name="connsiteY0" fmla="*/ 2252327 h 2281203"/>
              <a:gd name="connsiteX1" fmla="*/ 4225491 w 8614611"/>
              <a:gd name="connsiteY1" fmla="*/ 16 h 2281203"/>
              <a:gd name="connsiteX2" fmla="*/ 8614611 w 8614611"/>
              <a:gd name="connsiteY2" fmla="*/ 2281203 h 2281203"/>
              <a:gd name="connsiteX0" fmla="*/ 0 w 8614611"/>
              <a:gd name="connsiteY0" fmla="*/ 2204201 h 2233077"/>
              <a:gd name="connsiteX1" fmla="*/ 4283242 w 8614611"/>
              <a:gd name="connsiteY1" fmla="*/ 16 h 2233077"/>
              <a:gd name="connsiteX2" fmla="*/ 8614611 w 8614611"/>
              <a:gd name="connsiteY2" fmla="*/ 2233077 h 2233077"/>
              <a:gd name="connsiteX0" fmla="*/ 0 w 8462211"/>
              <a:gd name="connsiteY0" fmla="*/ 2204450 h 2323986"/>
              <a:gd name="connsiteX1" fmla="*/ 4283242 w 8462211"/>
              <a:gd name="connsiteY1" fmla="*/ 265 h 2323986"/>
              <a:gd name="connsiteX2" fmla="*/ 8462211 w 8462211"/>
              <a:gd name="connsiteY2" fmla="*/ 2323986 h 2323986"/>
              <a:gd name="connsiteX0" fmla="*/ 0 w 8462211"/>
              <a:gd name="connsiteY0" fmla="*/ 2204451 h 2323987"/>
              <a:gd name="connsiteX1" fmla="*/ 4283242 w 8462211"/>
              <a:gd name="connsiteY1" fmla="*/ 266 h 2323987"/>
              <a:gd name="connsiteX2" fmla="*/ 8462211 w 8462211"/>
              <a:gd name="connsiteY2" fmla="*/ 2323987 h 2323987"/>
              <a:gd name="connsiteX0" fmla="*/ 0 w 8462211"/>
              <a:gd name="connsiteY0" fmla="*/ 2204451 h 2323987"/>
              <a:gd name="connsiteX1" fmla="*/ 4283242 w 8462211"/>
              <a:gd name="connsiteY1" fmla="*/ 266 h 2323987"/>
              <a:gd name="connsiteX2" fmla="*/ 8462211 w 8462211"/>
              <a:gd name="connsiteY2" fmla="*/ 2323987 h 2323987"/>
              <a:gd name="connsiteX0" fmla="*/ 0 w 8640011"/>
              <a:gd name="connsiteY0" fmla="*/ 2258657 h 2323797"/>
              <a:gd name="connsiteX1" fmla="*/ 4461042 w 8640011"/>
              <a:gd name="connsiteY1" fmla="*/ 76 h 2323797"/>
              <a:gd name="connsiteX2" fmla="*/ 8640011 w 8640011"/>
              <a:gd name="connsiteY2" fmla="*/ 2323797 h 2323797"/>
              <a:gd name="connsiteX0" fmla="*/ 0 w 8640011"/>
              <a:gd name="connsiteY0" fmla="*/ 2258688 h 2323828"/>
              <a:gd name="connsiteX1" fmla="*/ 4461042 w 8640011"/>
              <a:gd name="connsiteY1" fmla="*/ 107 h 2323828"/>
              <a:gd name="connsiteX2" fmla="*/ 8640011 w 8640011"/>
              <a:gd name="connsiteY2" fmla="*/ 2323828 h 2323828"/>
              <a:gd name="connsiteX0" fmla="*/ 0 w 8640011"/>
              <a:gd name="connsiteY0" fmla="*/ 2258710 h 2323850"/>
              <a:gd name="connsiteX1" fmla="*/ 4461042 w 8640011"/>
              <a:gd name="connsiteY1" fmla="*/ 129 h 2323850"/>
              <a:gd name="connsiteX2" fmla="*/ 8640011 w 8640011"/>
              <a:gd name="connsiteY2" fmla="*/ 2323850 h 2323850"/>
              <a:gd name="connsiteX0" fmla="*/ 0 w 8607339"/>
              <a:gd name="connsiteY0" fmla="*/ 2258598 h 2281625"/>
              <a:gd name="connsiteX1" fmla="*/ 4461042 w 8607339"/>
              <a:gd name="connsiteY1" fmla="*/ 17 h 2281625"/>
              <a:gd name="connsiteX2" fmla="*/ 8607339 w 8607339"/>
              <a:gd name="connsiteY2" fmla="*/ 2281625 h 2281625"/>
              <a:gd name="connsiteX0" fmla="*/ 0 w 8607339"/>
              <a:gd name="connsiteY0" fmla="*/ 2258598 h 2281625"/>
              <a:gd name="connsiteX1" fmla="*/ 4461042 w 8607339"/>
              <a:gd name="connsiteY1" fmla="*/ 17 h 2281625"/>
              <a:gd name="connsiteX2" fmla="*/ 8607339 w 8607339"/>
              <a:gd name="connsiteY2" fmla="*/ 2281625 h 2281625"/>
              <a:gd name="connsiteX0" fmla="*/ 0 w 8607339"/>
              <a:gd name="connsiteY0" fmla="*/ 2258598 h 2281625"/>
              <a:gd name="connsiteX1" fmla="*/ 4461042 w 8607339"/>
              <a:gd name="connsiteY1" fmla="*/ 17 h 2281625"/>
              <a:gd name="connsiteX2" fmla="*/ 8607339 w 8607339"/>
              <a:gd name="connsiteY2" fmla="*/ 2281625 h 2281625"/>
              <a:gd name="connsiteX0" fmla="*/ 0 w 8541996"/>
              <a:gd name="connsiteY0" fmla="*/ 2309143 h 2309143"/>
              <a:gd name="connsiteX1" fmla="*/ 4395699 w 8541996"/>
              <a:gd name="connsiteY1" fmla="*/ 28 h 2309143"/>
              <a:gd name="connsiteX2" fmla="*/ 8541996 w 8541996"/>
              <a:gd name="connsiteY2" fmla="*/ 2281636 h 2309143"/>
              <a:gd name="connsiteX0" fmla="*/ 0 w 8541996"/>
              <a:gd name="connsiteY0" fmla="*/ 2309143 h 2309143"/>
              <a:gd name="connsiteX1" fmla="*/ 4395699 w 8541996"/>
              <a:gd name="connsiteY1" fmla="*/ 28 h 2309143"/>
              <a:gd name="connsiteX2" fmla="*/ 8541996 w 8541996"/>
              <a:gd name="connsiteY2" fmla="*/ 2281636 h 2309143"/>
              <a:gd name="connsiteX0" fmla="*/ 0 w 8541996"/>
              <a:gd name="connsiteY0" fmla="*/ 2056497 h 2056497"/>
              <a:gd name="connsiteX1" fmla="*/ 4330356 w 8541996"/>
              <a:gd name="connsiteY1" fmla="*/ 54 h 2056497"/>
              <a:gd name="connsiteX2" fmla="*/ 8541996 w 8541996"/>
              <a:gd name="connsiteY2" fmla="*/ 2028990 h 2056497"/>
              <a:gd name="connsiteX0" fmla="*/ 0 w 8541996"/>
              <a:gd name="connsiteY0" fmla="*/ 1829235 h 1829235"/>
              <a:gd name="connsiteX1" fmla="*/ 4297685 w 8541996"/>
              <a:gd name="connsiteY1" fmla="*/ 197 h 1829235"/>
              <a:gd name="connsiteX2" fmla="*/ 8541996 w 8541996"/>
              <a:gd name="connsiteY2" fmla="*/ 1801728 h 1829235"/>
              <a:gd name="connsiteX0" fmla="*/ 0 w 8541996"/>
              <a:gd name="connsiteY0" fmla="*/ 1835048 h 1835048"/>
              <a:gd name="connsiteX1" fmla="*/ 4297685 w 8541996"/>
              <a:gd name="connsiteY1" fmla="*/ 6010 h 1835048"/>
              <a:gd name="connsiteX2" fmla="*/ 8541996 w 8541996"/>
              <a:gd name="connsiteY2" fmla="*/ 1807541 h 1835048"/>
              <a:gd name="connsiteX0" fmla="*/ 0 w 8541996"/>
              <a:gd name="connsiteY0" fmla="*/ 1843246 h 1843246"/>
              <a:gd name="connsiteX1" fmla="*/ 4297685 w 8541996"/>
              <a:gd name="connsiteY1" fmla="*/ 14208 h 1843246"/>
              <a:gd name="connsiteX2" fmla="*/ 8541996 w 8541996"/>
              <a:gd name="connsiteY2" fmla="*/ 1815739 h 1843246"/>
              <a:gd name="connsiteX0" fmla="*/ 0 w 8541996"/>
              <a:gd name="connsiteY0" fmla="*/ 1829407 h 1829407"/>
              <a:gd name="connsiteX1" fmla="*/ 4297685 w 8541996"/>
              <a:gd name="connsiteY1" fmla="*/ 369 h 1829407"/>
              <a:gd name="connsiteX2" fmla="*/ 8541996 w 8541996"/>
              <a:gd name="connsiteY2" fmla="*/ 1801900 h 1829407"/>
              <a:gd name="connsiteX0" fmla="*/ 0 w 8541996"/>
              <a:gd name="connsiteY0" fmla="*/ 1829407 h 1829407"/>
              <a:gd name="connsiteX1" fmla="*/ 4297685 w 8541996"/>
              <a:gd name="connsiteY1" fmla="*/ 369 h 1829407"/>
              <a:gd name="connsiteX2" fmla="*/ 8541996 w 8541996"/>
              <a:gd name="connsiteY2" fmla="*/ 1801900 h 1829407"/>
              <a:gd name="connsiteX0" fmla="*/ 0 w 8541996"/>
              <a:gd name="connsiteY0" fmla="*/ 1829407 h 1829407"/>
              <a:gd name="connsiteX1" fmla="*/ 4297685 w 8541996"/>
              <a:gd name="connsiteY1" fmla="*/ 369 h 1829407"/>
              <a:gd name="connsiteX2" fmla="*/ 8541996 w 8541996"/>
              <a:gd name="connsiteY2" fmla="*/ 1801900 h 1829407"/>
              <a:gd name="connsiteX0" fmla="*/ 0 w 8541996"/>
              <a:gd name="connsiteY0" fmla="*/ 1846232 h 1846232"/>
              <a:gd name="connsiteX1" fmla="*/ 4297686 w 8541996"/>
              <a:gd name="connsiteY1" fmla="*/ 349 h 1846232"/>
              <a:gd name="connsiteX2" fmla="*/ 8541996 w 8541996"/>
              <a:gd name="connsiteY2" fmla="*/ 1818725 h 1846232"/>
              <a:gd name="connsiteX0" fmla="*/ 0 w 8541996"/>
              <a:gd name="connsiteY0" fmla="*/ 1849726 h 1849726"/>
              <a:gd name="connsiteX1" fmla="*/ 4297686 w 8541996"/>
              <a:gd name="connsiteY1" fmla="*/ 3843 h 1849726"/>
              <a:gd name="connsiteX2" fmla="*/ 8541996 w 8541996"/>
              <a:gd name="connsiteY2" fmla="*/ 1822219 h 1849726"/>
              <a:gd name="connsiteX0" fmla="*/ 0 w 8541996"/>
              <a:gd name="connsiteY0" fmla="*/ 1845920 h 1845920"/>
              <a:gd name="connsiteX1" fmla="*/ 4297686 w 8541996"/>
              <a:gd name="connsiteY1" fmla="*/ 37 h 1845920"/>
              <a:gd name="connsiteX2" fmla="*/ 8541996 w 8541996"/>
              <a:gd name="connsiteY2" fmla="*/ 1818413 h 1845920"/>
              <a:gd name="connsiteX0" fmla="*/ 0 w 8541996"/>
              <a:gd name="connsiteY0" fmla="*/ 1845920 h 1845920"/>
              <a:gd name="connsiteX1" fmla="*/ 4297686 w 8541996"/>
              <a:gd name="connsiteY1" fmla="*/ 37 h 1845920"/>
              <a:gd name="connsiteX2" fmla="*/ 8541996 w 8541996"/>
              <a:gd name="connsiteY2" fmla="*/ 1818413 h 1845920"/>
              <a:gd name="connsiteX0" fmla="*/ 0 w 8541996"/>
              <a:gd name="connsiteY0" fmla="*/ 1845916 h 1845916"/>
              <a:gd name="connsiteX1" fmla="*/ 4297686 w 8541996"/>
              <a:gd name="connsiteY1" fmla="*/ 33 h 1845916"/>
              <a:gd name="connsiteX2" fmla="*/ 8541996 w 8541996"/>
              <a:gd name="connsiteY2" fmla="*/ 1818409 h 1845916"/>
              <a:gd name="connsiteX0" fmla="*/ 0 w 8541996"/>
              <a:gd name="connsiteY0" fmla="*/ 1736438 h 1736438"/>
              <a:gd name="connsiteX1" fmla="*/ 4273183 w 8541996"/>
              <a:gd name="connsiteY1" fmla="*/ 47 h 1736438"/>
              <a:gd name="connsiteX2" fmla="*/ 8541996 w 8541996"/>
              <a:gd name="connsiteY2" fmla="*/ 1708931 h 1736438"/>
              <a:gd name="connsiteX0" fmla="*/ 0 w 8541996"/>
              <a:gd name="connsiteY0" fmla="*/ 1736438 h 1736438"/>
              <a:gd name="connsiteX1" fmla="*/ 4273183 w 8541996"/>
              <a:gd name="connsiteY1" fmla="*/ 47 h 1736438"/>
              <a:gd name="connsiteX2" fmla="*/ 8541996 w 8541996"/>
              <a:gd name="connsiteY2" fmla="*/ 1708931 h 1736438"/>
              <a:gd name="connsiteX0" fmla="*/ 0 w 8541996"/>
              <a:gd name="connsiteY0" fmla="*/ 1736414 h 1736414"/>
              <a:gd name="connsiteX1" fmla="*/ 4273183 w 8541996"/>
              <a:gd name="connsiteY1" fmla="*/ 23 h 1736414"/>
              <a:gd name="connsiteX2" fmla="*/ 8541996 w 8541996"/>
              <a:gd name="connsiteY2" fmla="*/ 1708907 h 1736414"/>
              <a:gd name="connsiteX0" fmla="*/ 0 w 8541996"/>
              <a:gd name="connsiteY0" fmla="*/ 1736414 h 1736414"/>
              <a:gd name="connsiteX1" fmla="*/ 4273183 w 8541996"/>
              <a:gd name="connsiteY1" fmla="*/ 23 h 1736414"/>
              <a:gd name="connsiteX2" fmla="*/ 8541996 w 8541996"/>
              <a:gd name="connsiteY2" fmla="*/ 1708907 h 1736414"/>
              <a:gd name="connsiteX0" fmla="*/ 0 w 8541996"/>
              <a:gd name="connsiteY0" fmla="*/ 1736414 h 1736414"/>
              <a:gd name="connsiteX1" fmla="*/ 4273183 w 8541996"/>
              <a:gd name="connsiteY1" fmla="*/ 23 h 1736414"/>
              <a:gd name="connsiteX2" fmla="*/ 8541996 w 8541996"/>
              <a:gd name="connsiteY2" fmla="*/ 1708907 h 1736414"/>
              <a:gd name="connsiteX0" fmla="*/ 0 w 8541996"/>
              <a:gd name="connsiteY0" fmla="*/ 1736414 h 1736414"/>
              <a:gd name="connsiteX1" fmla="*/ 4273183 w 8541996"/>
              <a:gd name="connsiteY1" fmla="*/ 23 h 1736414"/>
              <a:gd name="connsiteX2" fmla="*/ 8541996 w 8541996"/>
              <a:gd name="connsiteY2" fmla="*/ 1708907 h 173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1996" h="1736414">
                <a:moveTo>
                  <a:pt x="0" y="1736414"/>
                </a:moveTo>
                <a:cubicBezTo>
                  <a:pt x="813808" y="473764"/>
                  <a:pt x="2792342" y="-3815"/>
                  <a:pt x="4273183" y="23"/>
                </a:cubicBezTo>
                <a:cubicBezTo>
                  <a:pt x="5754024" y="3861"/>
                  <a:pt x="7076512" y="406828"/>
                  <a:pt x="8541996" y="1708907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AF83896A-279D-54C0-C66A-665B35DA6837}"/>
              </a:ext>
            </a:extLst>
          </p:cNvPr>
          <p:cNvSpPr/>
          <p:nvPr/>
        </p:nvSpPr>
        <p:spPr>
          <a:xfrm>
            <a:off x="7662332" y="4591053"/>
            <a:ext cx="2909147" cy="756409"/>
          </a:xfrm>
          <a:custGeom>
            <a:avLst/>
            <a:gdLst>
              <a:gd name="connsiteX0" fmla="*/ 2980267 w 2980267"/>
              <a:gd name="connsiteY0" fmla="*/ 0 h 660633"/>
              <a:gd name="connsiteX1" fmla="*/ 1532467 w 2980267"/>
              <a:gd name="connsiteY1" fmla="*/ 660400 h 660633"/>
              <a:gd name="connsiteX2" fmla="*/ 0 w 2980267"/>
              <a:gd name="connsiteY2" fmla="*/ 59267 h 660633"/>
              <a:gd name="connsiteX0" fmla="*/ 2976034 w 2976034"/>
              <a:gd name="connsiteY0" fmla="*/ 0 h 660617"/>
              <a:gd name="connsiteX1" fmla="*/ 1528234 w 2976034"/>
              <a:gd name="connsiteY1" fmla="*/ 660400 h 660617"/>
              <a:gd name="connsiteX2" fmla="*/ 0 w 2976034"/>
              <a:gd name="connsiteY2" fmla="*/ 35984 h 660617"/>
              <a:gd name="connsiteX0" fmla="*/ 2956984 w 2956984"/>
              <a:gd name="connsiteY0" fmla="*/ 0 h 660596"/>
              <a:gd name="connsiteX1" fmla="*/ 1509184 w 2956984"/>
              <a:gd name="connsiteY1" fmla="*/ 660400 h 660596"/>
              <a:gd name="connsiteX2" fmla="*/ 0 w 2956984"/>
              <a:gd name="connsiteY2" fmla="*/ 1 h 660596"/>
              <a:gd name="connsiteX0" fmla="*/ 2956984 w 2956984"/>
              <a:gd name="connsiteY0" fmla="*/ 0 h 660596"/>
              <a:gd name="connsiteX1" fmla="*/ 1509184 w 2956984"/>
              <a:gd name="connsiteY1" fmla="*/ 660400 h 660596"/>
              <a:gd name="connsiteX2" fmla="*/ 0 w 2956984"/>
              <a:gd name="connsiteY2" fmla="*/ 1 h 66059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2780"/>
              <a:gd name="connsiteX1" fmla="*/ 1488017 w 2956984"/>
              <a:gd name="connsiteY1" fmla="*/ 662516 h 662780"/>
              <a:gd name="connsiteX2" fmla="*/ 0 w 2956984"/>
              <a:gd name="connsiteY2" fmla="*/ 1 h 662780"/>
              <a:gd name="connsiteX0" fmla="*/ 2956984 w 2956984"/>
              <a:gd name="connsiteY0" fmla="*/ 0 h 662516"/>
              <a:gd name="connsiteX1" fmla="*/ 1488017 w 2956984"/>
              <a:gd name="connsiteY1" fmla="*/ 662516 h 662516"/>
              <a:gd name="connsiteX2" fmla="*/ 0 w 2956984"/>
              <a:gd name="connsiteY2" fmla="*/ 1 h 662516"/>
              <a:gd name="connsiteX0" fmla="*/ 2956984 w 2956984"/>
              <a:gd name="connsiteY0" fmla="*/ 0 h 662516"/>
              <a:gd name="connsiteX1" fmla="*/ 1488017 w 2956984"/>
              <a:gd name="connsiteY1" fmla="*/ 662516 h 662516"/>
              <a:gd name="connsiteX2" fmla="*/ 0 w 2956984"/>
              <a:gd name="connsiteY2" fmla="*/ 1 h 662516"/>
              <a:gd name="connsiteX0" fmla="*/ 2956984 w 2956984"/>
              <a:gd name="connsiteY0" fmla="*/ 0 h 662517"/>
              <a:gd name="connsiteX1" fmla="*/ 1488017 w 2956984"/>
              <a:gd name="connsiteY1" fmla="*/ 662516 h 662517"/>
              <a:gd name="connsiteX2" fmla="*/ 0 w 2956984"/>
              <a:gd name="connsiteY2" fmla="*/ 1 h 662517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6984" h="662521">
                <a:moveTo>
                  <a:pt x="2956984" y="0"/>
                </a:moveTo>
                <a:cubicBezTo>
                  <a:pt x="2415821" y="433210"/>
                  <a:pt x="1993193" y="661092"/>
                  <a:pt x="1488017" y="662516"/>
                </a:cubicBezTo>
                <a:cubicBezTo>
                  <a:pt x="987073" y="663928"/>
                  <a:pt x="564445" y="404990"/>
                  <a:pt x="0" y="1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F4E0C71-D9AC-1025-16B2-343D6DF6CF94}"/>
              </a:ext>
            </a:extLst>
          </p:cNvPr>
          <p:cNvSpPr txBox="1"/>
          <p:nvPr/>
        </p:nvSpPr>
        <p:spPr>
          <a:xfrm>
            <a:off x="7860792" y="5464073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clone/fetch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5C7B9479-5348-2E3F-A82A-B36CBE4D9409}"/>
              </a:ext>
            </a:extLst>
          </p:cNvPr>
          <p:cNvSpPr/>
          <p:nvPr/>
        </p:nvSpPr>
        <p:spPr>
          <a:xfrm>
            <a:off x="1804222" y="4684592"/>
            <a:ext cx="5746352" cy="756409"/>
          </a:xfrm>
          <a:custGeom>
            <a:avLst/>
            <a:gdLst>
              <a:gd name="connsiteX0" fmla="*/ 2980267 w 2980267"/>
              <a:gd name="connsiteY0" fmla="*/ 0 h 660633"/>
              <a:gd name="connsiteX1" fmla="*/ 1532467 w 2980267"/>
              <a:gd name="connsiteY1" fmla="*/ 660400 h 660633"/>
              <a:gd name="connsiteX2" fmla="*/ 0 w 2980267"/>
              <a:gd name="connsiteY2" fmla="*/ 59267 h 660633"/>
              <a:gd name="connsiteX0" fmla="*/ 2976034 w 2976034"/>
              <a:gd name="connsiteY0" fmla="*/ 0 h 660617"/>
              <a:gd name="connsiteX1" fmla="*/ 1528234 w 2976034"/>
              <a:gd name="connsiteY1" fmla="*/ 660400 h 660617"/>
              <a:gd name="connsiteX2" fmla="*/ 0 w 2976034"/>
              <a:gd name="connsiteY2" fmla="*/ 35984 h 660617"/>
              <a:gd name="connsiteX0" fmla="*/ 2956984 w 2956984"/>
              <a:gd name="connsiteY0" fmla="*/ 0 h 660596"/>
              <a:gd name="connsiteX1" fmla="*/ 1509184 w 2956984"/>
              <a:gd name="connsiteY1" fmla="*/ 660400 h 660596"/>
              <a:gd name="connsiteX2" fmla="*/ 0 w 2956984"/>
              <a:gd name="connsiteY2" fmla="*/ 1 h 660596"/>
              <a:gd name="connsiteX0" fmla="*/ 2956984 w 2956984"/>
              <a:gd name="connsiteY0" fmla="*/ 0 h 660596"/>
              <a:gd name="connsiteX1" fmla="*/ 1509184 w 2956984"/>
              <a:gd name="connsiteY1" fmla="*/ 660400 h 660596"/>
              <a:gd name="connsiteX2" fmla="*/ 0 w 2956984"/>
              <a:gd name="connsiteY2" fmla="*/ 1 h 66059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0666"/>
              <a:gd name="connsiteX1" fmla="*/ 1509184 w 2956984"/>
              <a:gd name="connsiteY1" fmla="*/ 660400 h 660666"/>
              <a:gd name="connsiteX2" fmla="*/ 0 w 2956984"/>
              <a:gd name="connsiteY2" fmla="*/ 1 h 660666"/>
              <a:gd name="connsiteX0" fmla="*/ 2956984 w 2956984"/>
              <a:gd name="connsiteY0" fmla="*/ 0 h 662780"/>
              <a:gd name="connsiteX1" fmla="*/ 1488017 w 2956984"/>
              <a:gd name="connsiteY1" fmla="*/ 662516 h 662780"/>
              <a:gd name="connsiteX2" fmla="*/ 0 w 2956984"/>
              <a:gd name="connsiteY2" fmla="*/ 1 h 662780"/>
              <a:gd name="connsiteX0" fmla="*/ 2956984 w 2956984"/>
              <a:gd name="connsiteY0" fmla="*/ 0 h 662516"/>
              <a:gd name="connsiteX1" fmla="*/ 1488017 w 2956984"/>
              <a:gd name="connsiteY1" fmla="*/ 662516 h 662516"/>
              <a:gd name="connsiteX2" fmla="*/ 0 w 2956984"/>
              <a:gd name="connsiteY2" fmla="*/ 1 h 662516"/>
              <a:gd name="connsiteX0" fmla="*/ 2956984 w 2956984"/>
              <a:gd name="connsiteY0" fmla="*/ 0 h 662516"/>
              <a:gd name="connsiteX1" fmla="*/ 1488017 w 2956984"/>
              <a:gd name="connsiteY1" fmla="*/ 662516 h 662516"/>
              <a:gd name="connsiteX2" fmla="*/ 0 w 2956984"/>
              <a:gd name="connsiteY2" fmla="*/ 1 h 662516"/>
              <a:gd name="connsiteX0" fmla="*/ 2956984 w 2956984"/>
              <a:gd name="connsiteY0" fmla="*/ 0 h 662517"/>
              <a:gd name="connsiteX1" fmla="*/ 1488017 w 2956984"/>
              <a:gd name="connsiteY1" fmla="*/ 662516 h 662517"/>
              <a:gd name="connsiteX2" fmla="*/ 0 w 2956984"/>
              <a:gd name="connsiteY2" fmla="*/ 1 h 662517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  <a:gd name="connsiteX0" fmla="*/ 2956984 w 2956984"/>
              <a:gd name="connsiteY0" fmla="*/ 0 h 662521"/>
              <a:gd name="connsiteX1" fmla="*/ 1488017 w 2956984"/>
              <a:gd name="connsiteY1" fmla="*/ 662516 h 662521"/>
              <a:gd name="connsiteX2" fmla="*/ 0 w 2956984"/>
              <a:gd name="connsiteY2" fmla="*/ 1 h 66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6984" h="662521">
                <a:moveTo>
                  <a:pt x="2956984" y="0"/>
                </a:moveTo>
                <a:cubicBezTo>
                  <a:pt x="2415821" y="433210"/>
                  <a:pt x="1993193" y="661092"/>
                  <a:pt x="1488017" y="662516"/>
                </a:cubicBezTo>
                <a:cubicBezTo>
                  <a:pt x="987073" y="663928"/>
                  <a:pt x="564445" y="404990"/>
                  <a:pt x="0" y="1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AA776D2-90EE-060C-DB58-A02F9E63CDB7}"/>
              </a:ext>
            </a:extLst>
          </p:cNvPr>
          <p:cNvSpPr txBox="1"/>
          <p:nvPr/>
        </p:nvSpPr>
        <p:spPr>
          <a:xfrm>
            <a:off x="3746074" y="5511225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+mj-ea"/>
              </a:rPr>
              <a:t>checkout</a:t>
            </a:r>
            <a:endParaRPr lang="zh-TW" altLang="en-US" sz="30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5189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3200" b="1" cap="none">
                <a:latin typeface="Consolas" panose="020B0609020204030204" pitchFamily="49" charset="0"/>
                <a:ea typeface="+mj-ea"/>
              </a:rPr>
              <a:t> add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34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將檔案加入暫存區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(Staged)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對於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未追蹤</a:t>
            </a:r>
            <a:r>
              <a:rPr lang="en-US" altLang="zh-TW" sz="2000" b="1">
                <a:latin typeface="Consolas" panose="020B0609020204030204" pitchFamily="49" charset="0"/>
              </a:rPr>
              <a:t>】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的檔案，會將其改成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已追蹤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，並加入暫存區。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對於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已追蹤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的檔案，則將檔案變化加入暫存區。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57601"/>
            <a:ext cx="82200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add "</a:t>
            </a:r>
            <a:r>
              <a:rPr lang="zh-TW" altLang="en-US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檔案名稱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 / git add -- "</a:t>
            </a:r>
            <a:r>
              <a:rPr lang="zh-TW" altLang="en-US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檔案名稱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 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將單一檔案加入暫存區。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add *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將此目錄下的所有檔案加入暫存區。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add .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將此目錄下的所有檔案加入暫存區。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29" name="圖形 9" descr="打開的書本 外框">
            <a:extLst>
              <a:ext uri="{FF2B5EF4-FFF2-40B4-BE49-F238E27FC236}">
                <a16:creationId xmlns:a16="http://schemas.microsoft.com/office/drawing/2014/main" id="{40D29561-1161-F6C3-5150-7F70E2D0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7034" y="5224580"/>
            <a:ext cx="1071262" cy="1071262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EE93392-EE4E-0D78-7D78-88C3457E0B33}"/>
              </a:ext>
            </a:extLst>
          </p:cNvPr>
          <p:cNvCxnSpPr>
            <a:cxnSpLocks/>
          </p:cNvCxnSpPr>
          <p:nvPr/>
        </p:nvCxnSpPr>
        <p:spPr>
          <a:xfrm>
            <a:off x="4010654" y="3793179"/>
            <a:ext cx="0" cy="12564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2230DBB-C989-E551-0A1D-4B7FF614BC1D}"/>
              </a:ext>
            </a:extLst>
          </p:cNvPr>
          <p:cNvSpPr txBox="1"/>
          <p:nvPr/>
        </p:nvSpPr>
        <p:spPr>
          <a:xfrm>
            <a:off x="4103584" y="41505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 add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066AB0B-39FC-47D1-F0B7-D62ED0D39D72}"/>
              </a:ext>
            </a:extLst>
          </p:cNvPr>
          <p:cNvSpPr txBox="1"/>
          <p:nvPr/>
        </p:nvSpPr>
        <p:spPr>
          <a:xfrm>
            <a:off x="5532709" y="2920379"/>
            <a:ext cx="2582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未追蹤的檔案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Untracked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F62D9E4-9804-A325-CFC8-1D97322ED1FB}"/>
              </a:ext>
            </a:extLst>
          </p:cNvPr>
          <p:cNvSpPr txBox="1"/>
          <p:nvPr/>
        </p:nvSpPr>
        <p:spPr>
          <a:xfrm>
            <a:off x="5673773" y="5552220"/>
            <a:ext cx="230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7E683B4-D058-6AFF-C1E9-86B3D0AA0EE1}"/>
              </a:ext>
            </a:extLst>
          </p:cNvPr>
          <p:cNvSpPr txBox="1"/>
          <p:nvPr/>
        </p:nvSpPr>
        <p:spPr>
          <a:xfrm>
            <a:off x="250442" y="5244443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暫存檔案的不同狀態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modified</a:t>
            </a: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new file</a:t>
            </a: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deleted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753984-26EC-DA3F-030F-E5631FA031C9}"/>
              </a:ext>
            </a:extLst>
          </p:cNvPr>
          <p:cNvSpPr txBox="1"/>
          <p:nvPr/>
        </p:nvSpPr>
        <p:spPr>
          <a:xfrm>
            <a:off x="2991299" y="6138475"/>
            <a:ext cx="2082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Staged(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暫存區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79D88AA-F560-BF18-B789-1A83CBF35BB8}"/>
              </a:ext>
            </a:extLst>
          </p:cNvPr>
          <p:cNvSpPr txBox="1"/>
          <p:nvPr/>
        </p:nvSpPr>
        <p:spPr>
          <a:xfrm>
            <a:off x="2897998" y="330560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Directory(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目錄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62D9E4-9804-A325-CFC8-1D97322ED1FB}"/>
              </a:ext>
            </a:extLst>
          </p:cNvPr>
          <p:cNvSpPr txBox="1"/>
          <p:nvPr/>
        </p:nvSpPr>
        <p:spPr>
          <a:xfrm>
            <a:off x="351161" y="2920379"/>
            <a:ext cx="230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latin typeface="Consolas" panose="020B0609020204030204" pitchFamily="49" charset="0"/>
                <a:ea typeface="+mj-ea"/>
              </a:rPr>
              <a:t>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sz="200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Tracked files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2317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>
                <a:latin typeface="Consolas" panose="020B0609020204030204" pitchFamily="49" charset="0"/>
                <a:ea typeface="+mj-ea"/>
              </a:rPr>
              <a:t>git commit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35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將當前修改的狀態提交到儲存庫。</a:t>
            </a:r>
            <a:endParaRPr lang="en-US" altLang="zh-TW" sz="195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會自動產生一組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SHA-1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校驗碼。</a:t>
            </a:r>
            <a:endParaRPr lang="en-US" altLang="zh-TW" sz="195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950" b="1" dirty="0">
                <a:latin typeface="Consolas" panose="020B0609020204030204" pitchFamily="49" charset="0"/>
                <a:ea typeface="+mj-ea"/>
                <a:hlinkClick r:id="rId2"/>
              </a:rPr>
              <a:t>SHA-1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是「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Secure Hash Algorithm 1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」的縮寫，它是一種雜湊演算法，計算之後的結果通常會以 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40 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個十六進位的數值呈現。輸入相同的物件會產生相同的雜湊值，常用來檢視檔案有沒有被修改。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輸入不同物件產生相同雜湊值稱之為碰撞。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不推薦移除任何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記錄，若檔案已</a:t>
            </a:r>
            <a:r>
              <a:rPr lang="en-US" altLang="zh-TW" sz="1950" b="1" dirty="0">
                <a:latin typeface="Consolas" panose="020B0609020204030204" pitchFamily="49" charset="0"/>
                <a:ea typeface="+mj-ea"/>
              </a:rPr>
              <a:t>push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到遠端，移除記錄會造成團隊版本不一致。移除方法可參考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  <a:hlinkClick r:id="rId3"/>
              </a:rPr>
              <a:t>連結一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、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  <a:hlinkClick r:id="rId4"/>
              </a:rPr>
              <a:t>連結二</a:t>
            </a:r>
            <a:r>
              <a:rPr lang="zh-TW" altLang="en-US" sz="195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950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57601"/>
            <a:ext cx="82200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commit –m "</a:t>
            </a:r>
            <a:r>
              <a:rPr lang="zh-TW" altLang="en-US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提交標題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使用輸入的標題，提交此次修改。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commit –am "</a:t>
            </a:r>
            <a:r>
              <a:rPr lang="zh-TW" altLang="en-US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提交標題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"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自動將所有「已追蹤的檔案」加入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(add)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暫存區，並且提交。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commit</a:t>
            </a: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打開設定好的文字編輯器，待編寫提交訊息結束後，進行提交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推薦方法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1700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應當有一定的</a:t>
            </a:r>
            <a:r>
              <a:rPr lang="zh-TW" altLang="en-US" sz="1700">
                <a:latin typeface="Consolas" panose="020B0609020204030204" pitchFamily="49" charset="0"/>
                <a:ea typeface="+mj-ea"/>
                <a:hlinkClick r:id="rId5"/>
              </a:rPr>
              <a:t>規範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或上網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google: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「</a:t>
            </a:r>
            <a:r>
              <a:rPr lang="en-US" altLang="zh-TW" sz="1700" dirty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 commit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規範」</a:t>
            </a:r>
            <a:r>
              <a:rPr lang="en-US" altLang="zh-TW" sz="17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1700">
                <a:latin typeface="Consolas" panose="020B0609020204030204" pitchFamily="49" charset="0"/>
                <a:ea typeface="+mj-ea"/>
              </a:rPr>
              <a:t>，請記住大原則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algn="ctr"/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zh-TW" altLang="en-US" sz="1700">
                <a:latin typeface="Consolas" panose="020B0609020204030204" pitchFamily="49" charset="0"/>
                <a:ea typeface="+mj-ea"/>
              </a:rPr>
              <a:t>「所有的軟體專案，都是由至少兩個以上的開發者所共同合作開發的」</a:t>
            </a:r>
          </a:p>
          <a:p>
            <a:endParaRPr lang="zh-TW" altLang="en-US" sz="170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以最小的專案來說，只有你，跟幾個月後的你自己。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r>
              <a:rPr lang="zh-TW" altLang="en-US" sz="1700">
                <a:latin typeface="Consolas" panose="020B0609020204030204" pitchFamily="49" charset="0"/>
                <a:ea typeface="+mj-ea"/>
              </a:rPr>
              <a:t>推薦撰寫格式：</a:t>
            </a:r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  <a:p>
            <a:endParaRPr lang="en-US" altLang="zh-TW" sz="170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53" y="4574336"/>
            <a:ext cx="2133785" cy="181066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591" y="4267199"/>
            <a:ext cx="5543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71E45-7402-AEE6-390A-15D418B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A47571-7C72-2AFD-8100-2120073CC3FA}"/>
              </a:ext>
            </a:extLst>
          </p:cNvPr>
          <p:cNvSpPr txBox="1"/>
          <p:nvPr/>
        </p:nvSpPr>
        <p:spPr>
          <a:xfrm>
            <a:off x="105292" y="220091"/>
            <a:ext cx="11205835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3000" i="0">
                <a:effectLst/>
                <a:latin typeface="Consolas" panose="020B0609020204030204" pitchFamily="49" charset="0"/>
                <a:ea typeface="+mj-ea"/>
              </a:rPr>
              <a:t>可使用的</a:t>
            </a:r>
            <a:r>
              <a:rPr lang="en-US" altLang="zh-TW" sz="3000" i="0">
                <a:effectLst/>
                <a:latin typeface="Consolas" panose="020B0609020204030204" pitchFamily="49" charset="0"/>
                <a:ea typeface="+mj-ea"/>
              </a:rPr>
              <a:t>Type(</a:t>
            </a:r>
            <a:r>
              <a:rPr lang="zh-TW" altLang="en-US" sz="3000" i="0">
                <a:effectLst/>
                <a:latin typeface="Consolas" panose="020B0609020204030204" pitchFamily="49" charset="0"/>
                <a:ea typeface="+mj-ea"/>
              </a:rPr>
              <a:t>不同公司可能會有不同分類</a:t>
            </a:r>
            <a:r>
              <a:rPr lang="en-US" altLang="zh-TW" sz="3000" i="0">
                <a:effectLst/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3000" i="0">
                <a:effectLst/>
                <a:latin typeface="Consolas" panose="020B0609020204030204" pitchFamily="49" charset="0"/>
                <a:ea typeface="+mj-ea"/>
              </a:rPr>
              <a:t>，</a:t>
            </a:r>
            <a:r>
              <a:rPr lang="zh-TW" altLang="en-US" sz="3000" i="0">
                <a:effectLst/>
                <a:latin typeface="Consolas" panose="020B0609020204030204" pitchFamily="49" charset="0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參考來源</a:t>
            </a:r>
            <a:endParaRPr lang="en-US" altLang="zh-TW" sz="3000" i="0">
              <a:effectLst/>
              <a:latin typeface="Consolas" panose="020B0609020204030204" pitchFamily="49" charset="0"/>
              <a:ea typeface="+mj-ea"/>
            </a:endParaRPr>
          </a:p>
          <a:p>
            <a:pPr algn="l"/>
            <a:endParaRPr lang="en-US" altLang="zh-TW" sz="2000" i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lvl="1"/>
            <a:endParaRPr lang="en-US" altLang="zh-TW" sz="800" dirty="0">
              <a:latin typeface="Consolas" panose="020B0609020204030204" pitchFamily="49" charset="0"/>
              <a:ea typeface="+mj-ea"/>
            </a:endParaRPr>
          </a:p>
          <a:p>
            <a:pPr marL="360000" lvl="1" algn="just"/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Type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是用來告訴進行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Code Review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的人應該以什麼態度來檢視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Commit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內容。</a:t>
            </a:r>
            <a:endParaRPr lang="zh-TW" altLang="en-US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marL="360000" lvl="1" algn="just"/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如看到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Type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為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fix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，進行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Code Review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的人就可以用「觀察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Commit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如何解決錯誤」的角度來閱讀程式碼。</a:t>
            </a:r>
            <a:endParaRPr lang="zh-TW" altLang="en-US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marL="360000" lvl="1" algn="just"/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若是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refactor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，則可以放輕鬆閱讀程式碼如何被重構，因為重構的本質是不會影響既有的功能。</a:t>
            </a:r>
            <a:endParaRPr lang="zh-TW" altLang="en-US" sz="2000" i="0" dirty="0">
              <a:effectLst/>
              <a:latin typeface="Consolas" panose="020B0609020204030204" pitchFamily="49" charset="0"/>
              <a:ea typeface="+mj-ea"/>
            </a:endParaRPr>
          </a:p>
          <a:p>
            <a:pPr marL="360000" lvl="1" algn="just"/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利用不同的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Type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來決定進行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Code Review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檢視的角度，可以提升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Code Review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的速度。因此開發團隊應該要對這些 </a:t>
            </a:r>
            <a:r>
              <a:rPr lang="en-US" altLang="zh-TW" sz="2000" i="0">
                <a:effectLst/>
                <a:latin typeface="Consolas" panose="020B0609020204030204" pitchFamily="49" charset="0"/>
                <a:ea typeface="+mj-ea"/>
              </a:rPr>
              <a:t>Type </a:t>
            </a:r>
            <a:r>
              <a:rPr lang="zh-TW" altLang="en-US" sz="2000" i="0">
                <a:effectLst/>
                <a:latin typeface="Consolas" panose="020B0609020204030204" pitchFamily="49" charset="0"/>
                <a:ea typeface="+mj-ea"/>
              </a:rPr>
              <a:t>的使用時機有一致的認同。</a:t>
            </a:r>
            <a:endParaRPr lang="zh-TW" altLang="en-US" sz="2000" i="0" dirty="0">
              <a:effectLst/>
              <a:latin typeface="Consolas" panose="020B0609020204030204" pitchFamily="49" charset="0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D35FD7A-F86C-94A9-996F-CFAE1FF6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73620"/>
              </p:ext>
            </p:extLst>
          </p:nvPr>
        </p:nvGraphicFramePr>
        <p:xfrm>
          <a:off x="312175" y="931423"/>
          <a:ext cx="116390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00">
                  <a:extLst>
                    <a:ext uri="{9D8B030D-6E8A-4147-A177-3AD203B41FA5}">
                      <a16:colId xmlns:a16="http://schemas.microsoft.com/office/drawing/2014/main" val="2583867174"/>
                    </a:ext>
                  </a:extLst>
                </a:gridCol>
                <a:gridCol w="9933833">
                  <a:extLst>
                    <a:ext uri="{9D8B030D-6E8A-4147-A177-3AD203B41FA5}">
                      <a16:colId xmlns:a16="http://schemas.microsoft.com/office/drawing/2014/main" val="118509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Consolas" panose="020B0609020204030204" pitchFamily="49" charset="0"/>
                          <a:ea typeface="+mj-ea"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feat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新增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/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修改功能，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feature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20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fix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修補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bug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 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bug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docs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文件，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documentation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5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style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格式，不影響程式碼運行的變動 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white-space, formatting, missing semi colons, </a:t>
                      </a:r>
                      <a:r>
                        <a:rPr lang="en-US" altLang="zh-TW" sz="180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etc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refactor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重構，既不是新增功能，也不是修補 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bug 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的程式碼變動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5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perf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改善效能，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A code change that improves performance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test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增加測試，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when adding missing tests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5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chore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建構程序或輔助工具的變動，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maintain</a:t>
                      </a:r>
                      <a:endParaRPr lang="zh-TW" altLang="en-US" sz="180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7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revert</a:t>
                      </a:r>
                      <a:endParaRPr lang="zh-TW" altLang="en-US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撤銷回復先前的 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commit 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例如：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revert: type(scope): subject (</a:t>
                      </a:r>
                      <a:r>
                        <a:rPr lang="zh-TW" altLang="en-US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回復版本：</a:t>
                      </a:r>
                      <a:r>
                        <a:rPr lang="en-US" altLang="zh-TW" sz="180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xxxx</a:t>
                      </a:r>
                      <a:r>
                        <a:rPr lang="en-US" altLang="zh-TW" sz="180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4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05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 log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37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顯示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的歷史記錄。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詳細說明可參考</a:t>
            </a:r>
            <a:r>
              <a:rPr lang="zh-TW" altLang="en-US" sz="2000" b="1">
                <a:latin typeface="Consolas" panose="020B0609020204030204" pitchFamily="49" charset="0"/>
                <a:ea typeface="+mj-ea"/>
                <a:hlinkClick r:id="rId2"/>
              </a:rPr>
              <a:t>官網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。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 err="1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 log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是一個功能多樣、強大的指令，但往後換成圖形化介面後，此指令就相對變得較為不重要。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當然，如果你是指令派的話，請務必熟練此指令。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57601"/>
            <a:ext cx="82200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log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顯示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的歷史紀錄。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log --</a:t>
            </a:r>
            <a:r>
              <a:rPr lang="en-US" altLang="zh-TW" sz="20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oneline</a:t>
            </a:r>
            <a:endParaRPr lang="en-US" altLang="zh-TW" sz="20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將顯示的記錄縮短成一行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簡化雜湊值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，只留標題。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log --pretty=</a:t>
            </a:r>
            <a:r>
              <a:rPr lang="en-US" altLang="zh-TW" sz="20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oneline</a:t>
            </a:r>
            <a:endParaRPr lang="en-US" altLang="zh-TW" sz="20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將顯示的記錄縮短成一行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顯示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40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碼雜湊值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，只留標題。</a:t>
            </a: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log --pretty=format:"%h - %an, %</a:t>
            </a:r>
            <a:r>
              <a:rPr lang="en-US" altLang="zh-TW" sz="200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ar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: %s"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將顯示的記錄以指定的格式呈現。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log --graph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將顯示的記錄以圖形化的方式呈現。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log master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顯示主分支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(master branch)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的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記錄。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reflag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顯示完整的操作紀錄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2204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 checkout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38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移動到指定的節點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(commit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完成後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，並將版本狀態還原成指向的版本。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即是你當前指向的版本。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checkout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是個通用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且危險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的指令，還有很多其他的不同功能，使用時要多加小心。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57601"/>
            <a:ext cx="82200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5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checkout SHA-1</a:t>
            </a:r>
            <a:r>
              <a:rPr lang="zh-TW" altLang="en-US" sz="25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校驗碼</a:t>
            </a:r>
            <a:endParaRPr lang="en-US" altLang="zh-TW" sz="25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50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移動到指定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SHA-1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的版本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至少需輸入前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4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碼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zh-TW" sz="25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checkout master</a:t>
            </a:r>
          </a:p>
          <a:p>
            <a:r>
              <a:rPr lang="zh-TW" altLang="en-US" sz="250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移動到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master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分支的最新一次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5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checkout HEAD^^</a:t>
            </a:r>
          </a:p>
          <a:p>
            <a:r>
              <a:rPr lang="zh-TW" altLang="en-US" sz="2500">
                <a:latin typeface="Consolas" panose="020B0609020204030204" pitchFamily="49" charset="0"/>
                <a:ea typeface="+mj-ea"/>
              </a:rPr>
              <a:t>將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HEAD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移動到上兩個版本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一個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^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代表一個版本</a:t>
            </a:r>
            <a:r>
              <a:rPr lang="en-US" altLang="zh-TW" sz="2500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sz="250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endParaRPr lang="en-US" altLang="zh-TW" sz="2500">
              <a:latin typeface="Consolas" panose="020B0609020204030204" pitchFamily="49" charset="0"/>
              <a:ea typeface="+mj-ea"/>
            </a:endParaRPr>
          </a:p>
          <a:p>
            <a:endParaRPr lang="en-US" altLang="zh-TW" sz="250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1566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還原檔案</a:t>
            </a:r>
            <a:endParaRPr lang="en-US" altLang="zh-TW" sz="3200" b="1" cap="none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39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檔案修改有三種狀態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未追蹤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新建檔案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已追蹤，但未放入暫存區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已追蹤，也放入暫存區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以上三種狀態，分別有不同的還原方式。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76200" y="0"/>
            <a:ext cx="82200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未追蹤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】</a:t>
            </a: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clean -n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顯示即將刪除的檔案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clean -f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刪除所有未追蹤的檔案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已追蹤，但未放入暫存區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：修改了已追蹤的檔案，即會變成此狀態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checkout</a:t>
            </a:r>
            <a:r>
              <a:rPr lang="zh-TW" altLang="en-US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--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'</a:t>
            </a:r>
            <a:r>
              <a:rPr lang="zh-TW" altLang="en-US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檔案名稱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'</a:t>
            </a:r>
            <a:endParaRPr lang="en-US" altLang="zh-TW" sz="200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還原修改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checkout .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還原所有修改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已追蹤，且放入暫存區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：修改已追蹤檔案，並使用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add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加入暫存區</a:t>
            </a:r>
            <a:endParaRPr lang="en-US" altLang="zh-TW" sz="200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reset / git rest HEAD</a:t>
            </a:r>
          </a:p>
          <a:p>
            <a:r>
              <a:rPr lang="zh-TW" altLang="en-US" sz="2000">
                <a:latin typeface="Consolas" panose="020B0609020204030204" pitchFamily="49" charset="0"/>
                <a:ea typeface="+mj-ea"/>
              </a:rPr>
              <a:t>將暫存區的檔案取出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(commit</a:t>
            </a:r>
            <a:r>
              <a:rPr lang="zh-TW" altLang="en-US" sz="2000">
                <a:latin typeface="Consolas" panose="020B0609020204030204" pitchFamily="49" charset="0"/>
                <a:ea typeface="+mj-ea"/>
              </a:rPr>
              <a:t>時不會包含</a:t>
            </a:r>
            <a:r>
              <a:rPr lang="en-US" altLang="zh-TW" sz="2000">
                <a:latin typeface="Consolas" panose="020B0609020204030204" pitchFamily="49" charset="0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84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第一節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版本控制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77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第五節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Git</a:t>
            </a:r>
            <a:r>
              <a:rPr lang="zh-TW" altLang="en-US" sz="9600" b="1" cap="all" dirty="0">
                <a:latin typeface="+mj-lt"/>
                <a:ea typeface="+mj-ea"/>
                <a:cs typeface="+mj-cs"/>
              </a:rPr>
              <a:t>分支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40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53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Source Tree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41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>
                <a:latin typeface="Consolas" panose="020B0609020204030204" pitchFamily="49" charset="0"/>
                <a:ea typeface="+mj-ea"/>
              </a:rPr>
              <a:t>Source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Tree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是一套免費的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>
                <a:latin typeface="Consolas" panose="020B0609020204030204" pitchFamily="49" charset="0"/>
                <a:ea typeface="+mj-ea"/>
              </a:rPr>
              <a:t>GUI</a:t>
            </a:r>
            <a:r>
              <a:rPr lang="zh-TW" altLang="en-US" sz="2000" b="1">
                <a:latin typeface="Consolas" panose="020B0609020204030204" pitchFamily="49" charset="0"/>
                <a:ea typeface="+mj-ea"/>
              </a:rPr>
              <a:t>軟體，可將各版本以圖形化的方式呈現。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相同功能的替代品還有：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800100" lvl="2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j-ea"/>
              </a:rPr>
              <a:t>GitHub Desktop</a:t>
            </a:r>
          </a:p>
          <a:p>
            <a:pPr marL="800100" lvl="2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j-ea"/>
              </a:rPr>
              <a:t>Fork</a:t>
            </a:r>
          </a:p>
          <a:p>
            <a:pPr marL="800100" lvl="2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+mj-ea"/>
              </a:rPr>
              <a:t>TortoiseGit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38100" y="57601"/>
            <a:ext cx="80361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>
                <a:latin typeface="+mj-ea"/>
                <a:ea typeface="+mj-ea"/>
              </a:rPr>
              <a:t>到</a:t>
            </a:r>
            <a:r>
              <a:rPr lang="en-US" altLang="zh-TW" sz="1700">
                <a:latin typeface="+mj-ea"/>
                <a:ea typeface="+mj-ea"/>
              </a:rPr>
              <a:t>Source Tree</a:t>
            </a:r>
            <a:r>
              <a:rPr lang="zh-TW" altLang="en-US" sz="1700">
                <a:latin typeface="+mj-ea"/>
                <a:ea typeface="+mj-ea"/>
              </a:rPr>
              <a:t>官網，根據作業系統選擇版本，下載後執行安裝檔，其餘安裝步驟請參考備註。</a:t>
            </a:r>
            <a:endParaRPr lang="en-US" altLang="zh-TW" sz="1700"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BB35327-7847-6237-0D88-D4F6ABBE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1654139"/>
            <a:ext cx="8171597" cy="3893906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DFF98DD3-8DD3-724F-CCBC-9138B1ED1F0A}"/>
              </a:ext>
            </a:extLst>
          </p:cNvPr>
          <p:cNvSpPr/>
          <p:nvPr/>
        </p:nvSpPr>
        <p:spPr>
          <a:xfrm>
            <a:off x="148118" y="3131049"/>
            <a:ext cx="1745002" cy="6164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63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cap="none" dirty="0">
                <a:solidFill>
                  <a:schemeClr val="tx1"/>
                </a:solidFill>
                <a:latin typeface="Consolas" panose="020B0609020204030204" pitchFamily="49" charset="0"/>
              </a:rPr>
              <a:t>分支</a:t>
            </a:r>
            <a:endParaRPr lang="en-US" altLang="zh-TW" sz="3200" b="1" cap="none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42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05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57601"/>
            <a:ext cx="82200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branch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在當前分支下，依據指定的名稱建立起分支。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branch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顯示所有分支名稱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checkout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切換到指定的分支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checkout –b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在當前分支下，創建並切換到指定的分支。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branch -m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舊分支名稱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新分支名稱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重新命名分支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branch -d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刪除指定分支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merge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比較新的分支名稱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在當前分支下，合併指定分支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需比當前分支還新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merge 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比較新的分支名稱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--no-ff</a:t>
            </a: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在當前分支下，合併指定分支，且保留分支紀錄。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D1DB4DDF-7D33-59D3-1505-191C8514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96" y="3723244"/>
            <a:ext cx="4314064" cy="20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5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第六節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遠端儲存庫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43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07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zh-TW" altLang="en-US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遠端儲存庫</a:t>
            </a:r>
            <a:endParaRPr lang="en-US" altLang="zh-TW" sz="3200" b="1" cap="none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44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05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47F9EC-3E2A-58E2-8BBD-2B921042E84E}"/>
              </a:ext>
            </a:extLst>
          </p:cNvPr>
          <p:cNvSpPr txBox="1"/>
          <p:nvPr/>
        </p:nvSpPr>
        <p:spPr>
          <a:xfrm>
            <a:off x="114300" y="66192"/>
            <a:ext cx="82200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clone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從指定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URL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複製一份儲存庫到本地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，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並自動設定簡稱為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origin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remote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>
                <a:latin typeface="Consolas" panose="020B0609020204030204" pitchFamily="49" charset="0"/>
                <a:ea typeface="+mj-ea"/>
              </a:rPr>
              <a:t>顯示所有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遠端儲存庫的資訊。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remote add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遠端簡稱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url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手動新增遠端儲存庫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remote show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遠端簡稱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 </a:t>
            </a: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顯示指定遠端儲存庫的詳細資料。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fetch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取得預設遠端的最新資料，並在本地存成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FETCH_HEAD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分支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pull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取得預設遠端的最新資料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，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並直接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合併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到本地。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(</a:t>
            </a:r>
            <a:r>
              <a:rPr lang="en-US" altLang="zh-TW" dirty="0">
                <a:latin typeface="Consolas" panose="020B0609020204030204" pitchFamily="49" charset="0"/>
                <a:ea typeface="+mj-ea"/>
              </a:rPr>
              <a:t>pull = fetch + merge</a:t>
            </a:r>
            <a:r>
              <a:rPr lang="en-US" altLang="zh-TW">
                <a:latin typeface="Consolas" panose="020B0609020204030204" pitchFamily="49" charset="0"/>
                <a:ea typeface="+mj-ea"/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push 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遠端簡稱</a:t>
            </a:r>
            <a:r>
              <a:rPr lang="en-US" altLang="zh-TW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r>
              <a:rPr lang="zh-TW" altLang="en-US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&lt;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分支名稱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&gt;</a:t>
            </a:r>
            <a:endParaRPr lang="en-US" altLang="zh-TW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+mj-ea"/>
              </a:rPr>
              <a:t>將本地的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指定分支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推送到遠端儲存庫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，</a:t>
            </a:r>
            <a:r>
              <a:rPr lang="zh-TW" altLang="en-US" dirty="0">
                <a:latin typeface="Consolas" panose="020B0609020204030204" pitchFamily="49" charset="0"/>
                <a:ea typeface="+mj-ea"/>
              </a:rPr>
              <a:t>並執行合併</a:t>
            </a:r>
            <a:r>
              <a:rPr lang="zh-TW" altLang="en-US">
                <a:latin typeface="Consolas" panose="020B0609020204030204" pitchFamily="49" charset="0"/>
                <a:ea typeface="+mj-ea"/>
              </a:rPr>
              <a:t>。</a:t>
            </a:r>
            <a:endParaRPr lang="en-US" altLang="zh-TW" dirty="0"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322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 dirty="0">
                <a:latin typeface="+mj-lt"/>
                <a:ea typeface="+mj-ea"/>
                <a:cs typeface="+mj-cs"/>
              </a:rPr>
              <a:t>第二章</a:t>
            </a:r>
            <a:endParaRPr lang="en-US" altLang="zh-TW" sz="8800" b="1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TW" sz="8800" b="1" cap="all" dirty="0">
                <a:latin typeface="+mj-lt"/>
                <a:ea typeface="+mj-ea"/>
                <a:cs typeface="+mj-cs"/>
              </a:rPr>
              <a:t>GIT</a:t>
            </a:r>
            <a:r>
              <a:rPr lang="zh-TW" altLang="en-US" sz="88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8800" b="1" cap="all" dirty="0">
                <a:latin typeface="+mj-lt"/>
                <a:ea typeface="+mj-ea"/>
                <a:cs typeface="+mj-cs"/>
              </a:rPr>
              <a:t>Hub</a:t>
            </a: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17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 txBox="1">
            <a:spLocks/>
          </p:cNvSpPr>
          <p:nvPr/>
        </p:nvSpPr>
        <p:spPr>
          <a:xfrm>
            <a:off x="9592056" y="5477256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smtClean="0"/>
              <a:pPr>
                <a:spcAft>
                  <a:spcPts val="600"/>
                </a:spcAft>
              </a:pPr>
              <a:t>45</a:t>
            </a:fld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595143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第一節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 dirty="0">
                <a:latin typeface="+mj-lt"/>
                <a:ea typeface="+mj-ea"/>
                <a:cs typeface="+mj-cs"/>
              </a:rPr>
              <a:t>Git</a:t>
            </a:r>
            <a:r>
              <a:rPr lang="zh-TW" altLang="en-US" sz="9600" b="1" cap="all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9600" b="1" cap="all" dirty="0">
                <a:latin typeface="+mj-lt"/>
                <a:ea typeface="+mj-ea"/>
                <a:cs typeface="+mj-cs"/>
              </a:rPr>
              <a:t>HUB</a:t>
            </a:r>
            <a:r>
              <a:rPr lang="zh-TW" altLang="en-US" sz="9600" b="1" cap="all" dirty="0">
                <a:latin typeface="+mj-lt"/>
                <a:ea typeface="+mj-ea"/>
                <a:cs typeface="+mj-cs"/>
              </a:rPr>
              <a:t>介紹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46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757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altLang="zh-TW" sz="3200" b="1" cap="none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 Hub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  <a:ea typeface="+mj-ea"/>
              </a:rPr>
              <a:t>47</a:t>
            </a:fld>
            <a:endParaRPr lang="zh-TW" altLang="en-US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343" y="752024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是一種分散式版本控制軟體。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Hub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是一種線上的程式碼託管平台，以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技術為核心，提供使用者建立自己的線上儲存庫。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在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2018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年被微軟收購。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截至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2022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年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6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月，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已經有超過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5700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萬註冊使用者和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1.9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億代碼庫（包括至少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2800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萬開原始碼庫），事實上已經成為了世界上最大的代碼代管網站和開源社群。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algn="r">
              <a:spcBef>
                <a:spcPts val="600"/>
              </a:spcBef>
            </a:pP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--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維基百科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75A6DB-D73D-D7C5-C130-C3145E0F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41" y="2713306"/>
            <a:ext cx="4545659" cy="11169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0716CF-A3F2-B36D-AEC9-18B5D83C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41" y="861941"/>
            <a:ext cx="4543425" cy="1276350"/>
          </a:xfrm>
          <a:prstGeom prst="rect">
            <a:avLst/>
          </a:prstGeom>
        </p:spPr>
      </p:pic>
      <p:pic>
        <p:nvPicPr>
          <p:cNvPr id="1034" name="Picture 10" descr="在Windows 上架設Git Server - Infinite Loop">
            <a:extLst>
              <a:ext uri="{FF2B5EF4-FFF2-40B4-BE49-F238E27FC236}">
                <a16:creationId xmlns:a16="http://schemas.microsoft.com/office/drawing/2014/main" id="{E442EA2F-E878-7659-51EA-77FB6E75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15" y="4405254"/>
            <a:ext cx="3653875" cy="17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15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F89510-212F-B26D-B923-6B3ABC41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0B809B-73C7-882D-AB7F-5261E6C4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4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F89510-212F-B26D-B923-6B3ABC41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EE10C8-56B2-C610-EA01-1B76AFBC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358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909B02A-8499-F535-22F7-F70A49AF8500}"/>
              </a:ext>
            </a:extLst>
          </p:cNvPr>
          <p:cNvSpPr/>
          <p:nvPr/>
        </p:nvSpPr>
        <p:spPr>
          <a:xfrm>
            <a:off x="3724274" y="2012951"/>
            <a:ext cx="771525" cy="1619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F7003B-07B3-B5D0-BC6A-7941E655DF41}"/>
              </a:ext>
            </a:extLst>
          </p:cNvPr>
          <p:cNvSpPr txBox="1"/>
          <p:nvPr/>
        </p:nvSpPr>
        <p:spPr>
          <a:xfrm>
            <a:off x="3101638" y="1612841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當前資料的最新一次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commit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標題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829C753-DD90-0A72-6033-EC65F797DADD}"/>
              </a:ext>
            </a:extLst>
          </p:cNvPr>
          <p:cNvSpPr/>
          <p:nvPr/>
        </p:nvSpPr>
        <p:spPr>
          <a:xfrm>
            <a:off x="134408" y="397473"/>
            <a:ext cx="1821392" cy="4830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D22E48-8AC1-D721-6C2A-96ECBAA5F07C}"/>
              </a:ext>
            </a:extLst>
          </p:cNvPr>
          <p:cNvSpPr txBox="1"/>
          <p:nvPr/>
        </p:nvSpPr>
        <p:spPr>
          <a:xfrm>
            <a:off x="1900236" y="2150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儲存庫名稱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557B9D-F007-F5CC-CC96-5E822313B251}"/>
              </a:ext>
            </a:extLst>
          </p:cNvPr>
          <p:cNvSpPr/>
          <p:nvPr/>
        </p:nvSpPr>
        <p:spPr>
          <a:xfrm>
            <a:off x="7301109" y="1268312"/>
            <a:ext cx="1021625" cy="4830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3CC6DD-759E-7C04-D4F3-2867074442F0}"/>
              </a:ext>
            </a:extLst>
          </p:cNvPr>
          <p:cNvSpPr txBox="1"/>
          <p:nvPr/>
        </p:nvSpPr>
        <p:spPr>
          <a:xfrm>
            <a:off x="7127381" y="823685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clone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選項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4093FF9-728D-46CA-5514-4BB7516796C2}"/>
              </a:ext>
            </a:extLst>
          </p:cNvPr>
          <p:cNvSpPr/>
          <p:nvPr/>
        </p:nvSpPr>
        <p:spPr>
          <a:xfrm>
            <a:off x="9850352" y="397472"/>
            <a:ext cx="1021625" cy="4830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0FC583-3BB5-8E04-47B0-B41820798AAF}"/>
              </a:ext>
            </a:extLst>
          </p:cNvPr>
          <p:cNvSpPr txBox="1"/>
          <p:nvPr/>
        </p:nvSpPr>
        <p:spPr>
          <a:xfrm>
            <a:off x="9390386" y="897465"/>
            <a:ext cx="1941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fork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選項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為</a:t>
            </a:r>
            <a:r>
              <a:rPr lang="en-US" altLang="zh-TW" sz="200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Hub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指令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非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指令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5B4695B-BEFA-7968-3308-B5297C8E3E00}"/>
              </a:ext>
            </a:extLst>
          </p:cNvPr>
          <p:cNvSpPr/>
          <p:nvPr/>
        </p:nvSpPr>
        <p:spPr>
          <a:xfrm>
            <a:off x="7744580" y="4538130"/>
            <a:ext cx="3291612" cy="9499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DA118E-D26C-E106-313D-2311C0069716}"/>
              </a:ext>
            </a:extLst>
          </p:cNvPr>
          <p:cNvSpPr txBox="1"/>
          <p:nvPr/>
        </p:nvSpPr>
        <p:spPr>
          <a:xfrm>
            <a:off x="6448684" y="48130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語言結構</a:t>
            </a:r>
          </a:p>
        </p:txBody>
      </p:sp>
    </p:spTree>
    <p:extLst>
      <p:ext uri="{BB962C8B-B14F-4D97-AF65-F5344CB8AC3E}">
        <p14:creationId xmlns:p14="http://schemas.microsoft.com/office/powerpoint/2010/main" val="98152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3467" y="-76201"/>
            <a:ext cx="3928533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何謂</a:t>
            </a:r>
            <a:r>
              <a:rPr lang="en-US" altLang="zh-TW">
                <a:solidFill>
                  <a:schemeClr val="tx1"/>
                </a:solidFill>
              </a:rPr>
              <a:t>GIT?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200" y="70866"/>
            <a:ext cx="8111067" cy="3701034"/>
          </a:xfrm>
        </p:spPr>
        <p:txBody>
          <a:bodyPr>
            <a:noAutofit/>
          </a:bodyPr>
          <a:lstStyle/>
          <a:p>
            <a:r>
              <a:rPr lang="en-US" altLang="zh-TW" sz="1600">
                <a:latin typeface="+mj-ea"/>
                <a:ea typeface="+mj-ea"/>
              </a:rPr>
              <a:t>【</a:t>
            </a:r>
            <a:r>
              <a:rPr lang="zh-TW" altLang="en-US" sz="1600">
                <a:latin typeface="+mj-ea"/>
                <a:ea typeface="+mj-ea"/>
              </a:rPr>
              <a:t>版本控管</a:t>
            </a:r>
            <a:r>
              <a:rPr lang="en-US" altLang="zh-TW" sz="1600">
                <a:latin typeface="+mj-ea"/>
                <a:ea typeface="+mj-ea"/>
              </a:rPr>
              <a:t>】</a:t>
            </a:r>
            <a:r>
              <a:rPr lang="zh-TW" altLang="en-US" sz="1600">
                <a:latin typeface="+mj-ea"/>
                <a:ea typeface="+mj-ea"/>
              </a:rPr>
              <a:t>網路節錄</a:t>
            </a:r>
            <a:endParaRPr lang="en-US" altLang="zh-TW" sz="16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600">
                <a:latin typeface="+mj-ea"/>
                <a:ea typeface="+mj-ea"/>
              </a:rPr>
              <a:t>如果你用 </a:t>
            </a:r>
            <a:r>
              <a:rPr lang="en-US" altLang="zh-TW" sz="1600">
                <a:latin typeface="+mj-ea"/>
                <a:ea typeface="+mj-ea"/>
              </a:rPr>
              <a:t>Microsoft Word </a:t>
            </a:r>
            <a:r>
              <a:rPr lang="zh-TW" altLang="en-US" sz="1600">
                <a:latin typeface="+mj-ea"/>
                <a:ea typeface="+mj-ea"/>
              </a:rPr>
              <a:t>寫過東西，那你八成會有這樣的經歷：</a:t>
            </a:r>
          </a:p>
          <a:p>
            <a:pPr marL="0" indent="0">
              <a:buNone/>
            </a:pPr>
            <a:r>
              <a:rPr lang="zh-TW" altLang="en-US" sz="1600">
                <a:latin typeface="+mj-ea"/>
                <a:ea typeface="+mj-ea"/>
              </a:rPr>
              <a:t>想刪除一段文字，又怕將來這段文字有用，怎麼辦呢？有一個辦法，先把當前檔案</a:t>
            </a:r>
            <a:r>
              <a:rPr lang="en-US" altLang="zh-TW" sz="1600">
                <a:latin typeface="+mj-ea"/>
                <a:ea typeface="+mj-ea"/>
              </a:rPr>
              <a:t>"</a:t>
            </a:r>
            <a:r>
              <a:rPr lang="zh-TW" altLang="en-US" sz="1600">
                <a:latin typeface="+mj-ea"/>
                <a:ea typeface="+mj-ea"/>
              </a:rPr>
              <a:t>另存為</a:t>
            </a:r>
            <a:r>
              <a:rPr lang="en-US" altLang="zh-TW" sz="1600">
                <a:latin typeface="+mj-ea"/>
                <a:ea typeface="+mj-ea"/>
              </a:rPr>
              <a:t>"</a:t>
            </a:r>
            <a:r>
              <a:rPr lang="zh-TW" altLang="en-US" sz="1600">
                <a:latin typeface="+mj-ea"/>
                <a:ea typeface="+mj-ea"/>
              </a:rPr>
              <a:t>一個檔案，然後繼續改，改到某個程度，再</a:t>
            </a:r>
            <a:r>
              <a:rPr lang="en-US" altLang="zh-TW" sz="1600">
                <a:latin typeface="+mj-ea"/>
                <a:ea typeface="+mj-ea"/>
              </a:rPr>
              <a:t>"</a:t>
            </a:r>
            <a:r>
              <a:rPr lang="zh-TW" altLang="en-US" sz="1600">
                <a:latin typeface="+mj-ea"/>
                <a:ea typeface="+mj-ea"/>
              </a:rPr>
              <a:t>另存為</a:t>
            </a:r>
            <a:r>
              <a:rPr lang="en-US" altLang="zh-TW" sz="1600">
                <a:latin typeface="+mj-ea"/>
                <a:ea typeface="+mj-ea"/>
              </a:rPr>
              <a:t>"</a:t>
            </a:r>
            <a:r>
              <a:rPr lang="zh-TW" altLang="en-US" sz="1600">
                <a:latin typeface="+mj-ea"/>
                <a:ea typeface="+mj-ea"/>
              </a:rPr>
              <a:t>一個檔案。就這樣改著、存著</a:t>
            </a:r>
            <a:r>
              <a:rPr lang="en-US" altLang="zh-TW" sz="1600">
                <a:latin typeface="+mj-ea"/>
                <a:ea typeface="+mj-ea"/>
              </a:rPr>
              <a:t>……</a:t>
            </a:r>
            <a:r>
              <a:rPr lang="zh-TW" altLang="en-US" sz="1600">
                <a:latin typeface="+mj-ea"/>
                <a:ea typeface="+mj-ea"/>
              </a:rPr>
              <a:t>最後你的 </a:t>
            </a:r>
            <a:r>
              <a:rPr lang="en-US" altLang="zh-TW" sz="1600">
                <a:latin typeface="+mj-ea"/>
                <a:ea typeface="+mj-ea"/>
              </a:rPr>
              <a:t>Word </a:t>
            </a:r>
            <a:r>
              <a:rPr lang="zh-TW" altLang="en-US" sz="1600">
                <a:latin typeface="+mj-ea"/>
                <a:ea typeface="+mj-ea"/>
              </a:rPr>
              <a:t>文件變成了下圖：</a:t>
            </a:r>
          </a:p>
          <a:p>
            <a:pPr marL="0" indent="0">
              <a:buNone/>
            </a:pPr>
            <a:r>
              <a:rPr lang="zh-TW" altLang="en-US" sz="1600">
                <a:latin typeface="+mj-ea"/>
                <a:ea typeface="+mj-ea"/>
              </a:rPr>
              <a:t>過了幾天，你想找回被刪除的文字，但是已經記不清儲存在哪個檔案了，只能挨個去找。真麻煩，眼睛都花了。看著一堆亂七八糟的檔案，真想把不用的都刪除，只保留一個終極版，可是又怕哪天會用上，還不敢刪，真愁人。</a:t>
            </a:r>
          </a:p>
          <a:p>
            <a:pPr marL="0" indent="0">
              <a:buNone/>
            </a:pPr>
            <a:r>
              <a:rPr lang="zh-TW" altLang="en-US" sz="1600">
                <a:latin typeface="+mj-ea"/>
                <a:ea typeface="+mj-ea"/>
              </a:rPr>
              <a:t>這時候你想，要是有一個軟體能幫你記錄每一個版本，並且能顯示出各個版本之間的差異，那多方便啊。幸運的是，這樣的軟體還真有，</a:t>
            </a:r>
            <a:r>
              <a:rPr lang="en-US" altLang="zh-TW" sz="1600">
                <a:latin typeface="+mj-ea"/>
                <a:ea typeface="+mj-ea"/>
              </a:rPr>
              <a:t>git </a:t>
            </a:r>
            <a:r>
              <a:rPr lang="zh-TW" altLang="en-US" sz="1600">
                <a:latin typeface="+mj-ea"/>
                <a:ea typeface="+mj-ea"/>
              </a:rPr>
              <a:t>就是其中一個。</a:t>
            </a:r>
          </a:p>
          <a:p>
            <a:pPr marL="0" indent="0">
              <a:buNone/>
            </a:pPr>
            <a:r>
              <a:rPr lang="en-US" altLang="zh-TW" sz="1600">
                <a:latin typeface="+mj-ea"/>
                <a:ea typeface="+mj-ea"/>
              </a:rPr>
              <a:t>git </a:t>
            </a:r>
            <a:r>
              <a:rPr lang="zh-TW" altLang="en-US" sz="1600">
                <a:latin typeface="+mj-ea"/>
                <a:ea typeface="+mj-ea"/>
              </a:rPr>
              <a:t>不僅具備記錄版本、比較差異等最基本的功能，還支援分支、離線開發、多點開發</a:t>
            </a:r>
            <a:r>
              <a:rPr lang="en-US" altLang="zh-TW" sz="1600">
                <a:latin typeface="+mj-ea"/>
                <a:ea typeface="+mj-ea"/>
              </a:rPr>
              <a:t>…… </a:t>
            </a:r>
            <a:r>
              <a:rPr lang="zh-TW" altLang="en-US" sz="1600">
                <a:latin typeface="+mj-ea"/>
                <a:ea typeface="+mj-ea"/>
              </a:rPr>
              <a:t>總之 </a:t>
            </a:r>
            <a:r>
              <a:rPr lang="en-US" altLang="zh-TW" sz="1600">
                <a:latin typeface="+mj-ea"/>
                <a:ea typeface="+mj-ea"/>
              </a:rPr>
              <a:t>git </a:t>
            </a:r>
            <a:r>
              <a:rPr lang="zh-TW" altLang="en-US" sz="1600">
                <a:latin typeface="+mj-ea"/>
                <a:ea typeface="+mj-ea"/>
              </a:rPr>
              <a:t>有非常豐富而強大的功能等著你去學習與發現。如果說你學習 </a:t>
            </a:r>
            <a:r>
              <a:rPr lang="en-US" altLang="zh-TW" sz="1600">
                <a:latin typeface="+mj-ea"/>
                <a:ea typeface="+mj-ea"/>
              </a:rPr>
              <a:t>git </a:t>
            </a:r>
            <a:r>
              <a:rPr lang="zh-TW" altLang="en-US" sz="1600">
                <a:latin typeface="+mj-ea"/>
                <a:ea typeface="+mj-ea"/>
              </a:rPr>
              <a:t>是為了收穫一縷春風，那麼最後你得到的將是整個春天。</a:t>
            </a:r>
            <a:endParaRPr lang="en-US" altLang="zh-TW" sz="1600">
              <a:latin typeface="+mj-ea"/>
              <a:ea typeface="+mj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372476" y="475573"/>
            <a:ext cx="3743324" cy="627765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是一種分散式版本控管工具。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600"/>
              </a:spcBef>
            </a:pP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原設計目的是為了更好地管理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Linux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核心開發，後發展成業界主流的版本控管工具。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600"/>
              </a:spcBef>
            </a:pP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最初由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  <a:hlinkClick r:id="rId2"/>
              </a:rPr>
              <a:t>林納斯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  <a:hlinkClick r:id="rId2"/>
              </a:rPr>
              <a:t>·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  <a:hlinkClick r:id="rId2"/>
              </a:rPr>
              <a:t>托瓦茲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創作，於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2005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年以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  <a:hlinkClick r:id="rId3"/>
              </a:rPr>
              <a:t>GPL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  <a:hlinkClick r:id="rId3"/>
              </a:rPr>
              <a:t>授權條款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釋出。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林納斯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·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托瓦茲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just">
              <a:spcBef>
                <a:spcPts val="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Linux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核心的首要架構師與專案協調者、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專案發起人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&amp;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主要開發者。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【Linux】</a:t>
            </a:r>
          </a:p>
          <a:p>
            <a:pPr algn="just">
              <a:spcBef>
                <a:spcPts val="0"/>
              </a:spcBef>
            </a:pP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開源的作業系統，安全性高、速度快，適合安裝在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Sever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上；一般使用者多數使用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  <a:hlinkClick r:id="rId4"/>
              </a:rPr>
              <a:t>發行版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，如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Ubuntu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Mint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等等。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【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  <a:hlinkClick r:id="rId3"/>
              </a:rPr>
              <a:t>GNU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  <a:hlinkClick r:id="rId3"/>
              </a:rPr>
              <a:t>通用公眾授權條款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just">
              <a:spcBef>
                <a:spcPts val="0"/>
              </a:spcBef>
            </a:pP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也稱作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GNU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GPL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或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GPL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，相對於版權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Copyright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，授權模式為</a:t>
            </a: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Copyleft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，此類授權允許他人自由使用、散佈、修改，惟修改後的衍生作品也得繼承相同授權條款。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0"/>
              </a:spcBef>
            </a:pPr>
            <a:r>
              <a:rPr lang="en-US" altLang="zh-TW" sz="1650" b="1" dirty="0">
                <a:latin typeface="Consolas" panose="020B0609020204030204" pitchFamily="49" charset="0"/>
                <a:ea typeface="+mj-ea"/>
              </a:rPr>
              <a:t>Copyleft</a:t>
            </a:r>
            <a:r>
              <a:rPr lang="zh-TW" altLang="en-US" sz="1650" b="1" dirty="0">
                <a:latin typeface="Consolas" panose="020B0609020204030204" pitchFamily="49" charset="0"/>
                <a:ea typeface="+mj-ea"/>
              </a:rPr>
              <a:t>的精神不是反著作權。</a:t>
            </a:r>
            <a:endParaRPr lang="en-US" altLang="zh-TW" sz="1650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8A4B0D-E8D4-A473-DFDA-45D15E074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6" y="3924300"/>
            <a:ext cx="6157523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84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第二節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 dirty="0">
                <a:latin typeface="+mj-lt"/>
                <a:ea typeface="+mj-ea"/>
                <a:cs typeface="+mj-cs"/>
              </a:rPr>
              <a:t>建立</a:t>
            </a:r>
            <a:r>
              <a:rPr lang="en-US" altLang="zh-TW" sz="9600" b="1" cap="all" dirty="0" err="1">
                <a:latin typeface="+mj-lt"/>
                <a:ea typeface="+mj-ea"/>
                <a:cs typeface="+mj-cs"/>
              </a:rPr>
              <a:t>REpository</a:t>
            </a:r>
            <a:endParaRPr lang="en-US" altLang="zh-TW" sz="96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50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910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F89510-212F-B26D-B923-6B3ABC41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FA8A3A-92F3-3B00-5F0B-2C04744B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50" y="8107"/>
            <a:ext cx="5736069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5137CABF-EFBF-3FBE-0EBD-EDA144DDAC49}"/>
              </a:ext>
            </a:extLst>
          </p:cNvPr>
          <p:cNvSpPr/>
          <p:nvPr/>
        </p:nvSpPr>
        <p:spPr>
          <a:xfrm>
            <a:off x="6564483" y="764932"/>
            <a:ext cx="2440545" cy="9965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182170-035C-90F1-6112-7E7DFC704282}"/>
              </a:ext>
            </a:extLst>
          </p:cNvPr>
          <p:cNvSpPr txBox="1"/>
          <p:nvPr/>
        </p:nvSpPr>
        <p:spPr>
          <a:xfrm>
            <a:off x="9005028" y="7649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儲存庫名稱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631A6A7-4A55-B897-788E-0CC8A1CA1A9F}"/>
              </a:ext>
            </a:extLst>
          </p:cNvPr>
          <p:cNvSpPr/>
          <p:nvPr/>
        </p:nvSpPr>
        <p:spPr>
          <a:xfrm>
            <a:off x="4854322" y="2440513"/>
            <a:ext cx="2483355" cy="9965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E4FB6A-406D-918C-49AC-4EE520CCA671}"/>
              </a:ext>
            </a:extLst>
          </p:cNvPr>
          <p:cNvSpPr txBox="1"/>
          <p:nvPr/>
        </p:nvSpPr>
        <p:spPr>
          <a:xfrm>
            <a:off x="2775841" y="1005808"/>
            <a:ext cx="2483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設定公開或私有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just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公開的話，所有人都可以自由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clone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此專案；私有的話，無法使用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GitHub page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BF82DF6-A0D6-A2AC-8C92-6180F3B8EC33}"/>
              </a:ext>
            </a:extLst>
          </p:cNvPr>
          <p:cNvCxnSpPr>
            <a:cxnSpLocks/>
          </p:cNvCxnSpPr>
          <p:nvPr/>
        </p:nvCxnSpPr>
        <p:spPr>
          <a:xfrm flipH="1">
            <a:off x="4321743" y="4010023"/>
            <a:ext cx="1068507" cy="130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9762B6-8092-DA1E-D44E-B840973BDFCB}"/>
              </a:ext>
            </a:extLst>
          </p:cNvPr>
          <p:cNvSpPr txBox="1"/>
          <p:nvPr/>
        </p:nvSpPr>
        <p:spPr>
          <a:xfrm>
            <a:off x="1757621" y="3721353"/>
            <a:ext cx="248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加入說明文件，使用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Markdown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語法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(.md)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5A852AF-C56A-B345-9195-72741647B2C3}"/>
              </a:ext>
            </a:extLst>
          </p:cNvPr>
          <p:cNvCxnSpPr>
            <a:cxnSpLocks/>
          </p:cNvCxnSpPr>
          <p:nvPr/>
        </p:nvCxnSpPr>
        <p:spPr>
          <a:xfrm flipH="1">
            <a:off x="4399912" y="4865834"/>
            <a:ext cx="1068507" cy="130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D6453-EC55-4D9E-D347-5A00F585CA3E}"/>
              </a:ext>
            </a:extLst>
          </p:cNvPr>
          <p:cNvSpPr txBox="1"/>
          <p:nvPr/>
        </p:nvSpPr>
        <p:spPr>
          <a:xfrm>
            <a:off x="2251503" y="4796326"/>
            <a:ext cx="248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預設忽略檔案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BA8B46-728C-B51C-6B05-0DC07FBC9623}"/>
              </a:ext>
            </a:extLst>
          </p:cNvPr>
          <p:cNvCxnSpPr>
            <a:cxnSpLocks/>
          </p:cNvCxnSpPr>
          <p:nvPr/>
        </p:nvCxnSpPr>
        <p:spPr>
          <a:xfrm flipH="1">
            <a:off x="4417328" y="5721645"/>
            <a:ext cx="1068507" cy="1305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D060E3-7D05-E411-441E-DE632F103911}"/>
              </a:ext>
            </a:extLst>
          </p:cNvPr>
          <p:cNvSpPr txBox="1"/>
          <p:nvPr/>
        </p:nvSpPr>
        <p:spPr>
          <a:xfrm>
            <a:off x="2370966" y="5652137"/>
            <a:ext cx="248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使用的授權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E34EBA1-85B2-D92C-827E-155267CE4B75}"/>
              </a:ext>
            </a:extLst>
          </p:cNvPr>
          <p:cNvSpPr txBox="1"/>
          <p:nvPr/>
        </p:nvSpPr>
        <p:spPr>
          <a:xfrm>
            <a:off x="124847" y="77766"/>
            <a:ext cx="3609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建立遠端儲存庫</a:t>
            </a:r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(1)</a:t>
            </a:r>
            <a:endParaRPr lang="zh-TW" altLang="en-US" sz="33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1235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7F6085-FF10-A6C3-EB29-9CFDFE9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1B9484-CEE2-3550-3426-56AFFB7D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899"/>
            <a:ext cx="12192000" cy="617702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FA1BE28-D6FB-7545-23CA-EC0BC7A47FE3}"/>
              </a:ext>
            </a:extLst>
          </p:cNvPr>
          <p:cNvSpPr/>
          <p:nvPr/>
        </p:nvSpPr>
        <p:spPr>
          <a:xfrm>
            <a:off x="2024494" y="3591025"/>
            <a:ext cx="8409291" cy="10868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EF5C4D1-C872-C336-D5FE-1D4A6C672F24}"/>
              </a:ext>
            </a:extLst>
          </p:cNvPr>
          <p:cNvSpPr/>
          <p:nvPr/>
        </p:nvSpPr>
        <p:spPr>
          <a:xfrm>
            <a:off x="2024494" y="2342146"/>
            <a:ext cx="8409291" cy="108685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1069C1-361B-3DE0-7E9D-8D6E97FAE048}"/>
              </a:ext>
            </a:extLst>
          </p:cNvPr>
          <p:cNvSpPr txBox="1"/>
          <p:nvPr/>
        </p:nvSpPr>
        <p:spPr>
          <a:xfrm>
            <a:off x="173255" y="1018707"/>
            <a:ext cx="2024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若建立時沒勾選任何項目，會建立起空的儲存庫，可使用：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05FA2E-C81B-B1FF-D7CE-54710F41E894}"/>
              </a:ext>
            </a:extLst>
          </p:cNvPr>
          <p:cNvSpPr txBox="1"/>
          <p:nvPr/>
        </p:nvSpPr>
        <p:spPr>
          <a:xfrm>
            <a:off x="0" y="2422174"/>
            <a:ext cx="202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(1)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 Hub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命令列直接建立檔案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5D5C08-72D9-1070-4ED8-0F8F32AC2E8F}"/>
              </a:ext>
            </a:extLst>
          </p:cNvPr>
          <p:cNvSpPr txBox="1"/>
          <p:nvPr/>
        </p:nvSpPr>
        <p:spPr>
          <a:xfrm>
            <a:off x="0" y="3599876"/>
            <a:ext cx="202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(2)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本地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推送已存在的專案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BB545B-B4CD-F830-4677-02289AFC633D}"/>
              </a:ext>
            </a:extLst>
          </p:cNvPr>
          <p:cNvSpPr txBox="1"/>
          <p:nvPr/>
        </p:nvSpPr>
        <p:spPr>
          <a:xfrm>
            <a:off x="8162223" y="514960"/>
            <a:ext cx="37889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建立遠端儲存庫</a:t>
            </a:r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(2)</a:t>
            </a:r>
            <a:endParaRPr lang="zh-TW" altLang="en-US" sz="33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548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7F6085-FF10-A6C3-EB29-9CFDFE9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DF316F-78FF-9D32-FC95-E2C7798F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" y="125630"/>
            <a:ext cx="11782425" cy="14668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8161184-D9C7-401D-AF45-FEEE124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1674094"/>
            <a:ext cx="7943850" cy="48958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EE37E9-01C4-595A-9FFD-3B4859354F33}"/>
              </a:ext>
            </a:extLst>
          </p:cNvPr>
          <p:cNvSpPr txBox="1"/>
          <p:nvPr/>
        </p:nvSpPr>
        <p:spPr>
          <a:xfrm>
            <a:off x="8735638" y="2409137"/>
            <a:ext cx="3215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將本地的遠端儲存庫設定為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產生的連結，並推送過去。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2B69CDF-1616-FF79-C8A7-42B8AF1A2693}"/>
              </a:ext>
            </a:extLst>
          </p:cNvPr>
          <p:cNvSpPr/>
          <p:nvPr/>
        </p:nvSpPr>
        <p:spPr>
          <a:xfrm>
            <a:off x="3092898" y="411882"/>
            <a:ext cx="3115397" cy="8779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449BF59-E433-DCE6-063C-88B01F6E999A}"/>
              </a:ext>
            </a:extLst>
          </p:cNvPr>
          <p:cNvCxnSpPr>
            <a:cxnSpLocks/>
          </p:cNvCxnSpPr>
          <p:nvPr/>
        </p:nvCxnSpPr>
        <p:spPr>
          <a:xfrm flipH="1">
            <a:off x="4650596" y="1576038"/>
            <a:ext cx="133160" cy="2745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987DB0-8507-9A87-306D-A64966868A03}"/>
              </a:ext>
            </a:extLst>
          </p:cNvPr>
          <p:cNvCxnSpPr>
            <a:cxnSpLocks/>
          </p:cNvCxnSpPr>
          <p:nvPr/>
        </p:nvCxnSpPr>
        <p:spPr>
          <a:xfrm>
            <a:off x="6096000" y="1371400"/>
            <a:ext cx="2566662" cy="11696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6181A4A-97E4-85C7-1EC9-41DC2CB461B8}"/>
              </a:ext>
            </a:extLst>
          </p:cNvPr>
          <p:cNvSpPr txBox="1"/>
          <p:nvPr/>
        </p:nvSpPr>
        <p:spPr>
          <a:xfrm>
            <a:off x="7969435" y="220091"/>
            <a:ext cx="3850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建立遠端儲存庫</a:t>
            </a:r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(3)</a:t>
            </a:r>
            <a:endParaRPr lang="zh-TW" altLang="en-US" sz="33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528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B1ADE-5BCB-D71F-4DAD-DA1F2A57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6CD9AF-242A-E136-2819-6216B0C2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83"/>
            <a:ext cx="12192000" cy="533481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D1EDE96-9FAE-E740-C7AB-B9180059FEB3}"/>
              </a:ext>
            </a:extLst>
          </p:cNvPr>
          <p:cNvSpPr/>
          <p:nvPr/>
        </p:nvSpPr>
        <p:spPr>
          <a:xfrm>
            <a:off x="4989077" y="438458"/>
            <a:ext cx="872710" cy="7165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A00EA4-FFC2-5DDB-BE6E-B42BC10AD0DA}"/>
              </a:ext>
            </a:extLst>
          </p:cNvPr>
          <p:cNvSpPr txBox="1"/>
          <p:nvPr/>
        </p:nvSpPr>
        <p:spPr>
          <a:xfrm>
            <a:off x="5596043" y="516918"/>
            <a:ext cx="248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(1)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點選儲存庫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Settings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D8E832A-3ABB-3C90-6D6F-DA5109CBDFF7}"/>
              </a:ext>
            </a:extLst>
          </p:cNvPr>
          <p:cNvSpPr/>
          <p:nvPr/>
        </p:nvSpPr>
        <p:spPr>
          <a:xfrm>
            <a:off x="1907389" y="1534134"/>
            <a:ext cx="1471078" cy="4679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5AEC20-F4F4-1BD3-4165-1DA1EDBD9E81}"/>
              </a:ext>
            </a:extLst>
          </p:cNvPr>
          <p:cNvSpPr txBox="1"/>
          <p:nvPr/>
        </p:nvSpPr>
        <p:spPr>
          <a:xfrm>
            <a:off x="-287983" y="1414151"/>
            <a:ext cx="248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(2)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點選合作者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Collaborators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65FEA6-A081-D7E8-CAB5-32D662A8396D}"/>
              </a:ext>
            </a:extLst>
          </p:cNvPr>
          <p:cNvSpPr txBox="1"/>
          <p:nvPr/>
        </p:nvSpPr>
        <p:spPr>
          <a:xfrm>
            <a:off x="5596043" y="4367503"/>
            <a:ext cx="2483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(3)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點選邀請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Add people</a:t>
            </a: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並邀請你的組員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D43933-7263-E8A3-7CB9-A2D15F4095FD}"/>
              </a:ext>
            </a:extLst>
          </p:cNvPr>
          <p:cNvSpPr txBox="1"/>
          <p:nvPr/>
        </p:nvSpPr>
        <p:spPr>
          <a:xfrm>
            <a:off x="9560288" y="796744"/>
            <a:ext cx="248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邀請合作者</a:t>
            </a:r>
          </a:p>
        </p:txBody>
      </p:sp>
    </p:spTree>
    <p:extLst>
      <p:ext uri="{BB962C8B-B14F-4D97-AF65-F5344CB8AC3E}">
        <p14:creationId xmlns:p14="http://schemas.microsoft.com/office/powerpoint/2010/main" val="3256822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1AEB135-964B-72A6-470D-CB764088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07"/>
          <a:stretch/>
        </p:blipFill>
        <p:spPr>
          <a:xfrm>
            <a:off x="0" y="-11992"/>
            <a:ext cx="12192000" cy="50463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B1ADE-5BCB-D71F-4DAD-DA1F2A57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D1EDE96-9FAE-E740-C7AB-B9180059FEB3}"/>
              </a:ext>
            </a:extLst>
          </p:cNvPr>
          <p:cNvSpPr/>
          <p:nvPr/>
        </p:nvSpPr>
        <p:spPr>
          <a:xfrm>
            <a:off x="3966414" y="3317763"/>
            <a:ext cx="1009847" cy="6085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A00EA4-FFC2-5DDB-BE6E-B42BC10AD0DA}"/>
              </a:ext>
            </a:extLst>
          </p:cNvPr>
          <p:cNvSpPr txBox="1"/>
          <p:nvPr/>
        </p:nvSpPr>
        <p:spPr>
          <a:xfrm>
            <a:off x="-429372" y="3926345"/>
            <a:ext cx="248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(1)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點選頁面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Pages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D8E832A-3ABB-3C90-6D6F-DA5109CBDFF7}"/>
              </a:ext>
            </a:extLst>
          </p:cNvPr>
          <p:cNvSpPr/>
          <p:nvPr/>
        </p:nvSpPr>
        <p:spPr>
          <a:xfrm>
            <a:off x="1811136" y="4046328"/>
            <a:ext cx="1471078" cy="4679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5AEC20-F4F4-1BD3-4165-1DA1EDBD9E81}"/>
              </a:ext>
            </a:extLst>
          </p:cNvPr>
          <p:cNvSpPr txBox="1"/>
          <p:nvPr/>
        </p:nvSpPr>
        <p:spPr>
          <a:xfrm>
            <a:off x="4703510" y="3028890"/>
            <a:ext cx="306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(2)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指定呈現的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Branch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C586CF5-B55E-FC76-DE94-EFAE03CA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" y="5180584"/>
            <a:ext cx="6581775" cy="1457325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F7972C17-BF4B-4C41-279F-00FC41AA5DC8}"/>
              </a:ext>
            </a:extLst>
          </p:cNvPr>
          <p:cNvSpPr/>
          <p:nvPr/>
        </p:nvSpPr>
        <p:spPr>
          <a:xfrm>
            <a:off x="4229408" y="5749571"/>
            <a:ext cx="1729603" cy="6085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AF11F1-7604-847B-1CFE-EC28434BBFB7}"/>
              </a:ext>
            </a:extLst>
          </p:cNvPr>
          <p:cNvSpPr txBox="1"/>
          <p:nvPr/>
        </p:nvSpPr>
        <p:spPr>
          <a:xfrm>
            <a:off x="6764801" y="5454219"/>
            <a:ext cx="4372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(3)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稍等一會後，可使用預設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domain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存取專案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限靜態頁面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9C329E-B0D9-8B7D-881F-589E3781DF4C}"/>
              </a:ext>
            </a:extLst>
          </p:cNvPr>
          <p:cNvSpPr txBox="1"/>
          <p:nvPr/>
        </p:nvSpPr>
        <p:spPr>
          <a:xfrm>
            <a:off x="8227783" y="1824159"/>
            <a:ext cx="3856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備註</a:t>
            </a:r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】</a:t>
            </a:r>
          </a:p>
          <a:p>
            <a:pPr algn="ctr"/>
            <a:r>
              <a:rPr lang="zh-TW" altLang="en-US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使用</a:t>
            </a:r>
            <a:r>
              <a:rPr lang="en-US" altLang="zh-TW" sz="33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GitHub Pages</a:t>
            </a:r>
            <a:endParaRPr lang="zh-TW" altLang="en-US" sz="3300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9534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latin typeface="+mj-lt"/>
                <a:ea typeface="+mj-ea"/>
                <a:cs typeface="+mj-cs"/>
              </a:rPr>
              <a:t>備註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latin typeface="+mj-lt"/>
                <a:ea typeface="+mj-ea"/>
                <a:cs typeface="+mj-cs"/>
              </a:rPr>
              <a:t>VIM</a:t>
            </a:r>
            <a:r>
              <a:rPr lang="zh-TW" altLang="en-US" sz="8800" b="1" cap="all">
                <a:latin typeface="+mj-lt"/>
                <a:ea typeface="+mj-ea"/>
                <a:cs typeface="+mj-cs"/>
              </a:rPr>
              <a:t>操作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17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 txBox="1">
            <a:spLocks/>
          </p:cNvSpPr>
          <p:nvPr/>
        </p:nvSpPr>
        <p:spPr>
          <a:xfrm>
            <a:off x="9592056" y="5477256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smtClean="0"/>
              <a:pPr>
                <a:spcAft>
                  <a:spcPts val="600"/>
                </a:spcAft>
              </a:pPr>
              <a:t>56</a:t>
            </a:fld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235269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Vim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基礎操作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57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的前身是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Vi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，兩者都是文字編輯器；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Vi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於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1976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年發布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(45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年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up)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、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於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1991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年發布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(30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年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up)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是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for Windows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的預設文字編輯器。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因歷史原因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對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現代的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使用者而言，它是不直觀且難用的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Vim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有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6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種基本模式與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5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種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衍生模式，詳見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  <a:hlinkClick r:id="rId2"/>
              </a:rPr>
              <a:t>維基百科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；基本上只須關注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：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通常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(Normal)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、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插入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(insert)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兩種模式。</a:t>
            </a:r>
            <a:endParaRPr lang="en-US" altLang="zh-TW" sz="17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不知道自己在哪種模式的話，就多敲幾次</a:t>
            </a:r>
            <a:r>
              <a:rPr lang="en-US" altLang="zh-TW" sz="1700" b="1" dirty="0">
                <a:latin typeface="Consolas" panose="020B0609020204030204" pitchFamily="49" charset="0"/>
                <a:ea typeface="+mj-ea"/>
              </a:rPr>
              <a:t>ESC</a:t>
            </a:r>
            <a:r>
              <a:rPr lang="zh-TW" altLang="en-US" sz="1700" b="1" dirty="0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591F3B-E4B4-C455-F10E-CAFBA3196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2" y="57600"/>
            <a:ext cx="8095792" cy="1676221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B1FFD-8698-A121-5B52-0782E91E64F9}"/>
              </a:ext>
            </a:extLst>
          </p:cNvPr>
          <p:cNvGrpSpPr/>
          <p:nvPr/>
        </p:nvGrpSpPr>
        <p:grpSpPr>
          <a:xfrm>
            <a:off x="2618071" y="3564258"/>
            <a:ext cx="1440000" cy="1440000"/>
            <a:chOff x="221380" y="2362705"/>
            <a:chExt cx="1440000" cy="144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A1C5DD6-18B0-7756-D1A3-014EB48D5511}"/>
                </a:ext>
              </a:extLst>
            </p:cNvPr>
            <p:cNvSpPr/>
            <p:nvPr/>
          </p:nvSpPr>
          <p:spPr>
            <a:xfrm>
              <a:off x="221380" y="2362705"/>
              <a:ext cx="1440000" cy="1440000"/>
            </a:xfrm>
            <a:prstGeom prst="ellipse">
              <a:avLst/>
            </a:prstGeom>
            <a:solidFill>
              <a:srgbClr val="1890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C649E6-FE1E-9427-540C-7158E039060C}"/>
                </a:ext>
              </a:extLst>
            </p:cNvPr>
            <p:cNvSpPr txBox="1"/>
            <p:nvPr/>
          </p:nvSpPr>
          <p:spPr>
            <a:xfrm>
              <a:off x="221380" y="2728762"/>
              <a:ext cx="14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通常模式</a:t>
              </a:r>
              <a:endPara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+mj-ea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Normal</a:t>
              </a:r>
              <a:endPara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+mj-ea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0384D7A-9D1C-9B1B-3562-8FB52D77CCFA}"/>
              </a:ext>
            </a:extLst>
          </p:cNvPr>
          <p:cNvGrpSpPr/>
          <p:nvPr/>
        </p:nvGrpSpPr>
        <p:grpSpPr>
          <a:xfrm>
            <a:off x="6425154" y="3564258"/>
            <a:ext cx="1440000" cy="1440000"/>
            <a:chOff x="221380" y="2362705"/>
            <a:chExt cx="1440000" cy="1440000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08E78ECB-5EE6-16F7-125E-796B3C625248}"/>
                </a:ext>
              </a:extLst>
            </p:cNvPr>
            <p:cNvSpPr/>
            <p:nvPr/>
          </p:nvSpPr>
          <p:spPr>
            <a:xfrm>
              <a:off x="221380" y="2362705"/>
              <a:ext cx="1440000" cy="1440000"/>
            </a:xfrm>
            <a:prstGeom prst="ellipse">
              <a:avLst/>
            </a:prstGeom>
            <a:solidFill>
              <a:srgbClr val="1890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CC6E0EC-BFC7-145B-7AAE-16C4DBDA8A28}"/>
                </a:ext>
              </a:extLst>
            </p:cNvPr>
            <p:cNvSpPr txBox="1"/>
            <p:nvPr/>
          </p:nvSpPr>
          <p:spPr>
            <a:xfrm>
              <a:off x="221380" y="2728762"/>
              <a:ext cx="14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插入模式</a:t>
              </a:r>
              <a:endPara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+mj-ea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Consolas" panose="020B0609020204030204" pitchFamily="49" charset="0"/>
                  <a:ea typeface="+mj-ea"/>
                </a:rPr>
                <a:t>Insert</a:t>
              </a:r>
              <a:endPara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+mj-ea"/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BFE2126-545D-F40F-4AB7-DDE6E39CEB75}"/>
              </a:ext>
            </a:extLst>
          </p:cNvPr>
          <p:cNvCxnSpPr>
            <a:cxnSpLocks/>
          </p:cNvCxnSpPr>
          <p:nvPr/>
        </p:nvCxnSpPr>
        <p:spPr>
          <a:xfrm>
            <a:off x="4460034" y="3564258"/>
            <a:ext cx="17137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1A921CD-D75A-D9C9-6B0B-55951BF606A4}"/>
              </a:ext>
            </a:extLst>
          </p:cNvPr>
          <p:cNvCxnSpPr>
            <a:cxnSpLocks/>
          </p:cNvCxnSpPr>
          <p:nvPr/>
        </p:nvCxnSpPr>
        <p:spPr>
          <a:xfrm flipH="1">
            <a:off x="4460034" y="5004258"/>
            <a:ext cx="17137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B8B024-425A-F340-EDDC-CCE7ADE7A28F}"/>
              </a:ext>
            </a:extLst>
          </p:cNvPr>
          <p:cNvSpPr txBox="1"/>
          <p:nvPr/>
        </p:nvSpPr>
        <p:spPr>
          <a:xfrm>
            <a:off x="3615171" y="2929049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【</a:t>
            </a:r>
            <a:r>
              <a:rPr lang="en-US" altLang="zh-TW" sz="2000" b="1" dirty="0" err="1"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在當前列進入插入模式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3722040-F16F-E211-60ED-DEC9CCD3CBC1}"/>
              </a:ext>
            </a:extLst>
          </p:cNvPr>
          <p:cNvSpPr txBox="1"/>
          <p:nvPr/>
        </p:nvSpPr>
        <p:spPr>
          <a:xfrm>
            <a:off x="3987068" y="5239357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【esc】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回到通常模式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3442588-7E8F-0BD6-98CE-86E75B595CD4}"/>
              </a:ext>
            </a:extLst>
          </p:cNvPr>
          <p:cNvCxnSpPr>
            <a:cxnSpLocks/>
          </p:cNvCxnSpPr>
          <p:nvPr/>
        </p:nvCxnSpPr>
        <p:spPr>
          <a:xfrm flipH="1">
            <a:off x="589074" y="4280759"/>
            <a:ext cx="17137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A0F801-011F-914D-179B-15D3C2F73940}"/>
              </a:ext>
            </a:extLst>
          </p:cNvPr>
          <p:cNvSpPr txBox="1"/>
          <p:nvPr/>
        </p:nvSpPr>
        <p:spPr>
          <a:xfrm>
            <a:off x="59425" y="4777692"/>
            <a:ext cx="3454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【:w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存檔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  <a:p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【:q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離開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未存檔會警告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【:q!】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強制離開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捨棄變更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)</a:t>
            </a:r>
          </a:p>
          <a:p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【:</a:t>
            </a:r>
            <a:r>
              <a:rPr lang="en-US" altLang="zh-TW" sz="2000" b="1" dirty="0" err="1">
                <a:latin typeface="Consolas" panose="020B0609020204030204" pitchFamily="49" charset="0"/>
                <a:ea typeface="+mj-ea"/>
              </a:rPr>
              <a:t>wq</a:t>
            </a:r>
            <a:r>
              <a:rPr lang="en-US" altLang="zh-TW" sz="2000" b="1" dirty="0">
                <a:latin typeface="Consolas" panose="020B0609020204030204" pitchFamily="49" charset="0"/>
                <a:ea typeface="+mj-ea"/>
              </a:rPr>
              <a:t>】</a:t>
            </a:r>
            <a:r>
              <a:rPr lang="zh-TW" altLang="en-US" sz="2000" b="1" dirty="0">
                <a:latin typeface="Consolas" panose="020B0609020204030204" pitchFamily="49" charset="0"/>
                <a:ea typeface="+mj-ea"/>
              </a:rPr>
              <a:t>存檔並離開</a:t>
            </a:r>
            <a:endParaRPr lang="en-US" altLang="zh-TW" sz="2000" b="1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9314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>
                <a:latin typeface="+mj-lt"/>
                <a:ea typeface="+mj-ea"/>
                <a:cs typeface="+mj-cs"/>
              </a:rPr>
              <a:t>備註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>
                <a:latin typeface="+mj-lt"/>
                <a:ea typeface="+mj-ea"/>
                <a:cs typeface="+mj-cs"/>
              </a:rPr>
              <a:t>SourceTree</a:t>
            </a:r>
            <a:r>
              <a:rPr lang="zh-TW" altLang="en-US" sz="8800" b="1" cap="all" dirty="0">
                <a:latin typeface="+mj-lt"/>
                <a:ea typeface="+mj-ea"/>
                <a:cs typeface="+mj-cs"/>
              </a:rPr>
              <a:t>安裝</a:t>
            </a:r>
            <a:endParaRPr lang="en-US" altLang="zh-TW" sz="8800" b="1" cap="all">
              <a:latin typeface="+mj-lt"/>
              <a:ea typeface="+mj-ea"/>
              <a:cs typeface="+mj-cs"/>
            </a:endParaRP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17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 txBox="1">
            <a:spLocks/>
          </p:cNvSpPr>
          <p:nvPr/>
        </p:nvSpPr>
        <p:spPr>
          <a:xfrm>
            <a:off x="9592056" y="5477256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smtClean="0"/>
              <a:pPr>
                <a:spcAft>
                  <a:spcPts val="600"/>
                </a:spcAft>
              </a:pPr>
              <a:t>58</a:t>
            </a:fld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617917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(1)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59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選擇是否登入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Bitbucket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Bitbucket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是類似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的、雲端託管程式碼的空間，有免費方案與商用付費方案。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本課程會使用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GitHub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作為遠端儲存庫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(Remote Repository)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，故此請按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Skip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跳過。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71DF7D-D4A7-2DC8-8112-B277B585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" y="704849"/>
            <a:ext cx="8192559" cy="49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3467" y="-76201"/>
            <a:ext cx="3928533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集中 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vs </a:t>
            </a:r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分散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372476" y="475573"/>
            <a:ext cx="3743324" cy="6277652"/>
          </a:xfrm>
        </p:spPr>
        <p:txBody>
          <a:bodyPr>
            <a:noAutofit/>
          </a:bodyPr>
          <a:lstStyle/>
          <a:p>
            <a:pPr algn="just">
              <a:spcBef>
                <a:spcPts val="200"/>
              </a:spcBef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版本控制軟體分成兩種類型：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200"/>
              </a:spcBef>
            </a:pP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集中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just">
              <a:spcBef>
                <a:spcPts val="200"/>
              </a:spcBef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設計簡單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每個使用者修改的都是最新版本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利於檔案備份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200"/>
              </a:spcBef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檔案鎖定問題、開發效率低落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所有操作均需連網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本機只保留最新版本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上傳未開發完成的程式，可能會造成預期外的錯誤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有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Server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當機、資料損毀風險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分散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just">
              <a:spcBef>
                <a:spcPts val="200"/>
              </a:spcBef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優點：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每個使用者有獨立的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repository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，可在離線時作業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可以容易的從現有專案分叉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(fork)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出新的專案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200"/>
              </a:spcBef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缺點：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一開始複製專案速度較慢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因完整複製</a:t>
            </a:r>
            <a:r>
              <a:rPr lang="en-US" altLang="zh-TW" sz="1600" b="1" dirty="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 algn="just">
              <a:spcBef>
                <a:spcPts val="200"/>
              </a:spcBef>
              <a:buFont typeface="+mj-lt"/>
              <a:buAutoNum type="arabicPeriod"/>
            </a:pPr>
            <a:r>
              <a:rPr lang="zh-TW" altLang="en-US" sz="1600" b="1" dirty="0">
                <a:latin typeface="Consolas" panose="020B0609020204030204" pitchFamily="49" charset="0"/>
                <a:ea typeface="+mj-ea"/>
              </a:rPr>
              <a:t>需要更多的儲存空間</a:t>
            </a:r>
            <a:endParaRPr lang="en-US" altLang="zh-TW" sz="1600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6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1026" name="Picture 2" descr="Server - Free technology icons">
            <a:extLst>
              <a:ext uri="{FF2B5EF4-FFF2-40B4-BE49-F238E27FC236}">
                <a16:creationId xmlns:a16="http://schemas.microsoft.com/office/drawing/2014/main" id="{ACCEC187-BAA8-3535-182D-00EBB93C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77" y="1660157"/>
            <a:ext cx="1126893" cy="11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-repository-icon-23 - ICARUS">
            <a:extLst>
              <a:ext uri="{FF2B5EF4-FFF2-40B4-BE49-F238E27FC236}">
                <a16:creationId xmlns:a16="http://schemas.microsoft.com/office/drawing/2014/main" id="{1C712C9E-5FF4-A2DD-E01F-7E29A945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5" y="979121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A94BA796-D251-D7A9-CDB8-DB8812FC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76" y="468810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7090E0-AA88-C91C-2757-9907D8B7FFD9}"/>
              </a:ext>
            </a:extLst>
          </p:cNvPr>
          <p:cNvSpPr txBox="1"/>
          <p:nvPr/>
        </p:nvSpPr>
        <p:spPr>
          <a:xfrm>
            <a:off x="2054675" y="546024"/>
            <a:ext cx="15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repository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293AD5-C8B9-3A14-7547-36649ED26CD1}"/>
              </a:ext>
            </a:extLst>
          </p:cNvPr>
          <p:cNvSpPr txBox="1"/>
          <p:nvPr/>
        </p:nvSpPr>
        <p:spPr>
          <a:xfrm>
            <a:off x="2347275" y="2873981"/>
            <a:ext cx="759779" cy="30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Server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631071-A5A6-44BC-6FE7-825860E18EF1}"/>
              </a:ext>
            </a:extLst>
          </p:cNvPr>
          <p:cNvCxnSpPr>
            <a:cxnSpLocks/>
          </p:cNvCxnSpPr>
          <p:nvPr/>
        </p:nvCxnSpPr>
        <p:spPr>
          <a:xfrm flipH="1">
            <a:off x="3292746" y="806925"/>
            <a:ext cx="2107114" cy="38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57F1B2-7FFF-8358-A56B-13580475D7A4}"/>
              </a:ext>
            </a:extLst>
          </p:cNvPr>
          <p:cNvSpPr txBox="1"/>
          <p:nvPr/>
        </p:nvSpPr>
        <p:spPr>
          <a:xfrm>
            <a:off x="5652291" y="125948"/>
            <a:ext cx="759779" cy="30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Client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A5C594-E8FE-F585-5F8E-1407389CB352}"/>
              </a:ext>
            </a:extLst>
          </p:cNvPr>
          <p:cNvCxnSpPr>
            <a:cxnSpLocks/>
          </p:cNvCxnSpPr>
          <p:nvPr/>
        </p:nvCxnSpPr>
        <p:spPr>
          <a:xfrm flipV="1">
            <a:off x="3308733" y="970668"/>
            <a:ext cx="2107114" cy="38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1416EBBD-514A-D595-9966-7369C070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00" y="2290944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26499F-8B71-8357-8B05-99BFA33ED836}"/>
              </a:ext>
            </a:extLst>
          </p:cNvPr>
          <p:cNvCxnSpPr>
            <a:cxnSpLocks/>
          </p:cNvCxnSpPr>
          <p:nvPr/>
        </p:nvCxnSpPr>
        <p:spPr>
          <a:xfrm flipH="1" flipV="1">
            <a:off x="3360370" y="1517113"/>
            <a:ext cx="2127298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5E305FC-3149-90E9-C80C-AEF6B4884453}"/>
              </a:ext>
            </a:extLst>
          </p:cNvPr>
          <p:cNvCxnSpPr>
            <a:cxnSpLocks/>
          </p:cNvCxnSpPr>
          <p:nvPr/>
        </p:nvCxnSpPr>
        <p:spPr>
          <a:xfrm>
            <a:off x="3380555" y="1680856"/>
            <a:ext cx="2127298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A5C1A9-2596-2905-A8C1-87DB9DBEEC20}"/>
              </a:ext>
            </a:extLst>
          </p:cNvPr>
          <p:cNvSpPr txBox="1"/>
          <p:nvPr/>
        </p:nvSpPr>
        <p:spPr>
          <a:xfrm>
            <a:off x="761022" y="1596392"/>
            <a:ext cx="12096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300">
                <a:latin typeface="+mj-ea"/>
                <a:ea typeface="+mj-ea"/>
              </a:rPr>
              <a:t>集中</a:t>
            </a:r>
          </a:p>
        </p:txBody>
      </p:sp>
      <p:pic>
        <p:nvPicPr>
          <p:cNvPr id="24" name="Picture 2" descr="Server - Free technology icons">
            <a:extLst>
              <a:ext uri="{FF2B5EF4-FFF2-40B4-BE49-F238E27FC236}">
                <a16:creationId xmlns:a16="http://schemas.microsoft.com/office/drawing/2014/main" id="{63EFDDA7-B86F-A169-9F04-B1F70D82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77" y="4984382"/>
            <a:ext cx="1126893" cy="11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ata-repository-icon-23 - ICARUS">
            <a:extLst>
              <a:ext uri="{FF2B5EF4-FFF2-40B4-BE49-F238E27FC236}">
                <a16:creationId xmlns:a16="http://schemas.microsoft.com/office/drawing/2014/main" id="{C2D64AF2-AB5F-E3CA-6E58-45BDE43E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6" y="4307045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3E463029-909E-048F-8245-16FADCC5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98" y="3808491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7306CA-AFC8-5393-6E2D-18A2AB8A239D}"/>
              </a:ext>
            </a:extLst>
          </p:cNvPr>
          <p:cNvSpPr txBox="1"/>
          <p:nvPr/>
        </p:nvSpPr>
        <p:spPr>
          <a:xfrm>
            <a:off x="2054675" y="3870249"/>
            <a:ext cx="15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repository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7D2158F-977A-BE94-67D1-C950D2E257D7}"/>
              </a:ext>
            </a:extLst>
          </p:cNvPr>
          <p:cNvSpPr txBox="1"/>
          <p:nvPr/>
        </p:nvSpPr>
        <p:spPr>
          <a:xfrm>
            <a:off x="2347275" y="6198206"/>
            <a:ext cx="759779" cy="30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Server</a:t>
            </a:r>
            <a:endParaRPr lang="zh-TW" altLang="en-US">
              <a:latin typeface="Consolas" panose="020B0609020204030204" pitchFamily="49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6638043-036D-ABC6-31F9-0D046B2F16FA}"/>
              </a:ext>
            </a:extLst>
          </p:cNvPr>
          <p:cNvCxnSpPr>
            <a:cxnSpLocks/>
          </p:cNvCxnSpPr>
          <p:nvPr/>
        </p:nvCxnSpPr>
        <p:spPr>
          <a:xfrm flipH="1">
            <a:off x="3292746" y="4336739"/>
            <a:ext cx="212310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B3CAE84-F156-012B-557A-85CE93B942A5}"/>
              </a:ext>
            </a:extLst>
          </p:cNvPr>
          <p:cNvCxnSpPr>
            <a:cxnSpLocks/>
          </p:cNvCxnSpPr>
          <p:nvPr/>
        </p:nvCxnSpPr>
        <p:spPr>
          <a:xfrm flipV="1">
            <a:off x="3308733" y="4500482"/>
            <a:ext cx="2178935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6" descr="Pc Client Comments - Desktop Icon Png White - Free Transparent PNG Download  - PNGkey">
            <a:extLst>
              <a:ext uri="{FF2B5EF4-FFF2-40B4-BE49-F238E27FC236}">
                <a16:creationId xmlns:a16="http://schemas.microsoft.com/office/drawing/2014/main" id="{99E3B045-2151-03F3-5E0A-B05C6222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97" y="5616240"/>
            <a:ext cx="1024799" cy="10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658EF43-8BD2-CAAC-B0A3-C015BB4AB8ED}"/>
              </a:ext>
            </a:extLst>
          </p:cNvPr>
          <p:cNvCxnSpPr>
            <a:cxnSpLocks/>
          </p:cNvCxnSpPr>
          <p:nvPr/>
        </p:nvCxnSpPr>
        <p:spPr>
          <a:xfrm flipH="1" flipV="1">
            <a:off x="3360370" y="4841338"/>
            <a:ext cx="2127298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709ECA9-324A-57FB-A715-F1D20E6141F2}"/>
              </a:ext>
            </a:extLst>
          </p:cNvPr>
          <p:cNvCxnSpPr>
            <a:cxnSpLocks/>
          </p:cNvCxnSpPr>
          <p:nvPr/>
        </p:nvCxnSpPr>
        <p:spPr>
          <a:xfrm>
            <a:off x="3380555" y="5005081"/>
            <a:ext cx="2127298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1A7141F-1872-D792-3C3D-03CD6247731C}"/>
              </a:ext>
            </a:extLst>
          </p:cNvPr>
          <p:cNvSpPr txBox="1"/>
          <p:nvPr/>
        </p:nvSpPr>
        <p:spPr>
          <a:xfrm>
            <a:off x="761022" y="4920617"/>
            <a:ext cx="12096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300">
                <a:latin typeface="+mj-ea"/>
                <a:ea typeface="+mj-ea"/>
              </a:rPr>
              <a:t>分散</a:t>
            </a:r>
          </a:p>
        </p:txBody>
      </p:sp>
      <p:pic>
        <p:nvPicPr>
          <p:cNvPr id="36" name="Picture 4" descr="data-repository-icon-23 - ICARUS">
            <a:extLst>
              <a:ext uri="{FF2B5EF4-FFF2-40B4-BE49-F238E27FC236}">
                <a16:creationId xmlns:a16="http://schemas.microsoft.com/office/drawing/2014/main" id="{FCC7A693-AED3-A9B3-2530-85A3A9E3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23" y="4088314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ata-repository-icon-23 - ICARUS">
            <a:extLst>
              <a:ext uri="{FF2B5EF4-FFF2-40B4-BE49-F238E27FC236}">
                <a16:creationId xmlns:a16="http://schemas.microsoft.com/office/drawing/2014/main" id="{A3E26F2F-3C50-D9E2-0372-1DABBB9C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24" y="5736239"/>
            <a:ext cx="601213" cy="6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712DC7-7A00-5E9A-EA3D-E9FD81BFAA1B}"/>
              </a:ext>
            </a:extLst>
          </p:cNvPr>
          <p:cNvSpPr txBox="1"/>
          <p:nvPr/>
        </p:nvSpPr>
        <p:spPr>
          <a:xfrm>
            <a:off x="5237052" y="5041709"/>
            <a:ext cx="15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latin typeface="Consolas" panose="020B0609020204030204" pitchFamily="49" charset="0"/>
              </a:rPr>
              <a:t>repository</a:t>
            </a:r>
            <a:endParaRPr lang="zh-TW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6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60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若無安裝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，在此則需勾選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；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SourceTree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是一種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的圖形化軟體，但沒有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本體的話是無法執行的。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Mercurial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是類似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的分散式版本控制軟體，版本儲存方式有很大的差異，各有優劣。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algn="just">
              <a:spcBef>
                <a:spcPts val="1200"/>
              </a:spcBef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【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進階選項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】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自動轉換分段符號，請參考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安裝步驟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(10)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。</a:t>
            </a: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啟動預設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ignore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選項，不用勾選。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71DF7D-D4A7-2DC8-8112-B277B585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1" y="708635"/>
            <a:ext cx="8192559" cy="49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63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(3)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61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輸入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Git commit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時的使用者與使用者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Email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若有偵測到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.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gitconfig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的話，則會自動帶入。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endParaRPr lang="en-US" altLang="zh-TW" sz="1700" b="1">
              <a:latin typeface="Consolas" panose="020B0609020204030204" pitchFamily="49" charset="0"/>
              <a:ea typeface="+mj-ea"/>
            </a:endParaRPr>
          </a:p>
          <a:p>
            <a:pPr algn="ctr">
              <a:spcBef>
                <a:spcPts val="1200"/>
              </a:spcBef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【.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gitconfig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預存路徑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】</a:t>
            </a:r>
          </a:p>
          <a:p>
            <a:pPr algn="ctr">
              <a:spcBef>
                <a:spcPts val="1200"/>
              </a:spcBef>
            </a:pPr>
            <a:r>
              <a:rPr lang="en-US" altLang="zh-TW" sz="1700" b="1">
                <a:latin typeface="Consolas" panose="020B0609020204030204" pitchFamily="49" charset="0"/>
                <a:ea typeface="+mj-ea"/>
              </a:rPr>
              <a:t>C:\Users\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使用者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\.</a:t>
            </a:r>
            <a:r>
              <a:rPr lang="en-US" altLang="zh-TW" sz="1700" b="1" err="1">
                <a:latin typeface="Consolas" panose="020B0609020204030204" pitchFamily="49" charset="0"/>
                <a:ea typeface="+mj-ea"/>
              </a:rPr>
              <a:t>gitconfig</a:t>
            </a:r>
            <a:endParaRPr lang="en-US" altLang="zh-TW" sz="1700" b="1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71DF7D-D4A7-2DC8-8112-B277B585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9" y="706322"/>
            <a:ext cx="8180163" cy="49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5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(3)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62</a:t>
            </a:fld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文字版面配置區 4">
            <a:extLst>
              <a:ext uri="{FF2B5EF4-FFF2-40B4-BE49-F238E27FC236}">
                <a16:creationId xmlns:a16="http://schemas.microsoft.com/office/drawing/2014/main" id="{C39D4F8B-C747-3D6B-14F8-820C3E69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700" b="1">
                <a:latin typeface="Consolas" panose="020B0609020204030204" pitchFamily="49" charset="0"/>
                <a:ea typeface="+mj-ea"/>
              </a:rPr>
              <a:t>若要使用自己的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SSH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認證，則選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Yes</a:t>
            </a:r>
            <a:r>
              <a:rPr lang="zh-TW" altLang="en-US" sz="1700" b="1">
                <a:latin typeface="Consolas" panose="020B0609020204030204" pitchFamily="49" charset="0"/>
                <a:ea typeface="+mj-ea"/>
              </a:rPr>
              <a:t>；在此選擇</a:t>
            </a:r>
            <a:r>
              <a:rPr lang="en-US" altLang="zh-TW" sz="1700" b="1">
                <a:latin typeface="Consolas" panose="020B0609020204030204" pitchFamily="49" charset="0"/>
                <a:ea typeface="+mj-ea"/>
              </a:rPr>
              <a:t>No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71DF7D-D4A7-2DC8-8112-B277B585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9" y="1934792"/>
            <a:ext cx="8180163" cy="2537422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7082409-714C-02EF-7F03-904354C5D0A3}"/>
              </a:ext>
            </a:extLst>
          </p:cNvPr>
          <p:cNvSpPr/>
          <p:nvPr/>
        </p:nvSpPr>
        <p:spPr>
          <a:xfrm>
            <a:off x="6719940" y="3770132"/>
            <a:ext cx="1745002" cy="6164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285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3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9" name="Group 3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0" name="Rectangle 39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1110054"/>
            <a:ext cx="6558608" cy="458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8800" b="1" cap="all" dirty="0">
                <a:latin typeface="+mj-lt"/>
                <a:ea typeface="+mj-ea"/>
                <a:cs typeface="+mj-cs"/>
              </a:rPr>
              <a:t>備註</a:t>
            </a:r>
            <a:endParaRPr lang="en-US" altLang="zh-TW" sz="8800" b="1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8800" b="1" cap="all" dirty="0" err="1">
                <a:latin typeface="+mj-lt"/>
                <a:ea typeface="+mj-ea"/>
                <a:cs typeface="+mj-cs"/>
              </a:rPr>
              <a:t>MarkDown</a:t>
            </a:r>
            <a:r>
              <a:rPr lang="zh-TW" altLang="en-US" sz="8800" b="1" cap="all" dirty="0">
                <a:latin typeface="+mj-lt"/>
                <a:ea typeface="+mj-ea"/>
                <a:cs typeface="+mj-cs"/>
              </a:rPr>
              <a:t>語法</a:t>
            </a:r>
            <a:endParaRPr lang="en-US" altLang="zh-TW" sz="8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43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45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47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17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 txBox="1">
            <a:spLocks/>
          </p:cNvSpPr>
          <p:nvPr/>
        </p:nvSpPr>
        <p:spPr>
          <a:xfrm>
            <a:off x="9592056" y="5477256"/>
            <a:ext cx="1193868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smtClean="0"/>
              <a:pPr>
                <a:spcAft>
                  <a:spcPts val="600"/>
                </a:spcAft>
              </a:pPr>
              <a:t>63</a:t>
            </a:fld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2413373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EE24D5-9E7E-18D2-A4B7-3FC705D1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64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B30EF01-D484-F7D1-4645-5CDABC8A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72848"/>
              </p:ext>
            </p:extLst>
          </p:nvPr>
        </p:nvGraphicFramePr>
        <p:xfrm>
          <a:off x="123291" y="144313"/>
          <a:ext cx="11085816" cy="642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53">
                  <a:extLst>
                    <a:ext uri="{9D8B030D-6E8A-4147-A177-3AD203B41FA5}">
                      <a16:colId xmlns:a16="http://schemas.microsoft.com/office/drawing/2014/main" val="74971745"/>
                    </a:ext>
                  </a:extLst>
                </a:gridCol>
                <a:gridCol w="8448263">
                  <a:extLst>
                    <a:ext uri="{9D8B030D-6E8A-4147-A177-3AD203B41FA5}">
                      <a16:colId xmlns:a16="http://schemas.microsoft.com/office/drawing/2014/main" val="1211754430"/>
                    </a:ext>
                  </a:extLst>
                </a:gridCol>
              </a:tblGrid>
              <a:tr h="493913"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60125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#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標題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最大標題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6816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######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標題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最小標題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86611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&gt;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引用文字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0763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清單項目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也可使用 * 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+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，皆為清單項目，空兩個或縮排即為子項目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39126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1. 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數字清單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子項目與上相同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96303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```</a:t>
                      </a:r>
                      <a:endParaRPr lang="zh-TW" altLang="en-US" sz="2500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三個反引號圍成的區塊，內部會顯示原始程式碼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64657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--- </a:t>
                      </a:r>
                      <a:endParaRPr lang="zh-TW" altLang="en-US" sz="2500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分隔線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***亦同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zh-TW" altLang="en-US" sz="2500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50834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|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-</a:t>
                      </a:r>
                      <a:endParaRPr lang="zh-TW" altLang="en-US" sz="2500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使用左符號畫出表格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0141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*斜體*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_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斜體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_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亦可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40491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**粗體**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__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粗體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__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亦可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4520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[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名稱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]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連結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[google](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  <a:hlinkClick r:id="rId2"/>
                        </a:rPr>
                        <a:t>https://www.google.com.tw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 超連結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82447"/>
                  </a:ext>
                </a:extLst>
              </a:tr>
              <a:tr h="493913"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![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提示圖片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]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連結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![</a:t>
                      </a:r>
                      <a:r>
                        <a:rPr lang="zh-TW" altLang="en-US" sz="2500" dirty="0">
                          <a:latin typeface="Consolas" panose="020B0609020204030204" pitchFamily="49" charset="0"/>
                          <a:ea typeface="+mj-ea"/>
                        </a:rPr>
                        <a:t>這是圖片</a:t>
                      </a:r>
                      <a:r>
                        <a:rPr lang="en-US" altLang="zh-TW" sz="2500" dirty="0">
                          <a:latin typeface="Consolas" panose="020B0609020204030204" pitchFamily="49" charset="0"/>
                          <a:ea typeface="+mj-ea"/>
                        </a:rPr>
                        <a:t>](http://MyProject/A.jpg)</a:t>
                      </a:r>
                      <a:endParaRPr lang="zh-TW" altLang="en-US" sz="2500" dirty="0"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0486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861D5-9CDD-482A-84BE-6B4CA527F529}"/>
              </a:ext>
            </a:extLst>
          </p:cNvPr>
          <p:cNvSpPr/>
          <p:nvPr/>
        </p:nvSpPr>
        <p:spPr>
          <a:xfrm>
            <a:off x="818056" y="305068"/>
            <a:ext cx="10555888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Thank you</a:t>
            </a:r>
            <a:endParaRPr lang="zh-TW" altLang="en-US" sz="20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 Extra Bold" panose="02060903040505020403" pitchFamily="18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26075A4-6F54-4E70-9A71-D992FB0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5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C7DFB-F839-4192-B53B-1812E6CE4CEC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9600" b="1" cap="all">
                <a:latin typeface="+mj-lt"/>
                <a:ea typeface="+mj-ea"/>
                <a:cs typeface="+mj-cs"/>
              </a:rPr>
              <a:t>第二節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9600" b="1" cap="all">
                <a:latin typeface="+mj-lt"/>
                <a:ea typeface="+mj-ea"/>
                <a:cs typeface="+mj-cs"/>
              </a:rPr>
              <a:t>Git</a:t>
            </a:r>
            <a:r>
              <a:rPr lang="zh-TW" altLang="en-US" sz="9600" b="1" cap="all">
                <a:latin typeface="+mj-lt"/>
                <a:ea typeface="+mj-ea"/>
                <a:cs typeface="+mj-cs"/>
              </a:rPr>
              <a:t>安裝</a:t>
            </a:r>
            <a:endParaRPr lang="en-US" altLang="zh-TW" sz="9600" b="1" cap="all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3B375-A6D2-4583-8FE9-BFCCCFB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108" y="5342324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 sz="28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altLang="zh-TW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6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8749D-78D4-EEDD-710B-56B9785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21127C-0C56-461F-B517-0D483F216F7D}" type="slidenum">
              <a:rPr lang="en-US" altLang="zh-TW"/>
              <a:pPr>
                <a:spcAft>
                  <a:spcPts val="600"/>
                </a:spcAft>
              </a:pPr>
              <a:t>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1E4862-D2CA-0840-73C8-1200E14E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41515"/>
            <a:ext cx="6267450" cy="678304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1566F49-408B-164C-7866-683613C6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00" y="60565"/>
            <a:ext cx="5734051" cy="6778174"/>
          </a:xfrm>
        </p:spPr>
        <p:txBody>
          <a:bodyPr>
            <a:noAutofit/>
          </a:bodyPr>
          <a:lstStyle/>
          <a:p>
            <a:pPr marL="0" indent="0" algn="ctr">
              <a:buClrTx/>
              <a:buNone/>
            </a:pPr>
            <a:r>
              <a:rPr lang="zh-TW" altLang="en-US" sz="3300">
                <a:latin typeface="Consolas" panose="020B0609020204030204" pitchFamily="49" charset="0"/>
                <a:ea typeface="+mj-ea"/>
              </a:rPr>
              <a:t>安裝步驟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(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以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Windows</a:t>
            </a:r>
            <a:r>
              <a:rPr lang="zh-TW" altLang="en-US" sz="3300">
                <a:latin typeface="Consolas" panose="020B0609020204030204" pitchFamily="49" charset="0"/>
                <a:ea typeface="+mj-ea"/>
              </a:rPr>
              <a:t>為例</a:t>
            </a:r>
            <a:r>
              <a:rPr lang="en-US" altLang="zh-TW" sz="3300">
                <a:latin typeface="Consolas" panose="020B0609020204030204" pitchFamily="49" charset="0"/>
                <a:ea typeface="+mj-ea"/>
              </a:rPr>
              <a:t>)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在搜尋引擎輸入關鍵字「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git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」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連到</a:t>
            </a:r>
            <a:r>
              <a:rPr lang="en-US" altLang="zh-TW" sz="1800">
                <a:latin typeface="Consolas" panose="020B0609020204030204" pitchFamily="49" charset="0"/>
                <a:ea typeface="+mj-ea"/>
                <a:hlinkClick r:id="rId3"/>
              </a:rPr>
              <a:t>git</a:t>
            </a:r>
            <a:r>
              <a:rPr lang="zh-TW" altLang="en-US" sz="1800">
                <a:latin typeface="Consolas" panose="020B0609020204030204" pitchFamily="49" charset="0"/>
                <a:ea typeface="+mj-ea"/>
                <a:hlinkClick r:id="rId3"/>
              </a:rPr>
              <a:t>官方網站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，注意不是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GitHub(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兩者不一樣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!)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點選</a:t>
            </a:r>
            <a:r>
              <a:rPr lang="en-US" altLang="zh-TW" sz="1800">
                <a:latin typeface="Consolas" panose="020B0609020204030204" pitchFamily="49" charset="0"/>
                <a:ea typeface="+mj-ea"/>
              </a:rPr>
              <a:t>Downloads</a:t>
            </a:r>
            <a:r>
              <a:rPr lang="zh-TW" altLang="en-US" sz="1800">
                <a:latin typeface="Consolas" panose="020B0609020204030204" pitchFamily="49" charset="0"/>
                <a:ea typeface="+mj-ea"/>
              </a:rPr>
              <a:t>按鈕，進入</a:t>
            </a:r>
            <a:r>
              <a:rPr lang="en-US" altLang="zh-TW" sz="1800">
                <a:latin typeface="Consolas" panose="020B0609020204030204" pitchFamily="49" charset="0"/>
                <a:ea typeface="+mj-ea"/>
                <a:hlinkClick r:id="rId4"/>
              </a:rPr>
              <a:t>Download</a:t>
            </a:r>
            <a:r>
              <a:rPr lang="zh-TW" altLang="en-US" sz="1800">
                <a:latin typeface="Consolas" panose="020B0609020204030204" pitchFamily="49" charset="0"/>
                <a:ea typeface="+mj-ea"/>
                <a:hlinkClick r:id="rId4"/>
              </a:rPr>
              <a:t>頁面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根據對應的作業系統下載軟體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下載完成後執行安裝檔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zh-TW" altLang="en-US" sz="1800">
                <a:latin typeface="Consolas" panose="020B0609020204030204" pitchFamily="49" charset="0"/>
                <a:ea typeface="+mj-ea"/>
              </a:rPr>
              <a:t>按「下一步」到底，完成安裝</a:t>
            </a:r>
            <a:endParaRPr lang="en-US" altLang="zh-TW" sz="1800">
              <a:latin typeface="Consolas" panose="020B0609020204030204" pitchFamily="49" charset="0"/>
              <a:ea typeface="+mj-ea"/>
            </a:endParaRPr>
          </a:p>
          <a:p>
            <a:pPr marL="342900" indent="-342900">
              <a:buClrTx/>
              <a:buFont typeface="+mj-lt"/>
              <a:buAutoNum type="arabicPeriod"/>
            </a:pPr>
            <a:endParaRPr lang="en-US" altLang="zh-TW" sz="180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586EB2C-C3A0-8532-75E5-DD3BAD8B3D4D}"/>
              </a:ext>
            </a:extLst>
          </p:cNvPr>
          <p:cNvSpPr/>
          <p:nvPr/>
        </p:nvSpPr>
        <p:spPr>
          <a:xfrm>
            <a:off x="0" y="4572000"/>
            <a:ext cx="2171700" cy="914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1F03745-4856-4CE1-1BB1-627AA14DFEC4}"/>
              </a:ext>
            </a:extLst>
          </p:cNvPr>
          <p:cNvCxnSpPr>
            <a:cxnSpLocks/>
          </p:cNvCxnSpPr>
          <p:nvPr/>
        </p:nvCxnSpPr>
        <p:spPr>
          <a:xfrm flipH="1">
            <a:off x="2030016" y="1719262"/>
            <a:ext cx="4332684" cy="29479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CB23D0E5-28A3-3E44-C8A4-3657C699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88" y="2519362"/>
            <a:ext cx="4581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76" y="57601"/>
            <a:ext cx="3819524" cy="575749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onsolas" panose="020B0609020204030204" pitchFamily="49" charset="0"/>
              </a:rPr>
              <a:t>安裝步驟介紹</a:t>
            </a:r>
            <a:r>
              <a:rPr lang="en-US" altLang="zh-TW">
                <a:solidFill>
                  <a:schemeClr val="tx1"/>
                </a:solidFill>
                <a:latin typeface="Consolas" panose="020B0609020204030204" pitchFamily="49" charset="0"/>
              </a:rPr>
              <a:t>(01)</a:t>
            </a:r>
            <a:endParaRPr lang="zh-TW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372476" y="704849"/>
            <a:ext cx="3743324" cy="60483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200" b="1">
                <a:latin typeface="Consolas" panose="020B0609020204030204" pitchFamily="49" charset="0"/>
                <a:ea typeface="+mj-ea"/>
                <a:hlinkClick r:id="rId2"/>
              </a:rPr>
              <a:t>GNU</a:t>
            </a:r>
            <a:r>
              <a:rPr lang="zh-TW" altLang="en-US" sz="2200" b="1">
                <a:latin typeface="Consolas" panose="020B0609020204030204" pitchFamily="49" charset="0"/>
                <a:ea typeface="+mj-ea"/>
                <a:hlinkClick r:id="rId2"/>
              </a:rPr>
              <a:t>授權條款</a:t>
            </a:r>
            <a:endParaRPr lang="en-US" altLang="zh-TW" sz="22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此授權條款允許使用者自由使用、散佈、修改。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對有此授權的軟體進行原始碼修改後，也須繼承此授權條款。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b="1">
                <a:latin typeface="Consolas" panose="020B0609020204030204" pitchFamily="49" charset="0"/>
                <a:ea typeface="+mj-ea"/>
              </a:rPr>
              <a:t>點選下一步代表接受此授權條款。</a:t>
            </a:r>
            <a:endParaRPr lang="en-US" altLang="zh-TW" sz="20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A4D7204-9592-4039-BBCA-626870CA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127C-0C56-461F-B517-0D483F216F7D}" type="slidenum">
              <a:rPr lang="zh-TW" altLang="en-US" smtClean="0">
                <a:latin typeface="Consolas" panose="020B0609020204030204" pitchFamily="49" charset="0"/>
              </a:rPr>
              <a:t>9</a:t>
            </a:fld>
            <a:endParaRPr lang="zh-TW" altLang="en-US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A060B1-7EDD-8702-E030-EF0A3E8A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09" y="187134"/>
            <a:ext cx="8223698" cy="64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40</TotalTime>
  <Words>4939</Words>
  <Application>Microsoft Office PowerPoint</Application>
  <PresentationFormat>寬螢幕</PresentationFormat>
  <Paragraphs>697</Paragraphs>
  <Slides>65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微軟正黑體</vt:lpstr>
      <vt:lpstr>新細明體</vt:lpstr>
      <vt:lpstr>標楷體</vt:lpstr>
      <vt:lpstr>Aharoni</vt:lpstr>
      <vt:lpstr>Arial</vt:lpstr>
      <vt:lpstr>Bernard MT Condensed</vt:lpstr>
      <vt:lpstr>Calibri</vt:lpstr>
      <vt:lpstr>Consolas</vt:lpstr>
      <vt:lpstr>Rockwell</vt:lpstr>
      <vt:lpstr>Rockwell Condensed</vt:lpstr>
      <vt:lpstr>Rockwell Extra Bold</vt:lpstr>
      <vt:lpstr>Wingdings</vt:lpstr>
      <vt:lpstr>木刻字型</vt:lpstr>
      <vt:lpstr>PowerPoint 簡報</vt:lpstr>
      <vt:lpstr>GIT &amp; GITHUB</vt:lpstr>
      <vt:lpstr>PowerPoint 簡報</vt:lpstr>
      <vt:lpstr>PowerPoint 簡報</vt:lpstr>
      <vt:lpstr>何謂GIT?</vt:lpstr>
      <vt:lpstr>集中 vs 分散</vt:lpstr>
      <vt:lpstr>PowerPoint 簡報</vt:lpstr>
      <vt:lpstr>PowerPoint 簡報</vt:lpstr>
      <vt:lpstr>安裝步驟介紹(01)</vt:lpstr>
      <vt:lpstr>安裝步驟介紹(02)</vt:lpstr>
      <vt:lpstr>安裝步驟介紹(03)</vt:lpstr>
      <vt:lpstr>安裝步驟介紹(04)</vt:lpstr>
      <vt:lpstr>安裝步驟介紹(05)</vt:lpstr>
      <vt:lpstr>安裝步驟介紹(06)</vt:lpstr>
      <vt:lpstr>安裝步驟介紹(07)</vt:lpstr>
      <vt:lpstr>安裝步驟介紹(08)</vt:lpstr>
      <vt:lpstr>安裝步驟介紹(09)</vt:lpstr>
      <vt:lpstr>安裝步驟介紹(10)</vt:lpstr>
      <vt:lpstr>安裝步驟介紹(11)</vt:lpstr>
      <vt:lpstr>安裝步驟介紹(12)</vt:lpstr>
      <vt:lpstr>安裝步驟介紹(13)</vt:lpstr>
      <vt:lpstr>安裝步驟介紹(14)</vt:lpstr>
      <vt:lpstr>安裝步驟介紹(15)</vt:lpstr>
      <vt:lpstr>PowerPoint 簡報</vt:lpstr>
      <vt:lpstr>Repository(儲存庫)</vt:lpstr>
      <vt:lpstr>Commit(提交)</vt:lpstr>
      <vt:lpstr>Push、Pull</vt:lpstr>
      <vt:lpstr>基礎流程</vt:lpstr>
      <vt:lpstr>PowerPoint 簡報</vt:lpstr>
      <vt:lpstr>git config</vt:lpstr>
      <vt:lpstr>git init</vt:lpstr>
      <vt:lpstr>git status</vt:lpstr>
      <vt:lpstr>PowerPoint 簡報</vt:lpstr>
      <vt:lpstr>git add</vt:lpstr>
      <vt:lpstr>git commit</vt:lpstr>
      <vt:lpstr>PowerPoint 簡報</vt:lpstr>
      <vt:lpstr>git log</vt:lpstr>
      <vt:lpstr>git checkout</vt:lpstr>
      <vt:lpstr>還原檔案</vt:lpstr>
      <vt:lpstr>PowerPoint 簡報</vt:lpstr>
      <vt:lpstr>Source Tree</vt:lpstr>
      <vt:lpstr>分支</vt:lpstr>
      <vt:lpstr>PowerPoint 簡報</vt:lpstr>
      <vt:lpstr>遠端儲存庫</vt:lpstr>
      <vt:lpstr>PowerPoint 簡報</vt:lpstr>
      <vt:lpstr>PowerPoint 簡報</vt:lpstr>
      <vt:lpstr>Git Hub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Vim基礎操作</vt:lpstr>
      <vt:lpstr>PowerPoint 簡報</vt:lpstr>
      <vt:lpstr>安裝步驟介紹(1)</vt:lpstr>
      <vt:lpstr>安裝步驟介紹(2)</vt:lpstr>
      <vt:lpstr>安裝步驟介紹(3)</vt:lpstr>
      <vt:lpstr>安裝步驟介紹(3)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 Web元件開發 JSP Servlet</dc:title>
  <dc:creator>洪子敬 Allen Hong</dc:creator>
  <cp:lastModifiedBy>資展國際 洪子敬</cp:lastModifiedBy>
  <cp:revision>6</cp:revision>
  <dcterms:created xsi:type="dcterms:W3CDTF">2021-04-10T01:11:20Z</dcterms:created>
  <dcterms:modified xsi:type="dcterms:W3CDTF">2022-11-24T02:00:17Z</dcterms:modified>
</cp:coreProperties>
</file>