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57" r:id="rId1"/>
  </p:sldMasterIdLst>
  <p:notesMasterIdLst>
    <p:notesMasterId r:id="rId4"/>
  </p:notesMasterIdLst>
  <p:sldIdLst>
    <p:sldId id="256" r:id="rId2"/>
    <p:sldId id="258" r:id="rId3"/>
  </p:sldIdLst>
  <p:sldSz cx="7561263" cy="10440988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51"/>
    <a:srgbClr val="E2AC00"/>
    <a:srgbClr val="64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67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r">
              <a:defRPr sz="1200"/>
            </a:lvl1pPr>
          </a:lstStyle>
          <a:p>
            <a:fld id="{E9ADEB47-42BB-439B-995F-027CDFB6F534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739775"/>
            <a:ext cx="2678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4" tIns="45692" rIns="91384" bIns="4569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503"/>
            <a:ext cx="5388610" cy="4439841"/>
          </a:xfrm>
          <a:prstGeom prst="rect">
            <a:avLst/>
          </a:prstGeom>
        </p:spPr>
        <p:txBody>
          <a:bodyPr vert="horz" lIns="91384" tIns="45692" rIns="91384" bIns="45692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r">
              <a:defRPr sz="1200"/>
            </a:lvl1pPr>
          </a:lstStyle>
          <a:p>
            <a:fld id="{215D2142-20F6-4F2F-8736-F392D576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93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186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280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373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4674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5608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6543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7477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22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79E90-DA8B-E047-D008-DA5A2082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1708746"/>
            <a:ext cx="5670947" cy="363501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2109BB-5F3C-1FA2-EB1D-F14AEB451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5483936"/>
            <a:ext cx="5670947" cy="2520821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C896CA-3DBE-0E5F-EAF3-3B9737EA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605A02-FDC5-7CC0-4BFA-8428FBA3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93400C-470C-CB6B-2B64-E6D1197D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8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6DBD0-A49B-5B6C-E0AE-E3F07854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8895DE-AD29-3705-428E-6F6198B47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0C1B6-D653-E969-9611-C67334EC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C377D2-75BB-067A-9EE0-99B83EA7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3FA67D-94C7-42D6-5D62-E1404E32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1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C66A67-3244-A6C2-E6F2-0F47129DB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555886"/>
            <a:ext cx="1630397" cy="884825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A7B2E5-7420-9509-62B9-48B0EDFA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555886"/>
            <a:ext cx="4796676" cy="884825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4A7260-D523-6E0A-4931-6EB7EC6F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B6E2C-AB76-289F-878D-710B3DDE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164B74-7921-B8C8-4AC7-B6FE9D98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24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AD5EA-7D60-2873-F74B-FAC3367F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1AD95-5703-00F5-608C-042370A1A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B8E7FD-8CED-57D6-29C2-AA9AA390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3900CC-0EB2-F24A-C973-B896CB33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41D98E-D41E-1287-B9C6-BEE23133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61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2B36F-80D1-33E1-1EC1-4CFE76AB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2602998"/>
            <a:ext cx="6521589" cy="4343160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90EC6B-4B50-CCA6-5740-FB4C9FE5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6987246"/>
            <a:ext cx="6521589" cy="2283965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89B66C-0D4B-CD6A-FBC5-C9A7546B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136A80-FB20-59CF-69C8-34E99C29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53D54C-94E4-17C6-7CB7-52224E4A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2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3DC4E-19EA-306E-AB68-1C605151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AA4A12-2062-A197-3C50-31D4EDA16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F658AF-8547-D91F-D17D-395BC0937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6C38E2-10E2-23B2-69B9-FB379482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45A31D-61B8-9BD5-0EAB-955EAB55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ADEA6D-4C55-982F-3F5A-F8343A6D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71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0ACBE-B6E6-E5D6-D84A-B17B461B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555887"/>
            <a:ext cx="6521589" cy="20181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2E17BB-9C76-7E6D-20A0-499F822E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2559493"/>
            <a:ext cx="3198768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E476C5-5D45-CB94-99E4-0B6B48C4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3813861"/>
            <a:ext cx="3198768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8743B1-F3CF-CFBA-A0E9-4FB9AE91F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2559493"/>
            <a:ext cx="3214522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64CE16-81A7-BB70-1853-C3A3BB80D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3813861"/>
            <a:ext cx="3214522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495987-AF24-E9F1-69B0-1EEE69C2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C73F29-EDA2-E1A8-2668-20F35C03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7852BA-C174-108A-822B-7CA05F6E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2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18155-CB5C-900F-284F-698B8B31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B4F414-18F2-09E9-086B-DE66C64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3882EF-D54F-3E62-776A-EA65F356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61EDD6-E2C6-4849-0549-51209647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36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3F27F5-D7DE-4791-497F-997165D1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CF308B-9F4E-7B98-E4A6-CBE93C70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F0BEE-FE9D-E537-A92C-53EDF4B9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96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2E184-79CB-3590-7016-CD9D01C1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325B1-D07E-E517-E859-434DC532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5ADD60-CE80-4743-A22B-85444167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272324-A89B-1B30-EE07-E3382BA3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5FDDF0-10C9-E704-4E80-E6C957FE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4932EF-D456-3DC0-9060-EE2E25B9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22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04269-EFA4-1CF0-2BF6-EF76ACE3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32735D-41F7-CA12-9582-BE6CFE0EE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4EB381-4AD4-A094-5BE2-078486FC5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DD6D51-7B09-E78D-EDEB-B3F7C4C4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43710E-5AB9-B585-98FC-0708C4DD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B749B0-D6C9-A81C-AA86-3FD365D2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5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79F44F-5DDC-8F75-518E-1B4DCFA6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555887"/>
            <a:ext cx="6521589" cy="2018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1692B6-FE4D-23F5-611D-D5DE01EA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2779430"/>
            <a:ext cx="6521589" cy="662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05DA54-A467-FBEA-2DBB-692CDCC20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B870-0884-4E4C-AAD6-AB08C89102B6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780E09-87B1-52A1-5B3F-344F0C6CF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9677250"/>
            <a:ext cx="2551926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CA794D-55FF-57BE-459A-C70934836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0142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57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58" r:id="rId1"/>
    <p:sldLayoutId id="2147485259" r:id="rId2"/>
    <p:sldLayoutId id="2147485260" r:id="rId3"/>
    <p:sldLayoutId id="2147485261" r:id="rId4"/>
    <p:sldLayoutId id="2147485262" r:id="rId5"/>
    <p:sldLayoutId id="2147485263" r:id="rId6"/>
    <p:sldLayoutId id="2147485264" r:id="rId7"/>
    <p:sldLayoutId id="2147485265" r:id="rId8"/>
    <p:sldLayoutId id="2147485266" r:id="rId9"/>
    <p:sldLayoutId id="2147485267" r:id="rId10"/>
    <p:sldLayoutId id="2147485268" r:id="rId11"/>
  </p:sldLayoutIdLst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725" y="435973"/>
            <a:ext cx="2951223" cy="500281"/>
          </a:xfrm>
        </p:spPr>
        <p:txBody>
          <a:bodyPr>
            <a:noAutofit/>
          </a:bodyPr>
          <a:lstStyle/>
          <a:p>
            <a:pPr>
              <a:lnSpc>
                <a:spcPts val="2363"/>
              </a:lnSpc>
              <a:spcBef>
                <a:spcPts val="0"/>
              </a:spcBef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王威翔作品集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3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2885524" y="884197"/>
            <a:ext cx="4611278" cy="7251811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資展結業專題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pPr algn="just">
              <a:lnSpc>
                <a:spcPts val="24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Survival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生存遊戲活動網站 首頁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使用框架：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</a:p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程式語言：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</a:p>
          <a:p>
            <a:pPr algn="just">
              <a:lnSpc>
                <a:spcPts val="2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b.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專題介紹：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本站共有五大系統：員工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會員系統、場地系統、論壇系統、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活動系統、商城系統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Survival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生存遊戲」為主題，專門舉辦各種生存遊戲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活動供愛好者報名參加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在全台灣有九個營區用作活動場地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加入公司會員的玩家可以到商城購買活動所需空氣槍、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服裝與其它裝備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公司還提供論壇系統供會員抒發己見及參加活動感想，既促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進生存遊戲愛好者間的交流，亦能作為公司改善與進步的意見</a:t>
            </a:r>
          </a:p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負責功能：活動系統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後台管理：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新增表單即時暫存功能、分開處理大型文字檔、連動論壇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系統發布貼文、連動場地系統新增排程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ii.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可新增活動獎品與相簿、分開處理大型圖片檔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前台展示：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多條件查詢、擋住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XXS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ii.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點擊活動獎品表可以顯示獎品圖片、底下能顯示該活動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相簿的所有圖片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報名功能：可以即時檢查登入會員是否已報名過選取的活動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8AD7BC6-3756-6B89-EED5-81A35E8BDF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3" y="8532176"/>
            <a:ext cx="2698472" cy="151789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8A78E83-0CFC-5BD4-98E6-BFAC3F63BC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" y="1044030"/>
            <a:ext cx="2606697" cy="146626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9911CF49-DDCA-9FAE-F53B-DE8A3A99E3DD}"/>
              </a:ext>
            </a:extLst>
          </p:cNvPr>
          <p:cNvSpPr txBox="1"/>
          <p:nvPr/>
        </p:nvSpPr>
        <p:spPr>
          <a:xfrm>
            <a:off x="3117647" y="8358260"/>
            <a:ext cx="4176466" cy="1865721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資展結業專題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加分功能一：表單欄位即時暫存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事件監聽所有輸入欄位，並額外新增一個暫存資料表，每次使用者輸入任一欄位，便將所有欄位當前的值透過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傳到後端存入暫存資料表，如此即使使用者重新整理頁面或關掉重開，畫面依然能顯示上次輸入的資訊。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4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52" y="284721"/>
            <a:ext cx="3107415" cy="500281"/>
          </a:xfrm>
        </p:spPr>
        <p:txBody>
          <a:bodyPr>
            <a:noAutofit/>
          </a:bodyPr>
          <a:lstStyle/>
          <a:p>
            <a:pPr>
              <a:lnSpc>
                <a:spcPts val="2363"/>
              </a:lnSpc>
              <a:spcBef>
                <a:spcPts val="0"/>
              </a:spcBef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王威翔作品集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3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3105120-81AA-61CE-FED5-CFF831FE08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8" y="983494"/>
            <a:ext cx="2616658" cy="147187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3F21CF7-2024-4EB0-8F25-B4240DD84D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8" y="4295206"/>
            <a:ext cx="2616660" cy="147187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9911CF49-DDCA-9FAE-F53B-DE8A3A99E3DD}"/>
              </a:ext>
            </a:extLst>
          </p:cNvPr>
          <p:cNvSpPr txBox="1"/>
          <p:nvPr/>
        </p:nvSpPr>
        <p:spPr>
          <a:xfrm>
            <a:off x="3053626" y="642383"/>
            <a:ext cx="4301054" cy="3302011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資展結業專題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加分功能二：多條件查詢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事件監聽所有多條件查詢欄位，每當任一欄位的值改變，便將當前所有欄位的值透過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傳入後端包成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DTO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，再送入自訂的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方法生成動態的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查詢命令，並傳入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EntityManager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查詢資料，最後將查詢的資料回傳到前端並即時更新頁面資訊。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活動名稱模糊查詢欄位使用正規表示法擋下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攻擊，每當讀取惡意程式便會顯示「讀到惡意程式」的警告，並將該模糊查詢欄位的值視為空白，僅回傳其它搜尋條件的搜尋結果。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6BCD707-EF28-7A84-1C15-1FACF2C9DFCE}"/>
              </a:ext>
            </a:extLst>
          </p:cNvPr>
          <p:cNvSpPr txBox="1"/>
          <p:nvPr/>
        </p:nvSpPr>
        <p:spPr>
          <a:xfrm>
            <a:off x="3049110" y="4009723"/>
            <a:ext cx="4301054" cy="2173497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資展結業專題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加分功能三：大型文字與二進位檔案分開處理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活動文案（大型文字檔）與活動相簿的圖片（大型二進位檔）使用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IO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傳入硬碟資料夾，資料表則存入檔案路徑，每次讀寫則藉由獲得檔案路徑來存取該大型檔案，避免因檔案過大導致存入資料表時遭到截斷。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F64F98-D211-8852-818E-13C11C128B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1" y="6441163"/>
            <a:ext cx="2616658" cy="1684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CFB50BE-B5E7-33AF-5CA5-D3D67097D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9" y="8519216"/>
            <a:ext cx="2644506" cy="14875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DAA4BD1-E925-D47C-E96D-108C50BDA8EE}"/>
              </a:ext>
            </a:extLst>
          </p:cNvPr>
          <p:cNvSpPr txBox="1"/>
          <p:nvPr/>
        </p:nvSpPr>
        <p:spPr>
          <a:xfrm>
            <a:off x="3021232" y="6340630"/>
            <a:ext cx="4328932" cy="181442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資展第一次期中專題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 App</a:t>
            </a: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從開放政府資料平台下載資料表並存入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SQL Server</a:t>
            </a:r>
          </a:p>
          <a:p>
            <a:pPr algn="just">
              <a:lnSpc>
                <a:spcPts val="2000"/>
              </a:lnSpc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能對資料表文字進行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CRUD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，包含模糊搜尋與匯出成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CSV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檔</a:t>
            </a:r>
          </a:p>
          <a:p>
            <a:pPr algn="just">
              <a:lnSpc>
                <a:spcPts val="2000"/>
              </a:lnSpc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能對資料表圖片進行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CRUD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，包含匯出圖片檔</a:t>
            </a:r>
          </a:p>
          <a:p>
            <a:pPr algn="just">
              <a:lnSpc>
                <a:spcPts val="2000"/>
              </a:lnSpc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能使用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Jsoup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套件對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Google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圖片進行模糊查詢與爬蟲抓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just">
              <a:lnSpc>
                <a:spcPts val="2000"/>
              </a:lnSpc>
            </a:pPr>
            <a:r>
              <a:rPr lang="en-US" altLang="zh-TW" sz="12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圖，並將抓取到的圖存入硬碟資料夾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C2F1AD-FBE4-7D3E-15F5-BA81145B19F9}"/>
              </a:ext>
            </a:extLst>
          </p:cNvPr>
          <p:cNvSpPr txBox="1"/>
          <p:nvPr/>
        </p:nvSpPr>
        <p:spPr>
          <a:xfrm>
            <a:off x="3036870" y="8312465"/>
            <a:ext cx="4492372" cy="20709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資展第二次期中專題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Vimy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使用技術：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a.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前端：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CSS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JavaScript</a:t>
            </a:r>
          </a:p>
          <a:p>
            <a:pPr algn="just">
              <a:lnSpc>
                <a:spcPts val="2000"/>
              </a:lnSpc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b.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後端：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Java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Servlet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JSP</a:t>
            </a:r>
          </a:p>
          <a:p>
            <a:pPr algn="just">
              <a:lnSpc>
                <a:spcPts val="2000"/>
              </a:lnSpc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專題介紹：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a.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開放使用者註冊與登入</a:t>
            </a:r>
          </a:p>
          <a:p>
            <a:pPr algn="just">
              <a:lnSpc>
                <a:spcPts val="2000"/>
              </a:lnSpc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b.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使用者可以在本站進行影片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CRUD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，讓其他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just">
              <a:lnSpc>
                <a:spcPts val="2000"/>
              </a:lnSpc>
            </a:pPr>
            <a:r>
              <a:rPr lang="en-US" altLang="zh-TW" sz="12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使用者可以瀏覽與查詢別人上傳的影片</a:t>
            </a:r>
          </a:p>
          <a:p>
            <a:pPr algn="just">
              <a:lnSpc>
                <a:spcPts val="2000"/>
              </a:lnSpc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c.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網站首頁會將最近上傳的影片做為背景影片播放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102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4690</TotalTime>
  <Words>777</Words>
  <Application>Microsoft Office PowerPoint</Application>
  <PresentationFormat>自訂</PresentationFormat>
  <Paragraphs>53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王威翔</dc:creator>
  <cp:lastModifiedBy>威翔</cp:lastModifiedBy>
  <cp:revision>493</cp:revision>
  <cp:lastPrinted>2019-10-23T08:18:21Z</cp:lastPrinted>
  <dcterms:created xsi:type="dcterms:W3CDTF">2015-06-03T09:10:55Z</dcterms:created>
  <dcterms:modified xsi:type="dcterms:W3CDTF">2023-03-25T14:01:03Z</dcterms:modified>
</cp:coreProperties>
</file>