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5"/>
  </p:notesMasterIdLst>
  <p:sldIdLst>
    <p:sldId id="256" r:id="rId2"/>
    <p:sldId id="257" r:id="rId3"/>
    <p:sldId id="258" r:id="rId4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67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0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於資展國際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等，並運用在期末小組專題。已於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聯絡電話：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 </a:t>
            </a:r>
            <a:r>
              <a:rPr lang="en-US" altLang="zh-TW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包括程式語言基礎、後端框架及期末小組專題開發，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7631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、英檢中高級初試）、日文（大學修課兩年）、俄文（大學修課一年）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9170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35059" y="7884790"/>
            <a:ext cx="6491165" cy="221196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，幫助修課學生除錯，協助教授改良課程內容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參與開源翻譯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官方文件開源翻譯，並成功合併多篇文章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操作流程以及團體開發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Repo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 傳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54698" y="139872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程式設計師職涯規畫之動機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。這段經歷的確難熬，我卻甘之如飴，因為每次成功解開的成就感，以及頓感程式能力的提升，讓此前的付出全部變值得，因此立志畢業後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70657" y="4968377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等技術時，瞬間回到大三第一次學程式，每天廢寢忘食只為找出寫錯的那一兩個字母，雖然辛苦卻依舊堅持，在接觸個兩三天駕輕就熟後，那股知道自己又進步了的成就感便是最好的回報。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等大型主流框架後，便迎來期末小組專題，我因為培訓期間表現傑出，被導師選為小組</a:t>
            </a:r>
            <a:r>
              <a:rPr lang="zh-TW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技術長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70657" y="3315825"/>
            <a:ext cx="6514343" cy="144252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用自學能力解決程式問題，對工程師而言極為重要。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92356" y="8275880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未來規劃與展望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短中期目標，將盡快上手工作所需技術，自學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React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框架，並準備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OCAJP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考試，努力在半年內取得證照來為專業能力背書。同期間，一併利用網路資源自學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Spring Security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框架來增加專案安全性。長期目標是跨足其它程式語言，學習當紅框架，包括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C#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.Net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Python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Django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Flask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，以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網路開發專業能力的深度與廣度。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090" y="552055"/>
            <a:ext cx="6529948" cy="2056790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Wang, Wei-Hsiang (Henry)	 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am a hard working, enthusiastic and motivated person, and love learning new skills and technology. I enjoy teamwork, and can quickly catch up on the fellow workers when I join a new team. I am capable of effective communication with all kinds of people, and are ready to take on challenges and dedicate my expertise to the job.</a:t>
            </a: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 Number:</a:t>
            </a:r>
            <a:r>
              <a:rPr lang="zh-TW" altLang="en-US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+886-988-285-329  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5657" y="5703929"/>
            <a:ext cx="6529948" cy="1207142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 &amp; Training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Bachelor Degree in Political Science, NTU,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Completed 576 hours of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iSpan【Java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Software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Developer】Training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Course, 2022/10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545169" y="2969746"/>
            <a:ext cx="3094469" cy="24792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 Skills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Fluency: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 (TOEIC 930,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GEPT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high-intermediate level),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Japanese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(2-year study in college),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Russian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(1-year study in college)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 Communication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Endurance (long hours)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Patient in finding solutions (debug)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 player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Enthusiastic in learning new things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838309" y="2969746"/>
            <a:ext cx="3189308" cy="24536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Technical Skills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Backend: Java,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Hibernate, Spring Framework,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MVC, Spring Boot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Database: T-SQL,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Frontend: HTML/CSS,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JavaScript, Restful,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Other: Git,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Maven,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C/C++,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Cloud Mobile App Development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504901" y="7092702"/>
            <a:ext cx="6491165" cy="303841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Relevant Experiences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 Assistant in MIT AI2 Cloud Mobile App Development  General Course in NTU (2022/2~2022/6)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Instructed beginners to learn Low Code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Helped students debug the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Assisted the Teacher to improve the curriculum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Contributing in MDN Official Docs Translation (2022/12~)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Contributed in MDN Official Docs Translation Project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Numerous translated pages were successfully merged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Understand how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Pull Request works and how to participate in team</a:t>
            </a:r>
          </a:p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projects in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3588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1075</Words>
  <Application>Microsoft Office PowerPoint</Application>
  <PresentationFormat>自訂</PresentationFormat>
  <Paragraphs>62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威翔</cp:lastModifiedBy>
  <cp:revision>477</cp:revision>
  <cp:lastPrinted>2019-10-23T08:18:21Z</cp:lastPrinted>
  <dcterms:created xsi:type="dcterms:W3CDTF">2015-06-03T09:10:55Z</dcterms:created>
  <dcterms:modified xsi:type="dcterms:W3CDTF">2023-03-25T06:35:07Z</dcterms:modified>
</cp:coreProperties>
</file>