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96" r:id="rId1"/>
  </p:sldMasterIdLst>
  <p:notesMasterIdLst>
    <p:notesMasterId r:id="rId4"/>
  </p:notesMasterIdLst>
  <p:sldIdLst>
    <p:sldId id="256" r:id="rId2"/>
    <p:sldId id="257" r:id="rId3"/>
  </p:sldIdLst>
  <p:sldSz cx="7561263" cy="10440988"/>
  <p:notesSz cx="6735763" cy="98663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9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E51"/>
    <a:srgbClr val="E2AC00"/>
    <a:srgbClr val="640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850" y="-4709"/>
      </p:cViewPr>
      <p:guideLst>
        <p:guide orient="horz" pos="328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384" tIns="45692" rIns="91384" bIns="45692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384" tIns="45692" rIns="91384" bIns="45692" rtlCol="0"/>
          <a:lstStyle>
            <a:lvl1pPr algn="r">
              <a:defRPr sz="1200"/>
            </a:lvl1pPr>
          </a:lstStyle>
          <a:p>
            <a:fld id="{E9ADEB47-42BB-439B-995F-027CDFB6F534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028825" y="739775"/>
            <a:ext cx="26781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84" tIns="45692" rIns="91384" bIns="45692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3577" y="4686503"/>
            <a:ext cx="5388610" cy="4439841"/>
          </a:xfrm>
          <a:prstGeom prst="rect">
            <a:avLst/>
          </a:prstGeom>
        </p:spPr>
        <p:txBody>
          <a:bodyPr vert="horz" lIns="91384" tIns="45692" rIns="91384" bIns="45692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384" tIns="45692" rIns="91384" bIns="45692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384" tIns="45692" rIns="91384" bIns="45692" rtlCol="0" anchor="b"/>
          <a:lstStyle>
            <a:lvl1pPr algn="r">
              <a:defRPr sz="1200"/>
            </a:lvl1pPr>
          </a:lstStyle>
          <a:p>
            <a:fld id="{215D2142-20F6-4F2F-8736-F392D5765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009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90935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81869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72805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963739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454674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945608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436543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927477" algn="l" defTabSz="9818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028825" y="739775"/>
            <a:ext cx="2678113" cy="37004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D2142-20F6-4F2F-8736-F392D576586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548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028825" y="739775"/>
            <a:ext cx="2678113" cy="37004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D2142-20F6-4F2F-8736-F392D576586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958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7F1284-D2BA-E99D-D795-85BAA5AB3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5158" y="1708746"/>
            <a:ext cx="5670947" cy="3635011"/>
          </a:xfrm>
        </p:spPr>
        <p:txBody>
          <a:bodyPr anchor="b"/>
          <a:lstStyle>
            <a:lvl1pPr algn="ctr">
              <a:defRPr sz="372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24AEFE1-ACFE-C17E-9AD3-7C7158F73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158" y="5483936"/>
            <a:ext cx="5670947" cy="2520821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555" indent="0" algn="ctr">
              <a:buNone/>
              <a:defRPr sz="1240"/>
            </a:lvl2pPr>
            <a:lvl3pPr marL="567111" indent="0" algn="ctr">
              <a:buNone/>
              <a:defRPr sz="1116"/>
            </a:lvl3pPr>
            <a:lvl4pPr marL="850666" indent="0" algn="ctr">
              <a:buNone/>
              <a:defRPr sz="992"/>
            </a:lvl4pPr>
            <a:lvl5pPr marL="1134222" indent="0" algn="ctr">
              <a:buNone/>
              <a:defRPr sz="992"/>
            </a:lvl5pPr>
            <a:lvl6pPr marL="1417777" indent="0" algn="ctr">
              <a:buNone/>
              <a:defRPr sz="992"/>
            </a:lvl6pPr>
            <a:lvl7pPr marL="1701333" indent="0" algn="ctr">
              <a:buNone/>
              <a:defRPr sz="992"/>
            </a:lvl7pPr>
            <a:lvl8pPr marL="1984888" indent="0" algn="ctr">
              <a:buNone/>
              <a:defRPr sz="992"/>
            </a:lvl8pPr>
            <a:lvl9pPr marL="2268444" indent="0" algn="ctr">
              <a:buNone/>
              <a:defRPr sz="992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984791-667C-4859-9446-C99CAD6AE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8803B7-C534-6B1B-BDCF-91C2D454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A7A267-ECB9-81E8-8E6B-23CB548B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0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B8EF6E-B28F-DEFC-C3C9-11B996C1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BB36781-9B0D-E64A-5BA8-7557B3B65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931F03-195E-DD80-6018-1D55845F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5FE0E2-E141-5F57-EDF6-16D7AB0E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9676AD-27E7-8164-EBD4-C6799612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99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DDA66F1-BD93-F817-2B48-1145457A3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411029" y="555886"/>
            <a:ext cx="1630397" cy="884825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3A8F701-F572-4575-7D02-FA00283FA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9837" y="555886"/>
            <a:ext cx="4796676" cy="884825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554704-B7C0-E2AF-2A99-246409CF4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ED9EF7-66A3-168E-D526-28AD08DF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0A7FF6-F758-BE0C-9DC8-C65DE3D5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02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35B628-1A69-2E88-E7E3-2A761487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A596F4-D0B5-81E7-B5AD-F31DBAAC3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9D372F-1D82-6340-961D-96274921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48827D-03DA-45FC-2BBA-9D6D2B26E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4D2AA2-FE03-89F4-B7C7-88144104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60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8896E8-A546-2556-DA83-C243D0A0E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899" y="2602998"/>
            <a:ext cx="6521589" cy="4343160"/>
          </a:xfrm>
        </p:spPr>
        <p:txBody>
          <a:bodyPr anchor="b"/>
          <a:lstStyle>
            <a:lvl1pPr>
              <a:defRPr sz="372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7BEEC9-FBFA-CB01-2F6D-C8A414A72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899" y="6987246"/>
            <a:ext cx="6521589" cy="2283965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1pPr>
            <a:lvl2pPr marL="283555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7111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666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4222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77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1333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488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8444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A3AAE8-370B-1B4A-0967-EEDE7FC2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C7BA24-B90E-6CBB-7232-F0A19D099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19769D-9EE9-13F5-39E9-7A98C7E0B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15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3C7AA5-22CD-4EA4-C59C-392304AE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85133C-9A7A-47E9-34BD-55FD1CDEB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37" y="2779430"/>
            <a:ext cx="3213537" cy="66247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640416-9EE9-8705-7C10-B064F3755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27889" y="2779430"/>
            <a:ext cx="3213537" cy="66247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6E3E5A-1644-3C84-FE80-08DB5241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C85B67-AE9F-869A-C7C5-B75F85B5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7A129A-E7FE-20C7-297B-2A5EF61C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67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7FF142-E75C-1C8A-89E3-E528EAC5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22" y="555887"/>
            <a:ext cx="6521589" cy="201810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D49137-8F2A-DEB1-BAFD-8F066EAC7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822" y="2559493"/>
            <a:ext cx="3198768" cy="1254368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55" indent="0">
              <a:buNone/>
              <a:defRPr sz="1240" b="1"/>
            </a:lvl2pPr>
            <a:lvl3pPr marL="567111" indent="0">
              <a:buNone/>
              <a:defRPr sz="1116" b="1"/>
            </a:lvl3pPr>
            <a:lvl4pPr marL="850666" indent="0">
              <a:buNone/>
              <a:defRPr sz="992" b="1"/>
            </a:lvl4pPr>
            <a:lvl5pPr marL="1134222" indent="0">
              <a:buNone/>
              <a:defRPr sz="992" b="1"/>
            </a:lvl5pPr>
            <a:lvl6pPr marL="1417777" indent="0">
              <a:buNone/>
              <a:defRPr sz="992" b="1"/>
            </a:lvl6pPr>
            <a:lvl7pPr marL="1701333" indent="0">
              <a:buNone/>
              <a:defRPr sz="992" b="1"/>
            </a:lvl7pPr>
            <a:lvl8pPr marL="1984888" indent="0">
              <a:buNone/>
              <a:defRPr sz="992" b="1"/>
            </a:lvl8pPr>
            <a:lvl9pPr marL="2268444" indent="0">
              <a:buNone/>
              <a:defRPr sz="99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B0B93D-8115-7953-BFE1-58F78207D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822" y="3813861"/>
            <a:ext cx="3198768" cy="560961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EFCB2F7-20C0-7FDA-250E-5F3A219B2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27889" y="2559493"/>
            <a:ext cx="3214522" cy="1254368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55" indent="0">
              <a:buNone/>
              <a:defRPr sz="1240" b="1"/>
            </a:lvl2pPr>
            <a:lvl3pPr marL="567111" indent="0">
              <a:buNone/>
              <a:defRPr sz="1116" b="1"/>
            </a:lvl3pPr>
            <a:lvl4pPr marL="850666" indent="0">
              <a:buNone/>
              <a:defRPr sz="992" b="1"/>
            </a:lvl4pPr>
            <a:lvl5pPr marL="1134222" indent="0">
              <a:buNone/>
              <a:defRPr sz="992" b="1"/>
            </a:lvl5pPr>
            <a:lvl6pPr marL="1417777" indent="0">
              <a:buNone/>
              <a:defRPr sz="992" b="1"/>
            </a:lvl6pPr>
            <a:lvl7pPr marL="1701333" indent="0">
              <a:buNone/>
              <a:defRPr sz="992" b="1"/>
            </a:lvl7pPr>
            <a:lvl8pPr marL="1984888" indent="0">
              <a:buNone/>
              <a:defRPr sz="992" b="1"/>
            </a:lvl8pPr>
            <a:lvl9pPr marL="2268444" indent="0">
              <a:buNone/>
              <a:defRPr sz="99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63E71FA-CEE4-2C7F-1167-5728E3989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27889" y="3813861"/>
            <a:ext cx="3214522" cy="560961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4DB37EF-A621-3F04-97E9-78DB8117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0153559-7101-A53B-43CF-9734B8FD9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A62811B-7B83-A3E1-A640-76397961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20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E9848C-F0A0-E452-3BE4-E5E42EC3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544B5B4-4F5C-806F-7669-DDA2F99E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76BB41E-F363-6B5A-A257-5BD4CC13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A364DB5-56F0-FA60-32FC-76226C64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54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2A1AC79-DAB3-C998-CB1F-F446F8785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527A2FB-F431-C83A-560F-F3F0E7C8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B67E59-AD24-9AB9-4436-8AC4AA1D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00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BA57D4-A30E-42D5-BB29-2D6061038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22" y="696066"/>
            <a:ext cx="2438704" cy="2436231"/>
          </a:xfrm>
        </p:spPr>
        <p:txBody>
          <a:bodyPr anchor="b"/>
          <a:lstStyle>
            <a:lvl1pPr>
              <a:defRPr sz="1985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22B9D1-8C32-6009-1B5B-2B8A1535D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4522" y="1503310"/>
            <a:ext cx="3827889" cy="7419869"/>
          </a:xfrm>
        </p:spPr>
        <p:txBody>
          <a:bodyPr/>
          <a:lstStyle>
            <a:lvl1pPr>
              <a:defRPr sz="1985"/>
            </a:lvl1pPr>
            <a:lvl2pPr>
              <a:defRPr sz="1737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B95F6C1-A50E-3044-631F-A8DA34667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822" y="3132296"/>
            <a:ext cx="2438704" cy="5802967"/>
          </a:xfrm>
        </p:spPr>
        <p:txBody>
          <a:bodyPr/>
          <a:lstStyle>
            <a:lvl1pPr marL="0" indent="0">
              <a:buNone/>
              <a:defRPr sz="992"/>
            </a:lvl1pPr>
            <a:lvl2pPr marL="283555" indent="0">
              <a:buNone/>
              <a:defRPr sz="868"/>
            </a:lvl2pPr>
            <a:lvl3pPr marL="567111" indent="0">
              <a:buNone/>
              <a:defRPr sz="744"/>
            </a:lvl3pPr>
            <a:lvl4pPr marL="850666" indent="0">
              <a:buNone/>
              <a:defRPr sz="620"/>
            </a:lvl4pPr>
            <a:lvl5pPr marL="1134222" indent="0">
              <a:buNone/>
              <a:defRPr sz="620"/>
            </a:lvl5pPr>
            <a:lvl6pPr marL="1417777" indent="0">
              <a:buNone/>
              <a:defRPr sz="620"/>
            </a:lvl6pPr>
            <a:lvl7pPr marL="1701333" indent="0">
              <a:buNone/>
              <a:defRPr sz="620"/>
            </a:lvl7pPr>
            <a:lvl8pPr marL="1984888" indent="0">
              <a:buNone/>
              <a:defRPr sz="620"/>
            </a:lvl8pPr>
            <a:lvl9pPr marL="2268444" indent="0">
              <a:buNone/>
              <a:defRPr sz="62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358652-8973-9070-67E3-55E084E7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23BD07-F932-69B1-FE36-F1C7182A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8CE3A0-8D8A-B3B7-6991-403B551D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08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010FBF-B700-64B5-6C7E-61F7F251B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22" y="696066"/>
            <a:ext cx="2438704" cy="2436231"/>
          </a:xfrm>
        </p:spPr>
        <p:txBody>
          <a:bodyPr anchor="b"/>
          <a:lstStyle>
            <a:lvl1pPr>
              <a:defRPr sz="1985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AC2B90A-2E29-E55B-B743-A5ABA248F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14522" y="1503310"/>
            <a:ext cx="3827889" cy="7419869"/>
          </a:xfrm>
        </p:spPr>
        <p:txBody>
          <a:bodyPr/>
          <a:lstStyle>
            <a:lvl1pPr marL="0" indent="0">
              <a:buNone/>
              <a:defRPr sz="1985"/>
            </a:lvl1pPr>
            <a:lvl2pPr marL="283555" indent="0">
              <a:buNone/>
              <a:defRPr sz="1737"/>
            </a:lvl2pPr>
            <a:lvl3pPr marL="567111" indent="0">
              <a:buNone/>
              <a:defRPr sz="1488"/>
            </a:lvl3pPr>
            <a:lvl4pPr marL="850666" indent="0">
              <a:buNone/>
              <a:defRPr sz="1240"/>
            </a:lvl4pPr>
            <a:lvl5pPr marL="1134222" indent="0">
              <a:buNone/>
              <a:defRPr sz="1240"/>
            </a:lvl5pPr>
            <a:lvl6pPr marL="1417777" indent="0">
              <a:buNone/>
              <a:defRPr sz="1240"/>
            </a:lvl6pPr>
            <a:lvl7pPr marL="1701333" indent="0">
              <a:buNone/>
              <a:defRPr sz="1240"/>
            </a:lvl7pPr>
            <a:lvl8pPr marL="1984888" indent="0">
              <a:buNone/>
              <a:defRPr sz="1240"/>
            </a:lvl8pPr>
            <a:lvl9pPr marL="2268444" indent="0">
              <a:buNone/>
              <a:defRPr sz="124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202144-139D-B44E-D11C-9DD41E9A5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822" y="3132296"/>
            <a:ext cx="2438704" cy="5802967"/>
          </a:xfrm>
        </p:spPr>
        <p:txBody>
          <a:bodyPr/>
          <a:lstStyle>
            <a:lvl1pPr marL="0" indent="0">
              <a:buNone/>
              <a:defRPr sz="992"/>
            </a:lvl1pPr>
            <a:lvl2pPr marL="283555" indent="0">
              <a:buNone/>
              <a:defRPr sz="868"/>
            </a:lvl2pPr>
            <a:lvl3pPr marL="567111" indent="0">
              <a:buNone/>
              <a:defRPr sz="744"/>
            </a:lvl3pPr>
            <a:lvl4pPr marL="850666" indent="0">
              <a:buNone/>
              <a:defRPr sz="620"/>
            </a:lvl4pPr>
            <a:lvl5pPr marL="1134222" indent="0">
              <a:buNone/>
              <a:defRPr sz="620"/>
            </a:lvl5pPr>
            <a:lvl6pPr marL="1417777" indent="0">
              <a:buNone/>
              <a:defRPr sz="620"/>
            </a:lvl6pPr>
            <a:lvl7pPr marL="1701333" indent="0">
              <a:buNone/>
              <a:defRPr sz="620"/>
            </a:lvl7pPr>
            <a:lvl8pPr marL="1984888" indent="0">
              <a:buNone/>
              <a:defRPr sz="620"/>
            </a:lvl8pPr>
            <a:lvl9pPr marL="2268444" indent="0">
              <a:buNone/>
              <a:defRPr sz="62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5289E4-1112-5D58-181C-0B72427B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B870-0884-4E4C-AAD6-AB08C89102B6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2DE383-0FD2-461E-078B-9FDB24DC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25CA21-16FD-93E1-A47A-DF1E876B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61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38208E2-080F-D583-1930-0320A666F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837" y="555887"/>
            <a:ext cx="6521589" cy="2018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EE0512-3D19-AEDA-598C-7131D9C41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837" y="2779430"/>
            <a:ext cx="6521589" cy="6624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F3A383-E66D-18EA-A251-7FD24A712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9837" y="9677250"/>
            <a:ext cx="1701284" cy="555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EB870-0884-4E4C-AAD6-AB08C89102B6}" type="datetimeFigureOut">
              <a:rPr lang="zh-TW" altLang="en-US" smtClean="0"/>
              <a:t>2023/3/16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4D7A91-EAAC-AEAB-CE73-F6178FD7D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04669" y="9677250"/>
            <a:ext cx="2551926" cy="555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67BA26-DE12-D6CB-77CA-5AE26C599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0142" y="9677250"/>
            <a:ext cx="1701284" cy="5558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2D79A-09FE-44D2-8A25-EDD348CCB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22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7" r:id="rId1"/>
    <p:sldLayoutId id="2147485198" r:id="rId2"/>
    <p:sldLayoutId id="2147485199" r:id="rId3"/>
    <p:sldLayoutId id="2147485200" r:id="rId4"/>
    <p:sldLayoutId id="2147485201" r:id="rId5"/>
    <p:sldLayoutId id="2147485202" r:id="rId6"/>
    <p:sldLayoutId id="2147485203" r:id="rId7"/>
    <p:sldLayoutId id="2147485204" r:id="rId8"/>
    <p:sldLayoutId id="2147485205" r:id="rId9"/>
    <p:sldLayoutId id="2147485206" r:id="rId10"/>
    <p:sldLayoutId id="2147485207" r:id="rId11"/>
  </p:sldLayoutIdLst>
  <p:txStyles>
    <p:titleStyle>
      <a:lvl1pPr algn="l" defTabSz="567111" rtl="0" eaLnBrk="1" latinLnBrk="0" hangingPunct="1">
        <a:lnSpc>
          <a:spcPct val="90000"/>
        </a:lnSpc>
        <a:spcBef>
          <a:spcPct val="0"/>
        </a:spcBef>
        <a:buNone/>
        <a:defRPr sz="27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78" indent="-141778" algn="l" defTabSz="567111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7" kern="1200">
          <a:solidFill>
            <a:schemeClr val="tx1"/>
          </a:solidFill>
          <a:latin typeface="+mn-lt"/>
          <a:ea typeface="+mn-ea"/>
          <a:cs typeface="+mn-cs"/>
        </a:defRPr>
      </a:lvl1pPr>
      <a:lvl2pPr marL="425333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889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2444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999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9555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3110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6666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10221" indent="-141778" algn="l" defTabSz="567111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555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7111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666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4222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777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1333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888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8444" algn="l" defTabSz="567111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00511" y="609763"/>
            <a:ext cx="4608512" cy="2713688"/>
          </a:xfrm>
        </p:spPr>
        <p:txBody>
          <a:bodyPr>
            <a:noAutofit/>
          </a:bodyPr>
          <a:lstStyle/>
          <a:p>
            <a:pPr algn="l">
              <a:lnSpc>
                <a:spcPts val="2363"/>
              </a:lnSpc>
              <a:spcBef>
                <a:spcPts val="0"/>
              </a:spcBef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王威翔    </a:t>
            </a:r>
            <a:r>
              <a:rPr lang="en-US" altLang="zh-TW" sz="1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Taipei, Taiwan </a:t>
            </a:r>
            <a:endParaRPr lang="en-US" altLang="zh-TW" sz="24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ts val="2200"/>
              </a:lnSpc>
              <a:spcBef>
                <a:spcPts val="1200"/>
              </a:spcBef>
            </a:pP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目前在資展國際的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跨域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軟體工程師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就業養成班學習程式開發技術，能熟用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 Server 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HTML/CSS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AJAX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Hibernate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Boot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等技術，並運用在期末專題開發。預計於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2023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22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日結訓。</a:t>
            </a:r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ts val="2000"/>
              </a:lnSpc>
              <a:spcBef>
                <a:spcPts val="1800"/>
              </a:spcBef>
            </a:pPr>
            <a:r>
              <a:rPr lang="zh-TW" altLang="en-US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連絡電話</a:t>
            </a:r>
            <a:r>
              <a:rPr lang="en-US" altLang="zh-TW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0988-285-329    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TW" sz="13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Email: henry940129@gmail.com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635059" y="3393698"/>
            <a:ext cx="6529948" cy="1608150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學習經歷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資展國際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跨域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軟體工程師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就業養成班</a:t>
            </a:r>
            <a:r>
              <a:rPr lang="en-US" altLang="zh-TW" sz="16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576</a:t>
            </a:r>
            <a:r>
              <a:rPr lang="zh-TW" altLang="en-US" sz="16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小時完整訓練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包括程式語言基礎至後端框架，以及期末專題團隊合作。</a:t>
            </a:r>
            <a:endParaRPr lang="en-US" altLang="zh-TW" sz="16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國立台灣大學  政治學系國際關係組，</a:t>
            </a:r>
            <a:r>
              <a:rPr lang="en-US" altLang="zh-TW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2018/09 – 2022/06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F85197E2-3EAB-D3E1-34B3-233A4C2687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95" y="779731"/>
            <a:ext cx="1622937" cy="2086634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28F0FD1F-6821-87B0-D684-1BDB20D6BAF9}"/>
              </a:ext>
            </a:extLst>
          </p:cNvPr>
          <p:cNvSpPr txBox="1"/>
          <p:nvPr/>
        </p:nvSpPr>
        <p:spPr>
          <a:xfrm>
            <a:off x="638110" y="5250695"/>
            <a:ext cx="769308" cy="406923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技能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220A51F-6DD2-ACE1-D05A-859868DF2722}"/>
              </a:ext>
            </a:extLst>
          </p:cNvPr>
          <p:cNvSpPr txBox="1"/>
          <p:nvPr/>
        </p:nvSpPr>
        <p:spPr>
          <a:xfrm>
            <a:off x="661729" y="5798113"/>
            <a:ext cx="3094469" cy="150664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外語能力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英語（多益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930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）、日文（大學修課兩年）、俄文（大學修課一年）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Servlet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JSP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Hibernate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Framework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MVC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Boot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8756AA9-25DE-F748-4D86-A2DCF76816E9}"/>
              </a:ext>
            </a:extLst>
          </p:cNvPr>
          <p:cNvSpPr txBox="1"/>
          <p:nvPr/>
        </p:nvSpPr>
        <p:spPr>
          <a:xfrm>
            <a:off x="3996655" y="5798113"/>
            <a:ext cx="3094469" cy="166053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T-SQL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Server</a:t>
            </a: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HTML/CSS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AJAX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５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C/C++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 Swing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MIT AI2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雲端行動應用程式開發</a:t>
            </a:r>
            <a:endParaRPr lang="en-US" altLang="zh-TW" sz="105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FCA2D68-3E5E-C7E9-E8D8-DC756D03BDF1}"/>
              </a:ext>
            </a:extLst>
          </p:cNvPr>
          <p:cNvSpPr txBox="1"/>
          <p:nvPr/>
        </p:nvSpPr>
        <p:spPr>
          <a:xfrm>
            <a:off x="635059" y="7668766"/>
            <a:ext cx="6491165" cy="2365858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其他經歷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由於對程式設計強烈的興趣，不僅獲得優異修課成績，之後還自學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、報名臺大計資中心開設的暑期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機器學習、分別於大三下與大四上選修學校開設的前端及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MIT AI2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雲端程式設計。其中大四上修的雲端程式設計，因為成績優異加上毛遂自薦，於大四下擔任同一堂課的課程助教，有幸在大學最後一學期，體會手把手帶領新手學習新技術的過程，累積大量幫忙除錯的經驗，與上課教授討論課程安排，加上教授知道我想進入資訊業的夢想，還經常大方分享業界經驗。如今回想起來，仍非常感謝教授的諄諄教誨。</a:t>
            </a:r>
            <a:endParaRPr lang="en-US" altLang="zh-TW" sz="1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248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/>
          <p:cNvSpPr txBox="1"/>
          <p:nvPr/>
        </p:nvSpPr>
        <p:spPr>
          <a:xfrm>
            <a:off x="561176" y="590229"/>
            <a:ext cx="6529948" cy="561966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 傳   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AUTOBIOGRAPHY</a:t>
            </a:r>
          </a:p>
          <a:p>
            <a:pPr>
              <a:lnSpc>
                <a:spcPts val="1000"/>
              </a:lnSpc>
            </a:pPr>
            <a:r>
              <a:rPr lang="en-US" altLang="zh-TW" sz="20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_______________________________________________________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8F0FD1F-6821-87B0-D684-1BDB20D6BAF9}"/>
              </a:ext>
            </a:extLst>
          </p:cNvPr>
          <p:cNvSpPr txBox="1"/>
          <p:nvPr/>
        </p:nvSpPr>
        <p:spPr>
          <a:xfrm>
            <a:off x="571846" y="1548085"/>
            <a:ext cx="6495283" cy="1750305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軟體工程師生涯規畫之動機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自從大三上學期選修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C/C++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識課，我對程式設計的熱愛就此盛開，大量練習作業以及勸退無數新手的除錯地獄，無不激起我愈發頑強的好勝心，常常徹夜未眠只為找出正確解法，這段經歷的確痛苦，我卻甘之如飴，因為每次成功解開的成就感以及頓感程式能力的提升是那麼真實，讓此前的痛苦全部變值得，並暗自發誓畢業後一定要成為程式設計師。</a:t>
            </a:r>
            <a:endParaRPr lang="en-US" altLang="zh-TW" sz="1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CBD6699-5853-43DC-E892-20526FDB56A3}"/>
              </a:ext>
            </a:extLst>
          </p:cNvPr>
          <p:cNvSpPr txBox="1"/>
          <p:nvPr/>
        </p:nvSpPr>
        <p:spPr>
          <a:xfrm>
            <a:off x="565290" y="3537609"/>
            <a:ext cx="6529949" cy="3135299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資展國際專業訓練經驗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T-SQL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、資料庫、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JDBC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Servlet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JSP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等技術時，瞬間回到大三第一次學程式時，每天廢寢忘食只為找出寫錯的那一兩個字母，雖然辛苦卻依舊執著，在接觸個兩三天駕輕就熟後，那股知道自己又進步了的成就感便是最好的回報。</a:t>
            </a: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等學完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Hibernate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MVC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Boot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大型主流框架後，便迎來期末小組專題，我因為培訓期間表現優異，被導師選為小組技術長。專案使用的技術難度很高，但透過團隊合作與腦力激盪，把專題成品做到可圈可點。小組專題是對課程的總複習，也是無比寶貴的學習過程。訓練期間也常常協助同學們除錯，讓我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Debug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的能力飛速增長，不僅實力獲得同學與導師的認可，更獲得同學「你看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分鐘抵我</a:t>
            </a:r>
            <a:r>
              <a:rPr lang="en-US" altLang="zh-TW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小時」的評價。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4A28840-8EB3-D328-6251-A2B21F806B5B}"/>
              </a:ext>
            </a:extLst>
          </p:cNvPr>
          <p:cNvSpPr txBox="1"/>
          <p:nvPr/>
        </p:nvSpPr>
        <p:spPr>
          <a:xfrm>
            <a:off x="545170" y="6801216"/>
            <a:ext cx="2281476" cy="382943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自學力</a:t>
            </a:r>
            <a:endParaRPr lang="en-US" altLang="zh-TW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C14FA82-81E8-7753-27AA-C408F51D2634}"/>
              </a:ext>
            </a:extLst>
          </p:cNvPr>
          <p:cNvSpPr txBox="1"/>
          <p:nvPr/>
        </p:nvSpPr>
        <p:spPr>
          <a:xfrm>
            <a:off x="545170" y="8238882"/>
            <a:ext cx="6514343" cy="1750305"/>
          </a:xfrm>
          <a:prstGeom prst="rect">
            <a:avLst/>
          </a:prstGeom>
          <a:noFill/>
          <a:ln>
            <a:noFill/>
          </a:ln>
        </p:spPr>
        <p:txBody>
          <a:bodyPr wrap="square" lIns="98187" tIns="49094" rIns="98187" bIns="49094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未來工作期許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zh-TW" altLang="zh-TW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半年的資展培訓，最大的感悟是學得愈多愈發現自己可以加強的領域。資展結訓是好的開始，未來要展現更積極的自學能力與態度，以最快的速度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提升</a:t>
            </a:r>
            <a:r>
              <a:rPr lang="zh-TW" altLang="zh-TW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技能，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配合需求</a:t>
            </a:r>
            <a:r>
              <a:rPr lang="zh-TW" altLang="zh-TW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創造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更</a:t>
            </a:r>
            <a:r>
              <a:rPr lang="zh-TW" altLang="zh-TW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高質量的公司價值。學習新東西是我的興趣，</a:t>
            </a:r>
            <a:r>
              <a:rPr lang="zh-TW" altLang="en-US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也</a:t>
            </a:r>
            <a:r>
              <a:rPr lang="zh-TW" altLang="zh-TW" sz="1200" b="1" kern="100" spc="7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是我在程式設計上持續成長的動力。我已準備好接受更多的挑戰，積極學習、與時並進。</a:t>
            </a:r>
            <a:endParaRPr lang="en-US" altLang="zh-TW" sz="10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0658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4134</TotalTime>
  <Words>752</Words>
  <Application>Microsoft Office PowerPoint</Application>
  <PresentationFormat>自訂</PresentationFormat>
  <Paragraphs>27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義式無國界料理 </dc:title>
  <dc:creator>陳婉娟</dc:creator>
  <cp:lastModifiedBy>威翔</cp:lastModifiedBy>
  <cp:revision>315</cp:revision>
  <cp:lastPrinted>2019-10-23T08:18:21Z</cp:lastPrinted>
  <dcterms:created xsi:type="dcterms:W3CDTF">2015-06-03T09:10:55Z</dcterms:created>
  <dcterms:modified xsi:type="dcterms:W3CDTF">2023-03-16T15:07:57Z</dcterms:modified>
</cp:coreProperties>
</file>