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4"/>
  </p:notesMasterIdLst>
  <p:sldIdLst>
    <p:sldId id="256" r:id="rId2"/>
    <p:sldId id="257" r:id="rId3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4224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3"/>
            <a:ext cx="4608512" cy="2713688"/>
          </a:xfrm>
        </p:spPr>
        <p:txBody>
          <a:bodyPr>
            <a:noAutofit/>
          </a:bodyPr>
          <a:lstStyle/>
          <a:p>
            <a:pPr algn="just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目前在資展國際的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等技術，並運用在期末專題開發。預計於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000"/>
              </a:lnSpc>
              <a:spcBef>
                <a:spcPts val="18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連絡電話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包括程式語言基礎至後端框架，以及期末專題團隊合作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50664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66053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35059" y="7668766"/>
            <a:ext cx="6491165" cy="213502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其他經歷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雲端行動應用程式開發通識課助教（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指導程式新手學習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Code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，幫助修課學生除錯，協助老師改良課程內容安排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6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臺大計資中心暑期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機器學習進修（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學習機器學習與人工智慧的基本概念與數學基礎，使用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Spider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實作各種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機器學習模型訓練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傳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AUTOBIOGRAPHY</a:t>
            </a: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71846" y="154808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軟體工程師生涯規畫之動機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，這段經歷的確痛苦，我卻甘之如飴，因為每次成功解開的成就感以及頓感程式能力的提升是那麼真實，讓此前的痛苦全部變值得，並暗自發誓畢業後一定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65290" y="3537609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等技術時，瞬間回到大三第一次學程式時，每天廢寢忘食只為找出寫錯的那一兩個字母，雖然辛苦卻依舊執著，在接觸個兩三天駕輕就熟後，那股知道自己又進步了的成就感便是最好的回報。</a:t>
            </a: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優異，被導師選為小組技術長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45169" y="6804670"/>
            <a:ext cx="6514343" cy="1134751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遇到陌生的技術範疇，會積極請教他人並善用中英文網路資源，將得到的知識配合過去所學，融會貫通後學以致用，在短時間內將沒碰過的技術寫出質量俱佳的成品。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45170" y="8238882"/>
            <a:ext cx="651434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未來工作期許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ts val="2400"/>
              </a:lnSpc>
              <a:spcBef>
                <a:spcPts val="1200"/>
              </a:spcBef>
            </a:pP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半年的資展培訓，最大的感悟是學得愈多愈發現自己可以加強的領域。資展結訓是好的開始，未來要展現更積極的自學能力與態度，以最快的速度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技能，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配合需求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創造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高質量的公司價值。學習新東西是我的興趣，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也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是我在程式設計上持續成長的動力。我已準備好接受更多的挑戰，積極學習、與時並進。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</TotalTime>
  <Words>742</Words>
  <Application>Microsoft Office PowerPoint</Application>
  <PresentationFormat>自訂</PresentationFormat>
  <Paragraphs>31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義式無國界料理 </dc:title>
  <dc:creator>陳婉娟</dc:creator>
  <cp:lastModifiedBy>Student</cp:lastModifiedBy>
  <cp:revision>346</cp:revision>
  <cp:lastPrinted>2019-10-23T08:18:21Z</cp:lastPrinted>
  <dcterms:created xsi:type="dcterms:W3CDTF">2015-06-03T09:10:55Z</dcterms:created>
  <dcterms:modified xsi:type="dcterms:W3CDTF">2023-03-16T16:00:16Z</dcterms:modified>
</cp:coreProperties>
</file>