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F9B02-0F35-4265-96FF-C64E6ABF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05407A-77D3-41DA-9C97-45EF8672B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8A40C-8EF3-4632-AC44-444918E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B1707-597C-48B7-A2BF-B6341394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8C6C91-17A5-4D2C-A724-D21B3F66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6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2BA77-D48E-4453-B5C7-0EEE664A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DBD797-1E3A-4319-8FBE-D7A29E841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97569-5CDF-437A-97E2-6575CFE0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5A20E-2ECE-4291-8F34-D39916A6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2FEAF-6146-432A-AEA0-E578AB8E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4F974A-6BBA-4398-A9B8-A31E3242F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E6A4CA-1F5C-49E2-9D25-913A9103B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99D2A-6821-4B4E-B0E8-75E70E29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0C555-FC30-4380-8A63-07AB82AE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AF311-F0A7-4B0A-8F56-BAC0FFC6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D5AA2-8E2A-4320-9B2F-694050B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7C985-FED7-418A-A1D2-76909739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00A36-BF6D-4AD1-AEB7-F571E9C4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2ECF5A-3FDF-4239-9801-595F6708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6A9F7C-19E9-47F9-8DCA-F366B48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0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02311-C048-4FC2-B24E-6F2FD703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F2C085-B559-43E7-B8C3-06C400E1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1797B-445D-41C3-A6CC-C0B64B0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95A98-9A07-4F4D-9366-A3637D60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CAB66F-CA35-4BE9-9F7B-FC2C38EC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6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3E7C5-6928-4198-807F-F5F4B811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EC3EE-7463-4267-A077-5B21DAFF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938787-F4EF-483A-9C69-E1218995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0B7D4-0603-4694-B12D-EF12A62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53673B-F8CA-4F2C-8F4C-1DCC4239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2ACCE6-B626-4084-9DE7-CBF30BED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94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51605-3CFA-46FC-B667-01AF3D0F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F892E-070F-4626-945F-AC046B7A1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4DED27-D4FD-4A4A-B615-3D953B20A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5D801-29CF-4200-AC23-9D4C12A49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53EC31-19BB-48D7-9690-B227426A0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77245-A281-4B3D-8B23-3C4320B6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DFE99A-26DE-4B93-9810-35978A41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BE77F0-EF45-4292-BFFD-A1CF6506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0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AEF4E-1AEE-44C1-8324-D09E6C88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54DB6F-FA3D-47BB-9592-5EC4604E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EF33D8-11DC-44A5-91E0-CCCC6F16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CFB696-4EC9-42A0-937B-BC5928F1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786D6-F187-416F-A2A6-33D34948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2C06EA-03FC-4BA2-AE5F-535425DE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51EB3-BCF7-4A0D-8F79-BF7ACA56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3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BA46B-6985-4A44-87D4-996E1F1E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152EF-AC64-439A-9FB4-91DBFC2E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F86AF6-5BD1-47EC-9B5D-1CF0228D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9D647E-A719-4AD6-B031-C22B14E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D009E-33FF-4F9C-BA9A-2DD6097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88B2E-EC19-444D-8688-7848CF6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4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5A2E7-DAF3-486D-A281-4A90A6CE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B1A87E-BE0D-4003-A5DB-491C8BC1B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A81C11-7FCC-4409-9549-8094324B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DBB04D-54B3-45F2-80B3-0C83D6D0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64F61-E14D-4101-9787-7485E339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BCF0F2-4CAC-4341-A673-EDBA411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1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F72D48-B551-4329-9276-AB58E4A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51A3C5-1CF0-430B-88F9-1851DD33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423BC-952B-4E69-AD05-B7C078263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4FAA-3BB4-4872-9281-792FBD18203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3E6515-0932-45D4-97F7-AA0E2B18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85919-9173-4B89-8AF0-D066319D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BC17-EE1F-447B-B138-1E08677B4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30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28676D-CC01-4E60-AE75-E4DEDB20C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16F4A2-E393-4BDA-A10D-581694260734}"/>
              </a:ext>
            </a:extLst>
          </p:cNvPr>
          <p:cNvSpPr txBox="1"/>
          <p:nvPr/>
        </p:nvSpPr>
        <p:spPr>
          <a:xfrm>
            <a:off x="7183120" y="4003040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下載</a:t>
            </a:r>
            <a:r>
              <a:rPr lang="en-US" altLang="zh-TW" sz="4400" b="1" dirty="0">
                <a:solidFill>
                  <a:srgbClr val="FF0000"/>
                </a:solidFill>
              </a:rPr>
              <a:t>JDK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2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F7792D-C45A-4965-9B8E-514A06CB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BCD63FE-5318-4613-A773-5EAAB7E833FD}"/>
              </a:ext>
            </a:extLst>
          </p:cNvPr>
          <p:cNvSpPr txBox="1"/>
          <p:nvPr/>
        </p:nvSpPr>
        <p:spPr>
          <a:xfrm>
            <a:off x="6096000" y="5313680"/>
            <a:ext cx="361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新增一個</a:t>
            </a:r>
            <a:r>
              <a:rPr lang="en-US" altLang="zh-TW" sz="4400" b="1" dirty="0">
                <a:solidFill>
                  <a:srgbClr val="FF0000"/>
                </a:solidFill>
              </a:rPr>
              <a:t>Class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5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A14578-C00E-4067-8D7E-C08FCBA7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907204-C776-4A37-8EBD-8BA01DE406DD}"/>
              </a:ext>
            </a:extLst>
          </p:cNvPr>
          <p:cNvSpPr txBox="1"/>
          <p:nvPr/>
        </p:nvSpPr>
        <p:spPr>
          <a:xfrm>
            <a:off x="0" y="2659559"/>
            <a:ext cx="309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命名為</a:t>
            </a:r>
            <a:r>
              <a:rPr lang="en-US" altLang="zh-TW" sz="4400" b="1" dirty="0">
                <a:solidFill>
                  <a:srgbClr val="FF0000"/>
                </a:solidFill>
              </a:rPr>
              <a:t>HW0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684366C-119C-4E51-A7B3-AE6585564BF8}"/>
              </a:ext>
            </a:extLst>
          </p:cNvPr>
          <p:cNvSpPr/>
          <p:nvPr/>
        </p:nvSpPr>
        <p:spPr>
          <a:xfrm>
            <a:off x="4673600" y="3429000"/>
            <a:ext cx="294640" cy="28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34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AF77E8-435D-4AEE-BB57-9519E471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C7D7DE6-8EE1-426A-BDE8-0B337C2359F8}"/>
              </a:ext>
            </a:extLst>
          </p:cNvPr>
          <p:cNvSpPr txBox="1"/>
          <p:nvPr/>
        </p:nvSpPr>
        <p:spPr>
          <a:xfrm>
            <a:off x="4480560" y="2540000"/>
            <a:ext cx="368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Class</a:t>
            </a:r>
            <a:r>
              <a:rPr lang="zh-TW" altLang="en-US" sz="4400" b="1" dirty="0">
                <a:solidFill>
                  <a:srgbClr val="FF0000"/>
                </a:solidFill>
              </a:rPr>
              <a:t>創建完成</a:t>
            </a:r>
          </a:p>
        </p:txBody>
      </p:sp>
    </p:spTree>
    <p:extLst>
      <p:ext uri="{BB962C8B-B14F-4D97-AF65-F5344CB8AC3E}">
        <p14:creationId xmlns:p14="http://schemas.microsoft.com/office/powerpoint/2010/main" val="255995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975E23-733A-4A76-93D9-3614EA7D0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8416075-7642-4B82-B722-9FAC7C68FAE8}"/>
              </a:ext>
            </a:extLst>
          </p:cNvPr>
          <p:cNvSpPr txBox="1"/>
          <p:nvPr/>
        </p:nvSpPr>
        <p:spPr>
          <a:xfrm>
            <a:off x="4582160" y="3586480"/>
            <a:ext cx="302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輸入程式碼</a:t>
            </a:r>
          </a:p>
        </p:txBody>
      </p:sp>
    </p:spTree>
    <p:extLst>
      <p:ext uri="{BB962C8B-B14F-4D97-AF65-F5344CB8AC3E}">
        <p14:creationId xmlns:p14="http://schemas.microsoft.com/office/powerpoint/2010/main" val="1578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DE17AF1-E28C-4A3E-AE5B-36F75E41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D4FC8E-8859-419F-A48D-C7D9457AEE89}"/>
              </a:ext>
            </a:extLst>
          </p:cNvPr>
          <p:cNvSpPr txBox="1"/>
          <p:nvPr/>
        </p:nvSpPr>
        <p:spPr>
          <a:xfrm>
            <a:off x="4419600" y="3693160"/>
            <a:ext cx="4693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程式碼及輸出結果</a:t>
            </a:r>
          </a:p>
        </p:txBody>
      </p:sp>
    </p:spTree>
    <p:extLst>
      <p:ext uri="{BB962C8B-B14F-4D97-AF65-F5344CB8AC3E}">
        <p14:creationId xmlns:p14="http://schemas.microsoft.com/office/powerpoint/2010/main" val="395762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05B2B5-7A3F-4013-A708-BFD01DDD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2742821-0E5A-4046-A739-EA3B6992578B}"/>
              </a:ext>
            </a:extLst>
          </p:cNvPr>
          <p:cNvSpPr txBox="1"/>
          <p:nvPr/>
        </p:nvSpPr>
        <p:spPr>
          <a:xfrm>
            <a:off x="3017520" y="4658360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下載</a:t>
            </a:r>
            <a:r>
              <a:rPr lang="en-US" altLang="zh-TW" sz="4400" b="1" dirty="0">
                <a:solidFill>
                  <a:srgbClr val="FF0000"/>
                </a:solidFill>
              </a:rPr>
              <a:t>JDK for Windows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272396-F416-4368-A12F-7149D1D656B6}"/>
              </a:ext>
            </a:extLst>
          </p:cNvPr>
          <p:cNvSpPr/>
          <p:nvPr/>
        </p:nvSpPr>
        <p:spPr>
          <a:xfrm>
            <a:off x="294640" y="3576320"/>
            <a:ext cx="192024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B5A1326-8630-47B8-BB37-DD1A7D5A9787}"/>
              </a:ext>
            </a:extLst>
          </p:cNvPr>
          <p:cNvSpPr/>
          <p:nvPr/>
        </p:nvSpPr>
        <p:spPr>
          <a:xfrm>
            <a:off x="7863840" y="3576320"/>
            <a:ext cx="27432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70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CECF3F-33A6-4185-8D11-2CC8D482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5E13AA-6D0C-4B1D-B097-BCA4BDD4944D}"/>
              </a:ext>
            </a:extLst>
          </p:cNvPr>
          <p:cNvSpPr txBox="1"/>
          <p:nvPr/>
        </p:nvSpPr>
        <p:spPr>
          <a:xfrm>
            <a:off x="680720" y="4216400"/>
            <a:ext cx="298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下載</a:t>
            </a:r>
            <a:r>
              <a:rPr lang="en-US" altLang="zh-TW" sz="4400" b="1" dirty="0">
                <a:solidFill>
                  <a:srgbClr val="FF0000"/>
                </a:solidFill>
              </a:rPr>
              <a:t>Eclipse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97A391-B921-4CF5-A5FD-BA197B0C0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94830DF-3A08-4756-A9A2-4CE48763A18A}"/>
              </a:ext>
            </a:extLst>
          </p:cNvPr>
          <p:cNvSpPr txBox="1"/>
          <p:nvPr/>
        </p:nvSpPr>
        <p:spPr>
          <a:xfrm>
            <a:off x="71120" y="34290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更換成臺灣</a:t>
            </a:r>
            <a:r>
              <a:rPr lang="en-US" altLang="zh-TW" sz="4400" b="1" dirty="0">
                <a:solidFill>
                  <a:srgbClr val="FF0000"/>
                </a:solidFill>
              </a:rPr>
              <a:t>Mirror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F9A3B1B-0DC3-4E2A-96AF-9CB3AA110B34}"/>
              </a:ext>
            </a:extLst>
          </p:cNvPr>
          <p:cNvSpPr/>
          <p:nvPr/>
        </p:nvSpPr>
        <p:spPr>
          <a:xfrm>
            <a:off x="2794000" y="1686560"/>
            <a:ext cx="77216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1A7D6C-5439-4558-B439-083CF1C5D45C}"/>
              </a:ext>
            </a:extLst>
          </p:cNvPr>
          <p:cNvSpPr/>
          <p:nvPr/>
        </p:nvSpPr>
        <p:spPr>
          <a:xfrm>
            <a:off x="3180080" y="4064000"/>
            <a:ext cx="802640" cy="497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82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1927619-169A-44F1-9F43-3C6AE41F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0E9D43A-63A3-4BD5-B33F-FBD1FF6BD50A}"/>
              </a:ext>
            </a:extLst>
          </p:cNvPr>
          <p:cNvSpPr txBox="1"/>
          <p:nvPr/>
        </p:nvSpPr>
        <p:spPr>
          <a:xfrm>
            <a:off x="0" y="2123440"/>
            <a:ext cx="435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下載</a:t>
            </a:r>
            <a:r>
              <a:rPr lang="en-US" altLang="zh-TW" sz="4400" b="1" dirty="0">
                <a:solidFill>
                  <a:srgbClr val="FF0000"/>
                </a:solidFill>
              </a:rPr>
              <a:t>Sublime Text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F59800-4E08-4A10-8263-F42B10AC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7997387-8D82-473F-8531-50A3504E0400}"/>
              </a:ext>
            </a:extLst>
          </p:cNvPr>
          <p:cNvSpPr txBox="1"/>
          <p:nvPr/>
        </p:nvSpPr>
        <p:spPr>
          <a:xfrm>
            <a:off x="6096000" y="1930400"/>
            <a:ext cx="343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下載</a:t>
            </a:r>
            <a:r>
              <a:rPr lang="en-US" altLang="zh-TW" sz="4400" b="1" dirty="0" err="1">
                <a:solidFill>
                  <a:srgbClr val="FF0000"/>
                </a:solidFill>
              </a:rPr>
              <a:t>Bandizip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83C027-7052-4D56-A78D-5D5E0D57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8A395A1-57B9-44DB-B818-60BCD32F7DF5}"/>
              </a:ext>
            </a:extLst>
          </p:cNvPr>
          <p:cNvSpPr txBox="1"/>
          <p:nvPr/>
        </p:nvSpPr>
        <p:spPr>
          <a:xfrm>
            <a:off x="1026160" y="1991360"/>
            <a:ext cx="324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</a:rPr>
              <a:t>下載</a:t>
            </a:r>
            <a:r>
              <a:rPr lang="en-US" altLang="zh-TW" sz="4400" b="1" dirty="0" err="1">
                <a:solidFill>
                  <a:schemeClr val="bg1"/>
                </a:solidFill>
              </a:rPr>
              <a:t>PicPick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8B48288-6F76-4341-9852-E9D53C68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E4ACF8E-AB3B-4EF5-96F7-64FCD745A8DF}"/>
              </a:ext>
            </a:extLst>
          </p:cNvPr>
          <p:cNvSpPr txBox="1"/>
          <p:nvPr/>
        </p:nvSpPr>
        <p:spPr>
          <a:xfrm>
            <a:off x="6014720" y="3657600"/>
            <a:ext cx="368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安裝所有軟體</a:t>
            </a:r>
          </a:p>
        </p:txBody>
      </p:sp>
    </p:spTree>
    <p:extLst>
      <p:ext uri="{BB962C8B-B14F-4D97-AF65-F5344CB8AC3E}">
        <p14:creationId xmlns:p14="http://schemas.microsoft.com/office/powerpoint/2010/main" val="5365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742B17-1A07-4A19-88D5-45ACE0D43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DCD976D-E503-4FA1-A579-949B6417DFD3}"/>
              </a:ext>
            </a:extLst>
          </p:cNvPr>
          <p:cNvSpPr txBox="1"/>
          <p:nvPr/>
        </p:nvSpPr>
        <p:spPr>
          <a:xfrm>
            <a:off x="4856480" y="3637280"/>
            <a:ext cx="5862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所有開發軟體安裝完成</a:t>
            </a:r>
          </a:p>
        </p:txBody>
      </p:sp>
    </p:spTree>
    <p:extLst>
      <p:ext uri="{BB962C8B-B14F-4D97-AF65-F5344CB8AC3E}">
        <p14:creationId xmlns:p14="http://schemas.microsoft.com/office/powerpoint/2010/main" val="205446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</Words>
  <Application>Microsoft Office PowerPoint</Application>
  <PresentationFormat>寬螢幕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王威翔</dc:creator>
  <cp:lastModifiedBy>王威翔</cp:lastModifiedBy>
  <cp:revision>5</cp:revision>
  <dcterms:created xsi:type="dcterms:W3CDTF">2020-09-21T10:42:27Z</dcterms:created>
  <dcterms:modified xsi:type="dcterms:W3CDTF">2020-09-21T11:50:33Z</dcterms:modified>
</cp:coreProperties>
</file>