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68" r:id="rId11"/>
    <p:sldId id="269" r:id="rId12"/>
    <p:sldId id="270" r:id="rId13"/>
    <p:sldId id="271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8A3B-DE51-4172-8C06-F599436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7122F1-DA2D-425B-9FF5-8ABADE8A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9231B-2348-4FC5-8D48-E798A40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C72B8-37C5-4A47-9831-6FEAC1A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2E83-76C3-40D7-ABB3-1415DAC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44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654C6-0977-4126-95CF-8962F464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68B2D-E9C2-412C-83C6-F1EAB2C8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8FF09-C9AB-4B19-8F19-66D16C91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33120-B575-4372-8E36-72CC316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FA769-2AF6-4D92-96FA-7FAF7D63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906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B1E802-9F72-412B-B408-8D26F25D5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E54E1E-7F90-4E0A-8859-FC1F3BF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B013F-AD8B-4B76-A1D3-3FA55DC4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3879E-54B6-416F-AE19-EA14010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9E978-F714-4A9F-A0A1-B55C636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141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9299C-8906-44D5-B409-628D5AB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79267-C226-4B70-8215-55783C29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A5086-7225-48FE-98F9-2A6168B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BAB5C-20D5-49C0-AC99-3FB096D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1686E-EB87-4BB8-B279-320C518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5277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6E791-24AA-4B2D-9EF6-9E657F51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0AD93-F6E6-44BA-A5DF-19B5CBD6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182A-6414-4301-B316-07F8AA49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99B5-32D7-4757-A636-1073DC1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16FAB-41E3-447E-99F1-0C9AABB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034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712AA-3EE0-4C71-9501-8045651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64471-FCBD-4057-B367-69DBB1C0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18183A-59F1-4147-AE76-01857417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F4F692-6651-41A0-A5BC-F5B0ECD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F179C-EDF6-43F3-BBB3-C993BA39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EED4B0-CA74-4DD9-BE9A-D3317127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473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9580-2F70-408C-87C8-2859139A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E0CB8-A357-48E8-8807-63C14061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6CF987-A2C8-4970-84FD-C424A267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48954C-0191-47F5-A8BC-58F7D6BB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1288AA-0519-4C3C-88AA-A617BE1DD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943FC9-33F7-48A2-8047-F838D3F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B00283-7CEF-4F60-BF1B-286B74DE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5AA1A0-949F-4F82-A21B-18A6624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448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D3EE0-3C33-4E70-A836-5D615E0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CC40E1-7A53-42D9-A923-0944A04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ECF27-F82D-44D2-97E2-598B9119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C8ABCE-8059-4366-8A29-FA3BD6A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61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53D8D9-6EA7-451B-BD65-3788AF92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625069-A090-4814-AB7C-9738F09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7BB3F-162D-44E0-BD4F-C54A1DE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468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A4BCD-4A32-4878-BC1E-04F1F81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3E390-34D8-44E4-A308-6082B581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32B6A9-4F25-4D62-96E8-544AA78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2DC061-BFAC-4C09-A7C5-2E8C5050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7B9D0-4697-40A1-9924-4E82A0F3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F621BD-E31B-4BC1-BA03-C420137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379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CF26-BDBC-4F24-8B88-E1303AD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7BC46B-7FC9-4224-B7FA-DDE33C58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784D1C-E4E9-428C-9700-8A5F847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C49A8-0170-41F0-85BA-B24ADB4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567C2-95D9-42C0-825E-E990C58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CF5D6-7C0C-4BDB-B5D4-890EAE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334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78E03A-6518-4FCA-ACE1-1CB957C4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CD2CF7-8D76-4B8D-8DFC-2B5642CC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D032C-2817-4950-AAFA-77701789F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1343-6C0D-4EB9-A7BD-15881E46BDBA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917A2-80C6-4D34-BC81-0567CF00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F5460-A977-4527-AF67-8A5947B5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3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CD74-4EF5-4C33-B87F-B6CF04711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Prism.js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D52CC-FC11-448F-A06B-89D4A6BE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65"/>
            <a:ext cx="9144000" cy="756602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成為程式語言部落客的必備神器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9D62EA-F113-4771-A43F-3850B1A20BA6}"/>
              </a:ext>
            </a:extLst>
          </p:cNvPr>
          <p:cNvSpPr txBox="1"/>
          <p:nvPr/>
        </p:nvSpPr>
        <p:spPr>
          <a:xfrm>
            <a:off x="8056880" y="5550971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政治國關三 王威翔 </a:t>
            </a:r>
            <a:r>
              <a:rPr lang="en-US" altLang="zh-TW" dirty="0"/>
              <a:t>B07302229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0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6817360" y="2143760"/>
            <a:ext cx="21742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8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6817360" y="2651760"/>
            <a:ext cx="164592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4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4287520" y="3429000"/>
            <a:ext cx="172720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1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4287520" y="4208461"/>
            <a:ext cx="196088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7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676910"/>
            <a:ext cx="12220726" cy="540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056D87-F5EA-4531-A168-56054897083C}"/>
              </a:ext>
            </a:extLst>
          </p:cNvPr>
          <p:cNvSpPr/>
          <p:nvPr/>
        </p:nvSpPr>
        <p:spPr>
          <a:xfrm>
            <a:off x="1694160" y="3568381"/>
            <a:ext cx="1597680" cy="52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A77613-5097-47A6-AD37-EDA14DA9AD28}"/>
              </a:ext>
            </a:extLst>
          </p:cNvPr>
          <p:cNvSpPr/>
          <p:nvPr/>
        </p:nvSpPr>
        <p:spPr>
          <a:xfrm>
            <a:off x="4318000" y="4287520"/>
            <a:ext cx="18796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291B0C-0145-4E72-8589-6747ED5FBDC1}"/>
              </a:ext>
            </a:extLst>
          </p:cNvPr>
          <p:cNvSpPr/>
          <p:nvPr/>
        </p:nvSpPr>
        <p:spPr>
          <a:xfrm>
            <a:off x="6859311" y="2661920"/>
            <a:ext cx="167640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CDA639-3EF0-4D9D-A07F-FEB54644040B}"/>
              </a:ext>
            </a:extLst>
          </p:cNvPr>
          <p:cNvSpPr/>
          <p:nvPr/>
        </p:nvSpPr>
        <p:spPr>
          <a:xfrm>
            <a:off x="6859310" y="2135811"/>
            <a:ext cx="2101809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3A0A9-4627-435C-9D5F-799B9E052C4C}"/>
              </a:ext>
            </a:extLst>
          </p:cNvPr>
          <p:cNvSpPr/>
          <p:nvPr/>
        </p:nvSpPr>
        <p:spPr>
          <a:xfrm>
            <a:off x="4257040" y="3476626"/>
            <a:ext cx="170688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4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E87768-1100-4C25-9BA7-6CD318C8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下載並導入 </a:t>
            </a:r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.js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和 </a:t>
            </a:r>
            <a:r>
              <a:rPr lang="en-US" altLang="zh-TW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.css </a:t>
            </a:r>
            <a:r>
              <a:rPr lang="zh-TW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檔案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ACA8A7-E57B-4DEC-B8D5-EACA09C1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2032156"/>
            <a:ext cx="9778518" cy="4375886"/>
          </a:xfrm>
          <a:prstGeom prst="rect">
            <a:avLst/>
          </a:prstGeom>
        </p:spPr>
      </p:pic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9C8AE8BD-8F8F-40D3-8E5A-6561E7B46AA5}"/>
              </a:ext>
            </a:extLst>
          </p:cNvPr>
          <p:cNvSpPr/>
          <p:nvPr/>
        </p:nvSpPr>
        <p:spPr>
          <a:xfrm rot="1986597">
            <a:off x="8952804" y="4399037"/>
            <a:ext cx="599128" cy="990872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93DB462-B9DA-4137-A41A-A5C1BFFC848A}"/>
              </a:ext>
            </a:extLst>
          </p:cNvPr>
          <p:cNvSpPr/>
          <p:nvPr/>
        </p:nvSpPr>
        <p:spPr>
          <a:xfrm rot="19304813">
            <a:off x="2247203" y="4412614"/>
            <a:ext cx="599128" cy="990872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9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38081-6613-4142-84DD-04EF7604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4. </a:t>
            </a:r>
            <a:r>
              <a:rPr lang="zh-TW" altLang="en-US" dirty="0"/>
              <a:t>將原始碼修成 </a:t>
            </a:r>
            <a:r>
              <a:rPr lang="en-US" altLang="zh-TW" dirty="0"/>
              <a:t>Prism </a:t>
            </a:r>
            <a:r>
              <a:rPr lang="zh-TW" altLang="en-US" dirty="0"/>
              <a:t>的基本語法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7599-3933-4AA9-95A0-26978367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92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b="1" dirty="0"/>
              <a:t>修改 </a:t>
            </a:r>
            <a:r>
              <a:rPr lang="en-US" altLang="zh-TW" sz="3200" b="1" dirty="0"/>
              <a:t>HTML </a:t>
            </a:r>
            <a:r>
              <a:rPr lang="zh-TW" altLang="en-US" sz="3200" b="1" dirty="0"/>
              <a:t>的 </a:t>
            </a:r>
            <a:r>
              <a:rPr lang="en-US" altLang="zh-TW" sz="3200" b="1" dirty="0"/>
              <a:t>tag:</a:t>
            </a:r>
          </a:p>
          <a:p>
            <a:pPr marL="0" indent="0">
              <a:buNone/>
            </a:pPr>
            <a:r>
              <a:rPr lang="en-US" altLang="zh-TW" sz="2400" dirty="0"/>
              <a:t>From:</a:t>
            </a:r>
          </a:p>
          <a:p>
            <a:pPr marL="0" indent="0">
              <a:buNone/>
            </a:pPr>
            <a:r>
              <a:rPr lang="en-US" altLang="zh-TW" sz="2400" dirty="0"/>
              <a:t>	&lt;p&gt;</a:t>
            </a:r>
            <a:r>
              <a:rPr lang="zh-TW" altLang="en-US" sz="2400" dirty="0"/>
              <a:t> 你的原始碼 </a:t>
            </a:r>
            <a:r>
              <a:rPr lang="en-US" altLang="zh-TW" sz="2400" dirty="0"/>
              <a:t>&lt;/p&gt;</a:t>
            </a:r>
          </a:p>
          <a:p>
            <a:pPr marL="0" indent="0">
              <a:buNone/>
            </a:pPr>
            <a:r>
              <a:rPr lang="en-US" altLang="zh-TW" sz="2400" dirty="0"/>
              <a:t>To:</a:t>
            </a:r>
          </a:p>
          <a:p>
            <a:pPr marL="0" indent="0">
              <a:buNone/>
            </a:pPr>
            <a:r>
              <a:rPr lang="en-US" altLang="zh-TW" sz="2400" dirty="0"/>
              <a:t>	&lt;pre&gt;</a:t>
            </a:r>
          </a:p>
          <a:p>
            <a:pPr marL="0" indent="0">
              <a:buNone/>
            </a:pPr>
            <a:r>
              <a:rPr lang="en-US" altLang="zh-TW" sz="2400" dirty="0"/>
              <a:t>		&lt;code&gt;</a:t>
            </a:r>
          </a:p>
          <a:p>
            <a:pPr marL="0" indent="0">
              <a:buNone/>
            </a:pPr>
            <a:r>
              <a:rPr lang="en-US" altLang="zh-TW" sz="2400" dirty="0"/>
              <a:t>			</a:t>
            </a:r>
            <a:r>
              <a:rPr lang="zh-TW" altLang="en-US" sz="2400" dirty="0"/>
              <a:t>你的原始碼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	&lt;/code&gt;</a:t>
            </a:r>
          </a:p>
          <a:p>
            <a:pPr marL="0" indent="0">
              <a:buNone/>
            </a:pPr>
            <a:r>
              <a:rPr lang="en-US" altLang="zh-TW" sz="2400" dirty="0"/>
              <a:t>	&lt;/pre&gt;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A16DA06-904D-4566-8657-8616DAD58C15}"/>
              </a:ext>
            </a:extLst>
          </p:cNvPr>
          <p:cNvSpPr txBox="1">
            <a:spLocks/>
          </p:cNvSpPr>
          <p:nvPr/>
        </p:nvSpPr>
        <p:spPr>
          <a:xfrm>
            <a:off x="6278880" y="1825625"/>
            <a:ext cx="5074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b="1" dirty="0"/>
              <a:t>定義程式語言的</a:t>
            </a:r>
            <a:r>
              <a:rPr lang="en-US" altLang="zh-TW" sz="3600" b="1" dirty="0"/>
              <a:t>class:</a:t>
            </a:r>
          </a:p>
          <a:p>
            <a:pPr marL="0" indent="0">
              <a:buNone/>
            </a:pPr>
            <a:r>
              <a:rPr lang="en-US" altLang="zh-TW" sz="2400" dirty="0"/>
              <a:t>&lt;code </a:t>
            </a:r>
            <a:r>
              <a:rPr lang="en-US" altLang="zh-TW" sz="2400" u="sng" dirty="0"/>
              <a:t>class=“language-</a:t>
            </a:r>
            <a:r>
              <a:rPr lang="zh-TW" altLang="en-US" sz="2400" u="sng" dirty="0"/>
              <a:t>程式語言</a:t>
            </a:r>
            <a:r>
              <a:rPr lang="en-US" altLang="zh-TW" sz="2400" u="sng" dirty="0"/>
              <a:t>”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幾個常見程式語言</a:t>
            </a:r>
            <a:r>
              <a:rPr lang="en-US" altLang="zh-TW" sz="2400" dirty="0"/>
              <a:t>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HTML: </a:t>
            </a:r>
            <a:r>
              <a:rPr lang="en-US" altLang="zh-TW" sz="2400" dirty="0">
                <a:highlight>
                  <a:srgbClr val="000000"/>
                </a:highlight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CSS: </a:t>
            </a:r>
            <a:r>
              <a:rPr lang="en-US" altLang="zh-TW" sz="2400" dirty="0" err="1">
                <a:highlight>
                  <a:srgbClr val="000000"/>
                </a:highlight>
              </a:rPr>
              <a:t>css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JAVASCRIPT: </a:t>
            </a:r>
            <a:r>
              <a:rPr lang="en-US" altLang="zh-TW" sz="2400" dirty="0" err="1">
                <a:highlight>
                  <a:srgbClr val="000000"/>
                </a:highlight>
              </a:rPr>
              <a:t>javascript</a:t>
            </a:r>
            <a:r>
              <a:rPr lang="en-US" altLang="zh-TW" sz="2400" dirty="0"/>
              <a:t>, </a:t>
            </a:r>
            <a:r>
              <a:rPr lang="en-US" altLang="zh-TW" sz="2400" dirty="0" err="1">
                <a:highlight>
                  <a:srgbClr val="000000"/>
                </a:highlight>
              </a:rPr>
              <a:t>js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C++: </a:t>
            </a:r>
            <a:r>
              <a:rPr lang="en-US" altLang="zh-TW" sz="2400" dirty="0" err="1">
                <a:highlight>
                  <a:srgbClr val="000000"/>
                </a:highlight>
              </a:rPr>
              <a:t>cpp</a:t>
            </a:r>
            <a:endParaRPr lang="en-US" altLang="zh-TW" sz="2400" dirty="0">
              <a:highlight>
                <a:srgbClr val="0000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PYTHON: </a:t>
            </a:r>
            <a:r>
              <a:rPr lang="en-US" altLang="zh-TW" sz="2400" dirty="0">
                <a:highlight>
                  <a:srgbClr val="000000"/>
                </a:highlight>
              </a:rPr>
              <a:t>python</a:t>
            </a:r>
            <a:r>
              <a:rPr lang="en-US" altLang="zh-TW" sz="2400" dirty="0"/>
              <a:t>, </a:t>
            </a:r>
            <a:r>
              <a:rPr lang="en-US" altLang="zh-TW" sz="2400" dirty="0" err="1">
                <a:highlight>
                  <a:srgbClr val="000000"/>
                </a:highlight>
              </a:rPr>
              <a:t>py</a:t>
            </a:r>
            <a:endParaRPr lang="en-US" altLang="zh-TW" sz="2400" dirty="0">
              <a:highlight>
                <a:srgbClr val="0000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9A3B55-AFBE-4C16-9DA9-88E2E9A8672B}"/>
              </a:ext>
            </a:extLst>
          </p:cNvPr>
          <p:cNvSpPr/>
          <p:nvPr/>
        </p:nvSpPr>
        <p:spPr>
          <a:xfrm>
            <a:off x="1686560" y="2844800"/>
            <a:ext cx="310896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22868-E5EC-4522-92F8-D22CCA285559}"/>
              </a:ext>
            </a:extLst>
          </p:cNvPr>
          <p:cNvSpPr/>
          <p:nvPr/>
        </p:nvSpPr>
        <p:spPr>
          <a:xfrm>
            <a:off x="1686560" y="3803174"/>
            <a:ext cx="3637280" cy="224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B6B448-6B65-47DD-80A4-99096CEFCDDB}"/>
              </a:ext>
            </a:extLst>
          </p:cNvPr>
          <p:cNvSpPr/>
          <p:nvPr/>
        </p:nvSpPr>
        <p:spPr>
          <a:xfrm>
            <a:off x="6278880" y="2438400"/>
            <a:ext cx="490728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72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C91DD-FF4C-4560-B301-FBC4E8E2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/>
              <a:t>實機演練</a:t>
            </a:r>
          </a:p>
        </p:txBody>
      </p:sp>
    </p:spTree>
    <p:extLst>
      <p:ext uri="{BB962C8B-B14F-4D97-AF65-F5344CB8AC3E}">
        <p14:creationId xmlns:p14="http://schemas.microsoft.com/office/powerpoint/2010/main" val="39171120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EA4F9AC-99C8-40D0-8B0C-9CDA8A68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200" dirty="0"/>
              <a:t>剛開始學程式語言時，上網找答案是家常便飯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774048-8367-4150-BFD5-A2CF84D3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386737"/>
            <a:ext cx="2685705" cy="28647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7F2E442-6C45-4C59-87F2-BE18C70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18" y="1386737"/>
            <a:ext cx="2685705" cy="28647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F72173-7DE5-40F2-8DBA-39E9DC17D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437842"/>
            <a:ext cx="2637795" cy="28136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3B11C6-0118-4F56-BB69-96E5620F8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62" y="1386737"/>
            <a:ext cx="2685706" cy="28647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4D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74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DBBB6F-7AA9-4659-B205-4FDAA00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600"/>
              <a:t>有天你出師了，也想寫答案給別人查</a:t>
            </a:r>
            <a:r>
              <a:rPr lang="en-US" altLang="zh-TW" sz="4600"/>
              <a:t>…….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398B62-2E1B-493A-9578-C07FFF8C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82" y="2283014"/>
            <a:ext cx="4090878" cy="41853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713B9F-65F3-492D-B4B0-037635D1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0" y="2283014"/>
            <a:ext cx="4303681" cy="41853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DD11F6-2238-43F4-AB61-7B983D02B742}"/>
              </a:ext>
            </a:extLst>
          </p:cNvPr>
          <p:cNvCxnSpPr/>
          <p:nvPr/>
        </p:nvCxnSpPr>
        <p:spPr>
          <a:xfrm>
            <a:off x="5293360" y="4033520"/>
            <a:ext cx="144272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820D55-3E76-4249-A2BB-E71A175BBC6A}"/>
              </a:ext>
            </a:extLst>
          </p:cNvPr>
          <p:cNvSpPr txBox="1"/>
          <p:nvPr/>
        </p:nvSpPr>
        <p:spPr>
          <a:xfrm>
            <a:off x="5455920" y="3429000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92D050"/>
                </a:solidFill>
              </a:rPr>
              <a:t>How</a:t>
            </a:r>
            <a:r>
              <a:rPr lang="zh-TW" altLang="en-US" sz="2400" dirty="0">
                <a:solidFill>
                  <a:srgbClr val="92D050"/>
                </a:solidFill>
              </a:rPr>
              <a:t> </a:t>
            </a:r>
            <a:r>
              <a:rPr lang="en-US" altLang="zh-TW" sz="2400" dirty="0">
                <a:solidFill>
                  <a:srgbClr val="92D050"/>
                </a:solidFill>
              </a:rPr>
              <a:t>?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8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1FA3EB-5663-4B1C-9434-9261DA2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要是不想</a:t>
            </a:r>
            <a:r>
              <a:rPr lang="en-US" altLang="zh-TW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zh-TW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排版排到天荒地老</a:t>
            </a:r>
            <a:r>
              <a:rPr lang="en-US" altLang="zh-TW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A44B65-1317-487B-855A-793C11C1D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629619"/>
            <a:ext cx="6408836" cy="54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39DBA-DEBA-44CC-871E-AA1E314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/>
              <a:t>超簡單使用方式</a:t>
            </a:r>
          </a:p>
        </p:txBody>
      </p:sp>
    </p:spTree>
    <p:extLst>
      <p:ext uri="{BB962C8B-B14F-4D97-AF65-F5344CB8AC3E}">
        <p14:creationId xmlns:p14="http://schemas.microsoft.com/office/powerpoint/2010/main" val="14293051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FDA346-E41C-4C17-93B3-E4C0097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1. </a:t>
            </a:r>
            <a:r>
              <a:rPr lang="zh-TW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選擇想要的配色主題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A0CA0-AB1F-4482-9C96-D45E2175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2" y="2084546"/>
            <a:ext cx="9126728" cy="40613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AB3B8F-A1FB-4507-88E0-FD671268CD20}"/>
              </a:ext>
            </a:extLst>
          </p:cNvPr>
          <p:cNvSpPr/>
          <p:nvPr/>
        </p:nvSpPr>
        <p:spPr>
          <a:xfrm>
            <a:off x="8257782" y="3200400"/>
            <a:ext cx="1577098" cy="3108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A0EE032-E79F-4CC6-B379-FBB0B1966A1E}"/>
              </a:ext>
            </a:extLst>
          </p:cNvPr>
          <p:cNvSpPr/>
          <p:nvPr/>
        </p:nvSpPr>
        <p:spPr>
          <a:xfrm rot="1986597">
            <a:off x="9892447" y="1862508"/>
            <a:ext cx="812800" cy="1370010"/>
          </a:xfrm>
          <a:prstGeom prst="down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02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88950"/>
            <a:ext cx="6513513" cy="2892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</p:spTree>
    <p:extLst>
      <p:ext uri="{BB962C8B-B14F-4D97-AF65-F5344CB8AC3E}">
        <p14:creationId xmlns:p14="http://schemas.microsoft.com/office/powerpoint/2010/main" val="32610046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8165"/>
            <a:ext cx="12191998" cy="54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299F7A-6BB8-4408-BDEC-191FCFCB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zh-TW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勾選想要的程式語言與外掛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68F2FD-CA4F-4FB2-B1CE-69210AD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70925"/>
            <a:ext cx="6513512" cy="289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94A254-01C4-4DE8-A4CF-0342D227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452813"/>
            <a:ext cx="651351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209</Words>
  <Application>Microsoft Office PowerPoint</Application>
  <PresentationFormat>寬螢幕</PresentationFormat>
  <Paragraphs>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Calibri</vt:lpstr>
      <vt:lpstr>Office 佈景主題</vt:lpstr>
      <vt:lpstr>Prism.js</vt:lpstr>
      <vt:lpstr>剛開始學程式語言時，上網找答案是家常便飯</vt:lpstr>
      <vt:lpstr>有天你出師了，也想寫答案給別人查…….</vt:lpstr>
      <vt:lpstr>要是不想CSS排版排到天荒地老……</vt:lpstr>
      <vt:lpstr>超簡單使用方式</vt:lpstr>
      <vt:lpstr>Step 1. 選擇想要的配色主題</vt:lpstr>
      <vt:lpstr>Step 2. 勾選想要的程式語言與外掛</vt:lpstr>
      <vt:lpstr>Step 2. 勾選想要的程式語言與外掛</vt:lpstr>
      <vt:lpstr>Step 2. 勾選想要的程式語言與外掛</vt:lpstr>
      <vt:lpstr>PowerPoint 簡報</vt:lpstr>
      <vt:lpstr>PowerPoint 簡報</vt:lpstr>
      <vt:lpstr>PowerPoint 簡報</vt:lpstr>
      <vt:lpstr>PowerPoint 簡報</vt:lpstr>
      <vt:lpstr>PowerPoint 簡報</vt:lpstr>
      <vt:lpstr>Step 3. 下載並導入 .js 和 .css 檔案</vt:lpstr>
      <vt:lpstr>Step 4. 將原始碼修成 Prism 的基本語法</vt:lpstr>
      <vt:lpstr>實機演練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Prism.js</dc:title>
  <dc:creator>王威翔</dc:creator>
  <cp:lastModifiedBy>王威翔</cp:lastModifiedBy>
  <cp:revision>3</cp:revision>
  <dcterms:created xsi:type="dcterms:W3CDTF">2021-06-02T01:07:46Z</dcterms:created>
  <dcterms:modified xsi:type="dcterms:W3CDTF">2021-06-02T01:36:12Z</dcterms:modified>
</cp:coreProperties>
</file>