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8A3B-DE51-4172-8C06-F599436D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7122F1-DA2D-425B-9FF5-8ABADE8A1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9231B-2348-4FC5-8D48-E798A402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C72B8-37C5-4A47-9831-6FEAC1AE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A2E83-76C3-40D7-ABB3-1415DAC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3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654C6-0977-4126-95CF-8962F464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B68B2D-E9C2-412C-83C6-F1EAB2C8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38FF09-C9AB-4B19-8F19-66D16C91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33120-B575-4372-8E36-72CC3160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DFA769-2AF6-4D92-96FA-7FAF7D63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9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B1E802-9F72-412B-B408-8D26F25D5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E54E1E-7F90-4E0A-8859-FC1F3BFE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B013F-AD8B-4B76-A1D3-3FA55DC4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A3879E-54B6-416F-AE19-EA140108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9E978-F714-4A9F-A0A1-B55C6364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41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9299C-8906-44D5-B409-628D5ABA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79267-C226-4B70-8215-55783C29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1A5086-7225-48FE-98F9-2A6168BF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BAB5C-20D5-49C0-AC99-3FB096D5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1686E-EB87-4BB8-B279-320C5185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52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6E791-24AA-4B2D-9EF6-9E657F51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C0AD93-F6E6-44BA-A5DF-19B5CBD6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F182A-6414-4301-B316-07F8AA49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99B5-32D7-4757-A636-1073DC11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16FAB-41E3-447E-99F1-0C9AABB1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90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712AA-3EE0-4C71-9501-80456515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64471-FCBD-4057-B367-69DBB1C04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18183A-59F1-4147-AE76-01857417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F4F692-6651-41A0-A5BC-F5B0ECDA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7F179C-EDF6-43F3-BBB3-C993BA39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EED4B0-CA74-4DD9-BE9A-D3317127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9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9580-2F70-408C-87C8-2859139A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E0CB8-A357-48E8-8807-63C14061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6CF987-A2C8-4970-84FD-C424A267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48954C-0191-47F5-A8BC-58F7D6BBE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1288AA-0519-4C3C-88AA-A617BE1DD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943FC9-33F7-48A2-8047-F838D3F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B00283-7CEF-4F60-BF1B-286B74DE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5AA1A0-949F-4F82-A21B-18A6624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14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D3EE0-3C33-4E70-A836-5D615E08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9CC40E1-7A53-42D9-A923-0944A04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1ECF27-F82D-44D2-97E2-598B9119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C8ABCE-8059-4366-8A29-FA3BD6AB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0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53D8D9-6EA7-451B-BD65-3788AF92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625069-A090-4814-AB7C-9738F093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97BB3F-162D-44E0-BD4F-C54A1DE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64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A4BCD-4A32-4878-BC1E-04F1F814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F3E390-34D8-44E4-A308-6082B581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32B6A9-4F25-4D62-96E8-544AA78A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2DC061-BFAC-4C09-A7C5-2E8C5050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7B9D0-4697-40A1-9924-4E82A0F3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F621BD-E31B-4BC1-BA03-C4201370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3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8CF26-BDBC-4F24-8B88-E1303AD4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7BC46B-7FC9-4224-B7FA-DDE33C58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784D1C-E4E9-428C-9700-8A5F847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C49A8-0170-41F0-85BA-B24ADB4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6567C2-95D9-42C0-825E-E990C58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3CF5D6-7C0C-4BDB-B5D4-890EAE1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78E03A-6518-4FCA-ACE1-1CB957C4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CD2CF7-8D76-4B8D-8DFC-2B5642CC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D032C-2817-4950-AAFA-77701789F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1343-6C0D-4EB9-A7BD-15881E46BDBA}" type="datetimeFigureOut">
              <a:rPr lang="zh-TW" altLang="en-US" smtClean="0"/>
              <a:t>2021/5/20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917A2-80C6-4D34-BC81-0567CF00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F5460-A977-4527-AF67-8A5947B5C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F76D-B93B-4C5D-A335-DCE70ABD16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6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ECD74-4EF5-4C33-B87F-B6CF04711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D52CC-FC11-448F-A06B-89D4A6BE6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01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王威翔</dc:creator>
  <cp:lastModifiedBy>王威翔</cp:lastModifiedBy>
  <cp:revision>1</cp:revision>
  <dcterms:created xsi:type="dcterms:W3CDTF">2021-05-20T11:46:38Z</dcterms:created>
  <dcterms:modified xsi:type="dcterms:W3CDTF">2021-05-20T11:46:42Z</dcterms:modified>
</cp:coreProperties>
</file>