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5" r:id="rId14"/>
    <p:sldId id="267" r:id="rId15"/>
    <p:sldId id="266" r:id="rId16"/>
    <p:sldId id="291" r:id="rId17"/>
    <p:sldId id="283" r:id="rId18"/>
    <p:sldId id="269" r:id="rId19"/>
    <p:sldId id="270" r:id="rId20"/>
    <p:sldId id="271" r:id="rId21"/>
    <p:sldId id="272" r:id="rId22"/>
    <p:sldId id="276" r:id="rId23"/>
    <p:sldId id="277" r:id="rId24"/>
    <p:sldId id="278" r:id="rId25"/>
    <p:sldId id="279" r:id="rId26"/>
    <p:sldId id="285" r:id="rId27"/>
    <p:sldId id="286" r:id="rId28"/>
    <p:sldId id="287" r:id="rId29"/>
    <p:sldId id="288" r:id="rId30"/>
    <p:sldId id="289" r:id="rId31"/>
    <p:sldId id="290" r:id="rId32"/>
    <p:sldId id="29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FF8081"/>
    <a:srgbClr val="FE9D99"/>
    <a:srgbClr val="FFE9E8"/>
    <a:srgbClr val="FFCCCD"/>
    <a:srgbClr val="FFF2CC"/>
    <a:srgbClr val="CCECFF"/>
    <a:srgbClr val="FFCCCC"/>
    <a:srgbClr val="AFCDE9"/>
    <a:srgbClr val="CAE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0" autoAdjust="0"/>
    <p:restoredTop sz="94660"/>
  </p:normalViewPr>
  <p:slideViewPr>
    <p:cSldViewPr snapToGrid="0">
      <p:cViewPr>
        <p:scale>
          <a:sx n="85" d="100"/>
          <a:sy n="85" d="100"/>
        </p:scale>
        <p:origin x="13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2630.0</c:v>
                </c:pt>
                <c:pt idx="1">
                  <c:v>2462.0</c:v>
                </c:pt>
                <c:pt idx="2">
                  <c:v>2535.0</c:v>
                </c:pt>
                <c:pt idx="3">
                  <c:v>2745.0</c:v>
                </c:pt>
                <c:pt idx="4">
                  <c:v>2280.0</c:v>
                </c:pt>
                <c:pt idx="5">
                  <c:v>2103.0</c:v>
                </c:pt>
                <c:pt idx="6">
                  <c:v>2004.0</c:v>
                </c:pt>
                <c:pt idx="7">
                  <c:v>2386.0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903597680"/>
        <c:axId val="-1165223088"/>
      </c:barChart>
      <c:catAx>
        <c:axId val="-903597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65223088"/>
        <c:crosses val="autoZero"/>
        <c:auto val="1"/>
        <c:lblAlgn val="ctr"/>
        <c:lblOffset val="100"/>
        <c:noMultiLvlLbl val="0"/>
      </c:catAx>
      <c:valAx>
        <c:axId val="-11652230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0359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28224560"/>
        <c:axId val="-903307056"/>
      </c:lineChart>
      <c:catAx>
        <c:axId val="-828224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03307056"/>
        <c:crosses val="autoZero"/>
        <c:auto val="1"/>
        <c:lblAlgn val="ctr"/>
        <c:lblOffset val="100"/>
        <c:noMultiLvlLbl val="0"/>
      </c:catAx>
      <c:valAx>
        <c:axId val="-903307056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28224560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7033552"/>
        <c:axId val="-1230223552"/>
      </c:lineChart>
      <c:catAx>
        <c:axId val="-130703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30223552"/>
        <c:crosses val="autoZero"/>
        <c:auto val="1"/>
        <c:lblAlgn val="ctr"/>
        <c:lblOffset val="100"/>
        <c:noMultiLvlLbl val="0"/>
      </c:catAx>
      <c:valAx>
        <c:axId val="-1230223552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0703355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81011968"/>
        <c:axId val="-880984016"/>
      </c:lineChart>
      <c:catAx>
        <c:axId val="-88101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80984016"/>
        <c:crosses val="autoZero"/>
        <c:auto val="1"/>
        <c:lblAlgn val="ctr"/>
        <c:lblOffset val="100"/>
        <c:noMultiLvlLbl val="0"/>
      </c:catAx>
      <c:valAx>
        <c:axId val="-880984016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66701679109114"/>
              <c:y val="0.3520085413052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8101196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0.58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0745360"/>
        <c:axId val="-929538960"/>
      </c:lineChart>
      <c:catAx>
        <c:axId val="-1230745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538960"/>
        <c:crosses val="autoZero"/>
        <c:auto val="1"/>
        <c:lblAlgn val="ctr"/>
        <c:lblOffset val="100"/>
        <c:noMultiLvlLbl val="0"/>
      </c:catAx>
      <c:valAx>
        <c:axId val="-929538960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30745360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0.9432</c:v>
                </c:pt>
                <c:pt idx="2">
                  <c:v>0.9518</c:v>
                </c:pt>
                <c:pt idx="3">
                  <c:v>0.9318</c:v>
                </c:pt>
                <c:pt idx="4">
                  <c:v>0.9358</c:v>
                </c:pt>
                <c:pt idx="5">
                  <c:v>0.9218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01157472"/>
        <c:axId val="-901155344"/>
      </c:lineChart>
      <c:catAx>
        <c:axId val="-901157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01155344"/>
        <c:crosses val="autoZero"/>
        <c:auto val="1"/>
        <c:lblAlgn val="ctr"/>
        <c:lblOffset val="100"/>
        <c:noMultiLvlLbl val="0"/>
      </c:catAx>
      <c:valAx>
        <c:axId val="-901155344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01157472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0.9382</c:v>
                </c:pt>
                <c:pt idx="2">
                  <c:v>0.9491</c:v>
                </c:pt>
                <c:pt idx="3">
                  <c:v>0.9318</c:v>
                </c:pt>
                <c:pt idx="4">
                  <c:v>0.9358</c:v>
                </c:pt>
                <c:pt idx="5">
                  <c:v>0.9278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84005952"/>
        <c:axId val="-1230525952"/>
      </c:lineChart>
      <c:catAx>
        <c:axId val="-884005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30525952"/>
        <c:crosses val="autoZero"/>
        <c:auto val="1"/>
        <c:lblAlgn val="ctr"/>
        <c:lblOffset val="100"/>
        <c:noMultiLvlLbl val="0"/>
      </c:catAx>
      <c:valAx>
        <c:axId val="-1230525952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84005952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0.9142</c:v>
                </c:pt>
                <c:pt idx="2">
                  <c:v>0.9223</c:v>
                </c:pt>
                <c:pt idx="3">
                  <c:v>0.9158</c:v>
                </c:pt>
                <c:pt idx="4">
                  <c:v>0.9093</c:v>
                </c:pt>
                <c:pt idx="5">
                  <c:v>0.8851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0965888"/>
        <c:axId val="-1230867536"/>
      </c:lineChart>
      <c:catAx>
        <c:axId val="-1230965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30867536"/>
        <c:crosses val="autoZero"/>
        <c:auto val="1"/>
        <c:lblAlgn val="ctr"/>
        <c:lblOffset val="100"/>
        <c:noMultiLvlLbl val="0"/>
      </c:catAx>
      <c:valAx>
        <c:axId val="-1230867536"/>
        <c:scaling>
          <c:orientation val="minMax"/>
          <c:max val="0.96"/>
          <c:min val="0.8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176275021216444"/>
              <c:y val="0.3826784363818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30965888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0.9082</c:v>
                </c:pt>
                <c:pt idx="2">
                  <c:v>0.9147</c:v>
                </c:pt>
                <c:pt idx="3">
                  <c:v>0.9102</c:v>
                </c:pt>
                <c:pt idx="4">
                  <c:v>0.903</c:v>
                </c:pt>
                <c:pt idx="5">
                  <c:v>0.86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84727056"/>
        <c:axId val="-903791424"/>
      </c:lineChart>
      <c:catAx>
        <c:axId val="-884727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03791424"/>
        <c:crosses val="autoZero"/>
        <c:auto val="1"/>
        <c:lblAlgn val="ctr"/>
        <c:lblOffset val="100"/>
        <c:noMultiLvlLbl val="0"/>
      </c:catAx>
      <c:valAx>
        <c:axId val="-903791424"/>
        <c:scaling>
          <c:orientation val="minMax"/>
          <c:max val="0.94"/>
          <c:min val="0.8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1" i="0" baseline="0" dirty="0">
                    <a:effectLst/>
                  </a:rPr>
                  <a:t>sentence accuracy</a:t>
                </a:r>
                <a:endParaRPr lang="zh-CN" altLang="zh-CN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49147023848643"/>
              <c:y val="0.2745267011115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3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84727056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png"/><Relationship Id="rId20" Type="http://schemas.openxmlformats.org/officeDocument/2006/relationships/image" Target="../media/image105.png"/><Relationship Id="rId21" Type="http://schemas.openxmlformats.org/officeDocument/2006/relationships/image" Target="../media/image106.png"/><Relationship Id="rId22" Type="http://schemas.openxmlformats.org/officeDocument/2006/relationships/image" Target="../media/image107.png"/><Relationship Id="rId23" Type="http://schemas.openxmlformats.org/officeDocument/2006/relationships/image" Target="../media/image108.png"/><Relationship Id="rId24" Type="http://schemas.openxmlformats.org/officeDocument/2006/relationships/image" Target="../media/image109.png"/><Relationship Id="rId25" Type="http://schemas.openxmlformats.org/officeDocument/2006/relationships/image" Target="../media/image110.png"/><Relationship Id="rId26" Type="http://schemas.openxmlformats.org/officeDocument/2006/relationships/image" Target="../media/image111.png"/><Relationship Id="rId27" Type="http://schemas.openxmlformats.org/officeDocument/2006/relationships/image" Target="../media/image112.png"/><Relationship Id="rId28" Type="http://schemas.openxmlformats.org/officeDocument/2006/relationships/image" Target="../media/image113.png"/><Relationship Id="rId29" Type="http://schemas.openxmlformats.org/officeDocument/2006/relationships/image" Target="../media/image114.png"/><Relationship Id="rId30" Type="http://schemas.openxmlformats.org/officeDocument/2006/relationships/image" Target="../media/image115.png"/><Relationship Id="rId31" Type="http://schemas.openxmlformats.org/officeDocument/2006/relationships/image" Target="../media/image116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8" Type="http://schemas.openxmlformats.org/officeDocument/2006/relationships/image" Target="../media/image103.png"/><Relationship Id="rId19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png"/><Relationship Id="rId20" Type="http://schemas.openxmlformats.org/officeDocument/2006/relationships/image" Target="../media/image135.png"/><Relationship Id="rId21" Type="http://schemas.openxmlformats.org/officeDocument/2006/relationships/image" Target="../media/image136.png"/><Relationship Id="rId22" Type="http://schemas.openxmlformats.org/officeDocument/2006/relationships/image" Target="../media/image137.png"/><Relationship Id="rId23" Type="http://schemas.openxmlformats.org/officeDocument/2006/relationships/image" Target="../media/image138.png"/><Relationship Id="rId24" Type="http://schemas.openxmlformats.org/officeDocument/2006/relationships/image" Target="../media/image139.png"/><Relationship Id="rId25" Type="http://schemas.openxmlformats.org/officeDocument/2006/relationships/image" Target="../media/image140.png"/><Relationship Id="rId26" Type="http://schemas.openxmlformats.org/officeDocument/2006/relationships/image" Target="../media/image141.png"/><Relationship Id="rId27" Type="http://schemas.openxmlformats.org/officeDocument/2006/relationships/image" Target="../media/image142.png"/><Relationship Id="rId28" Type="http://schemas.openxmlformats.org/officeDocument/2006/relationships/image" Target="../media/image143.png"/><Relationship Id="rId29" Type="http://schemas.openxmlformats.org/officeDocument/2006/relationships/image" Target="../media/image144.png"/><Relationship Id="rId30" Type="http://schemas.openxmlformats.org/officeDocument/2006/relationships/image" Target="../media/image145.png"/><Relationship Id="rId31" Type="http://schemas.openxmlformats.org/officeDocument/2006/relationships/image" Target="../media/image146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65.png"/><Relationship Id="rId21" Type="http://schemas.openxmlformats.org/officeDocument/2006/relationships/image" Target="../media/image166.png"/><Relationship Id="rId22" Type="http://schemas.openxmlformats.org/officeDocument/2006/relationships/image" Target="../media/image167.png"/><Relationship Id="rId23" Type="http://schemas.openxmlformats.org/officeDocument/2006/relationships/image" Target="../media/image168.png"/><Relationship Id="rId24" Type="http://schemas.openxmlformats.org/officeDocument/2006/relationships/image" Target="../media/image169.png"/><Relationship Id="rId25" Type="http://schemas.openxmlformats.org/officeDocument/2006/relationships/image" Target="../media/image170.png"/><Relationship Id="rId26" Type="http://schemas.openxmlformats.org/officeDocument/2006/relationships/image" Target="../media/image171.png"/><Relationship Id="rId27" Type="http://schemas.openxmlformats.org/officeDocument/2006/relationships/image" Target="../media/image172.png"/><Relationship Id="rId28" Type="http://schemas.openxmlformats.org/officeDocument/2006/relationships/image" Target="../media/image173.png"/><Relationship Id="rId29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30" Type="http://schemas.openxmlformats.org/officeDocument/2006/relationships/image" Target="../media/image175.png"/><Relationship Id="rId31" Type="http://schemas.openxmlformats.org/officeDocument/2006/relationships/image" Target="../media/image176.png"/><Relationship Id="rId32" Type="http://schemas.openxmlformats.org/officeDocument/2006/relationships/image" Target="../media/image177.png"/><Relationship Id="rId9" Type="http://schemas.openxmlformats.org/officeDocument/2006/relationships/image" Target="../media/image154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33" Type="http://schemas.openxmlformats.org/officeDocument/2006/relationships/image" Target="../media/image178.png"/><Relationship Id="rId34" Type="http://schemas.openxmlformats.org/officeDocument/2006/relationships/image" Target="../media/image179.png"/><Relationship Id="rId35" Type="http://schemas.openxmlformats.org/officeDocument/2006/relationships/image" Target="../media/image180.png"/><Relationship Id="rId36" Type="http://schemas.openxmlformats.org/officeDocument/2006/relationships/image" Target="../media/image181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37" Type="http://schemas.openxmlformats.org/officeDocument/2006/relationships/image" Target="../media/image182.png"/><Relationship Id="rId38" Type="http://schemas.openxmlformats.org/officeDocument/2006/relationships/image" Target="../media/image183.png"/><Relationship Id="rId39" Type="http://schemas.openxmlformats.org/officeDocument/2006/relationships/image" Target="../media/image184.png"/><Relationship Id="rId40" Type="http://schemas.openxmlformats.org/officeDocument/2006/relationships/image" Target="../media/image185.png"/><Relationship Id="rId41" Type="http://schemas.openxmlformats.org/officeDocument/2006/relationships/image" Target="../media/image186.png"/><Relationship Id="rId42" Type="http://schemas.openxmlformats.org/officeDocument/2006/relationships/image" Target="../media/image187.png"/><Relationship Id="rId43" Type="http://schemas.openxmlformats.org/officeDocument/2006/relationships/image" Target="../media/image18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9.png"/></Relationships>
</file>

<file path=ppt/slides/_rels/slide1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13.png"/><Relationship Id="rId21" Type="http://schemas.openxmlformats.org/officeDocument/2006/relationships/image" Target="../media/image214.png"/><Relationship Id="rId22" Type="http://schemas.openxmlformats.org/officeDocument/2006/relationships/image" Target="../media/image215.png"/><Relationship Id="rId23" Type="http://schemas.openxmlformats.org/officeDocument/2006/relationships/image" Target="../media/image216.png"/><Relationship Id="rId24" Type="http://schemas.openxmlformats.org/officeDocument/2006/relationships/image" Target="../media/image217.png"/><Relationship Id="rId25" Type="http://schemas.openxmlformats.org/officeDocument/2006/relationships/image" Target="../media/image218.png"/><Relationship Id="rId26" Type="http://schemas.openxmlformats.org/officeDocument/2006/relationships/image" Target="../media/image219.png"/><Relationship Id="rId27" Type="http://schemas.openxmlformats.org/officeDocument/2006/relationships/image" Target="../media/image220.png"/><Relationship Id="rId28" Type="http://schemas.openxmlformats.org/officeDocument/2006/relationships/image" Target="../media/image221.png"/><Relationship Id="rId29" Type="http://schemas.openxmlformats.org/officeDocument/2006/relationships/image" Target="../media/image2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30" Type="http://schemas.openxmlformats.org/officeDocument/2006/relationships/image" Target="../media/image223.png"/><Relationship Id="rId31" Type="http://schemas.openxmlformats.org/officeDocument/2006/relationships/image" Target="../media/image224.png"/><Relationship Id="rId32" Type="http://schemas.openxmlformats.org/officeDocument/2006/relationships/image" Target="../media/image225.png"/><Relationship Id="rId9" Type="http://schemas.openxmlformats.org/officeDocument/2006/relationships/image" Target="../media/image202.png"/><Relationship Id="rId6" Type="http://schemas.openxmlformats.org/officeDocument/2006/relationships/image" Target="../media/image199.png"/><Relationship Id="rId7" Type="http://schemas.openxmlformats.org/officeDocument/2006/relationships/image" Target="../media/image200.png"/><Relationship Id="rId8" Type="http://schemas.openxmlformats.org/officeDocument/2006/relationships/image" Target="../media/image201.png"/><Relationship Id="rId33" Type="http://schemas.openxmlformats.org/officeDocument/2006/relationships/image" Target="../media/image226.png"/><Relationship Id="rId34" Type="http://schemas.openxmlformats.org/officeDocument/2006/relationships/image" Target="../media/image227.png"/><Relationship Id="rId35" Type="http://schemas.openxmlformats.org/officeDocument/2006/relationships/image" Target="../media/image228.png"/><Relationship Id="rId10" Type="http://schemas.openxmlformats.org/officeDocument/2006/relationships/image" Target="../media/image203.png"/><Relationship Id="rId11" Type="http://schemas.openxmlformats.org/officeDocument/2006/relationships/image" Target="../media/image204.png"/><Relationship Id="rId12" Type="http://schemas.openxmlformats.org/officeDocument/2006/relationships/image" Target="../media/image205.png"/><Relationship Id="rId13" Type="http://schemas.openxmlformats.org/officeDocument/2006/relationships/image" Target="../media/image206.png"/><Relationship Id="rId14" Type="http://schemas.openxmlformats.org/officeDocument/2006/relationships/image" Target="../media/image207.png"/><Relationship Id="rId15" Type="http://schemas.openxmlformats.org/officeDocument/2006/relationships/image" Target="../media/image208.png"/><Relationship Id="rId16" Type="http://schemas.openxmlformats.org/officeDocument/2006/relationships/image" Target="../media/image209.png"/><Relationship Id="rId17" Type="http://schemas.openxmlformats.org/officeDocument/2006/relationships/image" Target="../media/image210.png"/><Relationship Id="rId18" Type="http://schemas.openxmlformats.org/officeDocument/2006/relationships/image" Target="../media/image211.png"/><Relationship Id="rId19" Type="http://schemas.openxmlformats.org/officeDocument/2006/relationships/image" Target="../media/image21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png"/><Relationship Id="rId20" Type="http://schemas.openxmlformats.org/officeDocument/2006/relationships/image" Target="../media/image247.png"/><Relationship Id="rId21" Type="http://schemas.openxmlformats.org/officeDocument/2006/relationships/image" Target="../media/image248.png"/><Relationship Id="rId22" Type="http://schemas.openxmlformats.org/officeDocument/2006/relationships/image" Target="../media/image249.png"/><Relationship Id="rId10" Type="http://schemas.openxmlformats.org/officeDocument/2006/relationships/image" Target="../media/image237.png"/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Relationship Id="rId17" Type="http://schemas.openxmlformats.org/officeDocument/2006/relationships/image" Target="../media/image244.png"/><Relationship Id="rId18" Type="http://schemas.openxmlformats.org/officeDocument/2006/relationships/image" Target="../media/image245.png"/><Relationship Id="rId19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5.png"/><Relationship Id="rId20" Type="http://schemas.openxmlformats.org/officeDocument/2006/relationships/image" Target="../media/image266.png"/><Relationship Id="rId21" Type="http://schemas.openxmlformats.org/officeDocument/2006/relationships/image" Target="../media/image267.png"/><Relationship Id="rId22" Type="http://schemas.openxmlformats.org/officeDocument/2006/relationships/image" Target="../media/image268.png"/><Relationship Id="rId23" Type="http://schemas.openxmlformats.org/officeDocument/2006/relationships/image" Target="../media/image269.png"/><Relationship Id="rId24" Type="http://schemas.openxmlformats.org/officeDocument/2006/relationships/image" Target="../media/image270.png"/><Relationship Id="rId25" Type="http://schemas.openxmlformats.org/officeDocument/2006/relationships/image" Target="../media/image271.png"/><Relationship Id="rId26" Type="http://schemas.openxmlformats.org/officeDocument/2006/relationships/image" Target="../media/image272.png"/><Relationship Id="rId27" Type="http://schemas.openxmlformats.org/officeDocument/2006/relationships/image" Target="../media/image273.png"/><Relationship Id="rId28" Type="http://schemas.openxmlformats.org/officeDocument/2006/relationships/image" Target="../media/image274.png"/><Relationship Id="rId29" Type="http://schemas.openxmlformats.org/officeDocument/2006/relationships/image" Target="../media/image275.png"/><Relationship Id="rId30" Type="http://schemas.openxmlformats.org/officeDocument/2006/relationships/image" Target="../media/image276.png"/><Relationship Id="rId31" Type="http://schemas.openxmlformats.org/officeDocument/2006/relationships/image" Target="../media/image277.png"/><Relationship Id="rId10" Type="http://schemas.openxmlformats.org/officeDocument/2006/relationships/image" Target="../media/image256.png"/><Relationship Id="rId11" Type="http://schemas.openxmlformats.org/officeDocument/2006/relationships/image" Target="../media/image257.png"/><Relationship Id="rId12" Type="http://schemas.openxmlformats.org/officeDocument/2006/relationships/image" Target="../media/image258.png"/><Relationship Id="rId13" Type="http://schemas.openxmlformats.org/officeDocument/2006/relationships/image" Target="../media/image259.png"/><Relationship Id="rId14" Type="http://schemas.openxmlformats.org/officeDocument/2006/relationships/image" Target="../media/image260.png"/><Relationship Id="rId15" Type="http://schemas.openxmlformats.org/officeDocument/2006/relationships/image" Target="../media/image261.png"/><Relationship Id="rId16" Type="http://schemas.openxmlformats.org/officeDocument/2006/relationships/image" Target="../media/image262.png"/><Relationship Id="rId17" Type="http://schemas.openxmlformats.org/officeDocument/2006/relationships/image" Target="../media/image263.png"/><Relationship Id="rId18" Type="http://schemas.openxmlformats.org/officeDocument/2006/relationships/image" Target="../media/image264.png"/><Relationship Id="rId19" Type="http://schemas.openxmlformats.org/officeDocument/2006/relationships/image" Target="../media/image26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80.png"/><Relationship Id="rId3" Type="http://schemas.openxmlformats.org/officeDocument/2006/relationships/image" Target="../media/image2490.png"/><Relationship Id="rId4" Type="http://schemas.openxmlformats.org/officeDocument/2006/relationships/image" Target="../media/image250.png"/><Relationship Id="rId5" Type="http://schemas.openxmlformats.org/officeDocument/2006/relationships/image" Target="../media/image251.png"/><Relationship Id="rId6" Type="http://schemas.openxmlformats.org/officeDocument/2006/relationships/image" Target="../media/image252.png"/><Relationship Id="rId7" Type="http://schemas.openxmlformats.org/officeDocument/2006/relationships/image" Target="../media/image253.png"/><Relationship Id="rId8" Type="http://schemas.openxmlformats.org/officeDocument/2006/relationships/image" Target="../media/image2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30" Type="http://schemas.openxmlformats.org/officeDocument/2006/relationships/image" Target="../media/image46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71.png"/><Relationship Id="rId27" Type="http://schemas.openxmlformats.org/officeDocument/2006/relationships/image" Target="../media/image72.png"/><Relationship Id="rId28" Type="http://schemas.openxmlformats.org/officeDocument/2006/relationships/image" Target="../media/image73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30" Type="http://schemas.openxmlformats.org/officeDocument/2006/relationships/image" Target="../media/image75.png"/><Relationship Id="rId31" Type="http://schemas.openxmlformats.org/officeDocument/2006/relationships/image" Target="../media/image76.png"/><Relationship Id="rId32" Type="http://schemas.openxmlformats.org/officeDocument/2006/relationships/image" Target="../media/image77.png"/><Relationship Id="rId9" Type="http://schemas.openxmlformats.org/officeDocument/2006/relationships/image" Target="../media/image54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33" Type="http://schemas.openxmlformats.org/officeDocument/2006/relationships/image" Target="../media/image78.png"/><Relationship Id="rId34" Type="http://schemas.openxmlformats.org/officeDocument/2006/relationships/image" Target="../media/image79.png"/><Relationship Id="rId35" Type="http://schemas.openxmlformats.org/officeDocument/2006/relationships/image" Target="../media/image80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37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>
            <a:fillRect/>
          </a:stretch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 rotWithShape="1"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" name="直接箭头连接符 19"/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 rotWithShape="1"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" name="直接箭头连接符 25"/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/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/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/>
          <p:cNvCxnSpPr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/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/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/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/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/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/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/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/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/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/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23" name="直接连接符 22"/>
          <p:cNvCxnSpPr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6071823" y="57252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120267" y="282240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/>
          <p:cNvCxnSpPr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/>
          <p:cNvCxnSpPr/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/>
          <p:cNvCxnSpPr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/>
          <p:cNvCxnSpPr/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/>
          <p:cNvCxnSpPr/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/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/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/>
          <p:cNvCxnSpPr/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/>
          <p:cNvCxnSpPr/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/>
          <p:cNvCxnSpPr/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/>
          <p:cNvCxnSpPr/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/>
          <p:cNvCxnSpPr/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/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/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/>
          <p:cNvCxnSpPr/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/>
          <p:cNvCxnSpPr/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/>
          <p:cNvCxnSpPr/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/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/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49" name="直接箭头连接符 148"/>
          <p:cNvCxnSpPr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1" name="直接箭头连接符 150"/>
          <p:cNvCxnSpPr/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152"/>
          <p:cNvCxnSpPr/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155"/>
          <p:cNvCxnSpPr/>
          <p:nvPr/>
        </p:nvCxnSpPr>
        <p:spPr>
          <a:xfrm flipH="1">
            <a:off x="5594452" y="-148890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8" name="直接箭头连接符 157"/>
          <p:cNvCxnSpPr/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0" name="椭圆 159"/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/>
          <p:cNvCxnSpPr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6" name="直接箭头连接符 165"/>
          <p:cNvCxnSpPr/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8" name="椭圆 167"/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4" name="直接箭头连接符 173"/>
          <p:cNvCxnSpPr/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5" name="文本框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6" name="文本框 175"/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/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/>
          <p:cNvCxnSpPr/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9" name="文本框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0" name="矩形 179"/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/>
          <p:cNvCxnSpPr/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88" name="直接箭头连接符 127"/>
          <p:cNvCxnSpPr/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/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/>
          <p:cNvCxnSpPr/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27"/>
          <p:cNvCxnSpPr/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8" name="椭圆 197"/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/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1" name="文本框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2" name="直接箭头连接符 127"/>
          <p:cNvCxnSpPr/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4" name="文本框 203"/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/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/>
          <p:cNvCxnSpPr/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/>
          <p:cNvCxnSpPr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0" name="文本框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1" name="直接箭头连接符 127"/>
          <p:cNvCxnSpPr/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3" name="文本框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文本框 213"/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/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/>
          <p:cNvCxnSpPr/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/>
          <p:cNvCxnSpPr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本框 21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0" name="文本框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1" name="直接箭头连接符 127"/>
          <p:cNvCxnSpPr/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3" name="文本框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4" name="矩形 223"/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/>
          <p:cNvCxnSpPr/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/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/>
          <p:cNvCxnSpPr/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/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/>
          <p:cNvCxnSpPr/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/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/>
          <p:cNvCxnSpPr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/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 rotWithShape="1"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: 圆顶角 8"/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矩形: 圆顶角 14"/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 rotWithShape="1"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矩形: 圆顶角 20"/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 rotWithShape="1"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矩形: 圆顶角 26"/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 rotWithShape="1"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矩形: 圆顶角 32"/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 rotWithShape="1"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9" name="矩形: 圆顶角 38"/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 rotWithShape="1"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5" name="矩形: 圆顶角 44"/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 rotWithShape="1"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: 圆顶角 50"/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 rotWithShape="1"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7" name="矩形: 圆顶角 56"/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 rotWithShape="1"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: 圆顶角 62"/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 rotWithShape="1"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9" name="矩形: 圆顶角 68"/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 rotWithShape="1"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3" name="文本框 72"/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: 圆顶角 74"/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 rotWithShape="1"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7" name="文本框 76"/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文本框 78"/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1" name="矩形: 圆顶角 80"/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 rotWithShape="1"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文本框 82"/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5" name="文本框 84"/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 rotWithShape="1"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89" name="直接连接符 88"/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/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-891239" y="367146"/>
            <a:ext cx="0" cy="11329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314247" y="373346"/>
            <a:ext cx="0" cy="112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/>
          <p:cNvSpPr/>
          <p:nvPr/>
        </p:nvSpPr>
        <p:spPr>
          <a:xfrm>
            <a:off x="-1451679" y="-14005"/>
            <a:ext cx="1176679" cy="390576"/>
          </a:xfrm>
          <a:prstGeom prst="roundRect">
            <a:avLst/>
          </a:prstGeom>
          <a:solidFill>
            <a:srgbClr val="E7EBF6"/>
          </a:solidFill>
          <a:ln w="25400">
            <a:solidFill>
              <a:srgbClr val="B6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/>
          <p:cNvSpPr/>
          <p:nvPr/>
        </p:nvSpPr>
        <p:spPr>
          <a:xfrm>
            <a:off x="-243681" y="-14005"/>
            <a:ext cx="1079937" cy="390576"/>
          </a:xfrm>
          <a:prstGeom prst="roundRect">
            <a:avLst/>
          </a:prstGeom>
          <a:solidFill>
            <a:srgbClr val="E2F1DA"/>
          </a:solidFill>
          <a:ln w="25400">
            <a:solidFill>
              <a:srgbClr val="AAD7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/>
          <p:cNvCxnSpPr>
            <a:endCxn id="158" idx="2"/>
          </p:cNvCxnSpPr>
          <p:nvPr/>
        </p:nvCxnSpPr>
        <p:spPr>
          <a:xfrm flipH="1" flipV="1">
            <a:off x="-893750" y="-554128"/>
            <a:ext cx="6278" cy="540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162" idx="2"/>
          </p:cNvCxnSpPr>
          <p:nvPr/>
        </p:nvCxnSpPr>
        <p:spPr>
          <a:xfrm flipV="1">
            <a:off x="314247" y="-566296"/>
            <a:ext cx="0" cy="540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/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rgbClr val="FFCCCE"/>
          </a:solidFill>
          <a:ln w="25400">
            <a:solidFill>
              <a:srgbClr val="D0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/>
          <p:cNvCxnSpPr/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/>
          <p:cNvCxnSpPr/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/>
          <p:cNvCxnSpPr/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/>
          <p:cNvSpPr txBox="1"/>
          <p:nvPr/>
        </p:nvSpPr>
        <p:spPr>
          <a:xfrm>
            <a:off x="-448776" y="-1924689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/>
          <p:cNvSpPr txBox="1"/>
          <p:nvPr/>
        </p:nvSpPr>
        <p:spPr>
          <a:xfrm>
            <a:off x="-1512502" y="-19509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/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/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/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/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/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/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/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/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/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/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/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/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/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/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/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/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/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/>
          <p:cNvCxnSpPr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/>
          <p:cNvCxnSpPr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/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/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/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/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/>
          <p:cNvCxnSpPr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/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/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/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/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/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/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/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/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/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/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/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/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/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/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/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/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/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/>
          <p:cNvCxnSpPr/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矩形 259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/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矩形 26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矩形 263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/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矩形 292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/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/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/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" name="矩形: 圆角 1"/>
          <p:cNvSpPr/>
          <p:nvPr/>
        </p:nvSpPr>
        <p:spPr>
          <a:xfrm>
            <a:off x="-6652260" y="-836258"/>
            <a:ext cx="7155170" cy="8912009"/>
          </a:xfrm>
          <a:prstGeom prst="roundRect">
            <a:avLst/>
          </a:prstGeom>
          <a:solidFill>
            <a:srgbClr val="CAEAFD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chemeClr val="tx1"/>
                </a:solidFill>
              </a:rPr>
              <a:t>BERT</a:t>
            </a:r>
            <a:endParaRPr lang="zh-CN" altLang="en-US" sz="13800" dirty="0">
              <a:solidFill>
                <a:schemeClr val="tx1"/>
              </a:solidFill>
            </a:endParaRPr>
          </a:p>
        </p:txBody>
      </p:sp>
      <p:sp>
        <p:nvSpPr>
          <p:cNvPr id="296" name="矩形: 圆角 295"/>
          <p:cNvSpPr/>
          <p:nvPr/>
        </p:nvSpPr>
        <p:spPr>
          <a:xfrm>
            <a:off x="417839" y="-1781286"/>
            <a:ext cx="16947248" cy="10585375"/>
          </a:xfrm>
          <a:prstGeom prst="roundRect">
            <a:avLst>
              <a:gd name="adj" fmla="val 6733"/>
            </a:avLst>
          </a:prstGeom>
          <a:solidFill>
            <a:srgbClr val="CAEAFD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chemeClr val="tx1"/>
                </a:solidFill>
              </a:rPr>
              <a:t>Co-Interactive</a:t>
            </a:r>
            <a:endParaRPr lang="zh-CN" altLang="en-US" sz="13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-3209170" y="9252927"/>
            <a:ext cx="7514514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946744" y="9252927"/>
            <a:ext cx="8098659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/>
          <p:cNvSpPr/>
          <p:nvPr/>
        </p:nvSpPr>
        <p:spPr>
          <a:xfrm rot="16200000">
            <a:off x="-3253675" y="6033529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-3209170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播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文本框 77"/>
          <p:cNvSpPr txBox="1"/>
          <p:nvPr/>
        </p:nvSpPr>
        <p:spPr>
          <a:xfrm>
            <a:off x="-1359262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放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/>
          <p:cNvSpPr txBox="1"/>
          <p:nvPr/>
        </p:nvSpPr>
        <p:spPr>
          <a:xfrm>
            <a:off x="590110" y="939353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林</a:t>
            </a:r>
            <a:endParaRPr lang="zh-CN" altLang="en-US" sz="32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1881898" y="825073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1881897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/>
          <p:cNvSpPr txBox="1"/>
          <p:nvPr/>
        </p:nvSpPr>
        <p:spPr>
          <a:xfrm>
            <a:off x="3189488" y="9362755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南</a:t>
            </a:r>
            <a:endParaRPr lang="zh-CN" altLang="en-US" sz="3200" b="1" dirty="0"/>
          </a:p>
        </p:txBody>
      </p:sp>
      <p:cxnSp>
        <p:nvCxnSpPr>
          <p:cNvPr id="91" name="直接箭头连接符 33"/>
          <p:cNvCxnSpPr/>
          <p:nvPr/>
        </p:nvCxnSpPr>
        <p:spPr>
          <a:xfrm flipV="1">
            <a:off x="-2631579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35"/>
          <p:cNvCxnSpPr>
            <a:stCxn id="79" idx="3"/>
          </p:cNvCxnSpPr>
          <p:nvPr/>
        </p:nvCxnSpPr>
        <p:spPr>
          <a:xfrm flipV="1">
            <a:off x="-801334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37"/>
          <p:cNvCxnSpPr>
            <a:endCxn id="84" idx="2"/>
          </p:cNvCxnSpPr>
          <p:nvPr/>
        </p:nvCxnSpPr>
        <p:spPr>
          <a:xfrm flipV="1">
            <a:off x="1148038" y="748492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40"/>
          <p:cNvCxnSpPr/>
          <p:nvPr/>
        </p:nvCxnSpPr>
        <p:spPr>
          <a:xfrm flipV="1">
            <a:off x="3747415" y="745414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56"/>
          <p:cNvCxnSpPr>
            <a:stCxn id="75" idx="3"/>
          </p:cNvCxnSpPr>
          <p:nvPr/>
        </p:nvCxnSpPr>
        <p:spPr>
          <a:xfrm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58"/>
          <p:cNvCxnSpPr>
            <a:stCxn id="75" idx="3"/>
            <a:endCxn id="84" idx="2"/>
          </p:cNvCxnSpPr>
          <p:nvPr/>
        </p:nvCxnSpPr>
        <p:spPr>
          <a:xfrm flipV="1">
            <a:off x="-2651242" y="748492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60"/>
          <p:cNvCxnSpPr>
            <a:stCxn id="75" idx="3"/>
            <a:endCxn id="92" idx="2"/>
          </p:cNvCxnSpPr>
          <p:nvPr/>
        </p:nvCxnSpPr>
        <p:spPr>
          <a:xfrm flipV="1">
            <a:off x="-2651242" y="745414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64"/>
          <p:cNvCxnSpPr>
            <a:stCxn id="79" idx="3"/>
          </p:cNvCxnSpPr>
          <p:nvPr/>
        </p:nvCxnSpPr>
        <p:spPr>
          <a:xfrm flipH="1"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69"/>
          <p:cNvCxnSpPr>
            <a:stCxn id="79" idx="3"/>
            <a:endCxn id="84" idx="2"/>
          </p:cNvCxnSpPr>
          <p:nvPr/>
        </p:nvCxnSpPr>
        <p:spPr>
          <a:xfrm flipV="1">
            <a:off x="-801334" y="748492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71"/>
          <p:cNvCxnSpPr>
            <a:stCxn id="79" idx="3"/>
            <a:endCxn id="92" idx="2"/>
          </p:cNvCxnSpPr>
          <p:nvPr/>
        </p:nvCxnSpPr>
        <p:spPr>
          <a:xfrm flipV="1">
            <a:off x="-801334" y="745414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77"/>
          <p:cNvCxnSpPr/>
          <p:nvPr/>
        </p:nvCxnSpPr>
        <p:spPr>
          <a:xfrm flipH="1" flipV="1">
            <a:off x="-2651242" y="745414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81"/>
          <p:cNvCxnSpPr/>
          <p:nvPr/>
        </p:nvCxnSpPr>
        <p:spPr>
          <a:xfrm flipH="1" flipV="1">
            <a:off x="-801334" y="745414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83"/>
          <p:cNvCxnSpPr>
            <a:endCxn id="92" idx="2"/>
          </p:cNvCxnSpPr>
          <p:nvPr/>
        </p:nvCxnSpPr>
        <p:spPr>
          <a:xfrm flipV="1">
            <a:off x="1148038" y="745414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89"/>
          <p:cNvCxnSpPr>
            <a:stCxn id="91" idx="3"/>
          </p:cNvCxnSpPr>
          <p:nvPr/>
        </p:nvCxnSpPr>
        <p:spPr>
          <a:xfrm flipH="1" flipV="1">
            <a:off x="-2651242" y="745414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91"/>
          <p:cNvCxnSpPr>
            <a:stCxn id="91" idx="3"/>
          </p:cNvCxnSpPr>
          <p:nvPr/>
        </p:nvCxnSpPr>
        <p:spPr>
          <a:xfrm flipH="1" flipV="1">
            <a:off x="-801334" y="745414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93"/>
          <p:cNvCxnSpPr>
            <a:stCxn id="91" idx="3"/>
            <a:endCxn id="84" idx="2"/>
          </p:cNvCxnSpPr>
          <p:nvPr/>
        </p:nvCxnSpPr>
        <p:spPr>
          <a:xfrm flipH="1" flipV="1">
            <a:off x="1148038" y="748492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66"/>
          <p:cNvCxnSpPr/>
          <p:nvPr/>
        </p:nvCxnSpPr>
        <p:spPr>
          <a:xfrm flipV="1">
            <a:off x="-2592598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68"/>
          <p:cNvCxnSpPr/>
          <p:nvPr/>
        </p:nvCxnSpPr>
        <p:spPr>
          <a:xfrm flipV="1">
            <a:off x="-732860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70"/>
          <p:cNvCxnSpPr/>
          <p:nvPr/>
        </p:nvCxnSpPr>
        <p:spPr>
          <a:xfrm flipV="1">
            <a:off x="3809190" y="3376416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33"/>
          <p:cNvCxnSpPr/>
          <p:nvPr/>
        </p:nvCxnSpPr>
        <p:spPr>
          <a:xfrm flipV="1">
            <a:off x="-2631068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35"/>
          <p:cNvCxnSpPr/>
          <p:nvPr/>
        </p:nvCxnSpPr>
        <p:spPr>
          <a:xfrm flipV="1">
            <a:off x="-800823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37"/>
          <p:cNvCxnSpPr/>
          <p:nvPr/>
        </p:nvCxnSpPr>
        <p:spPr>
          <a:xfrm flipV="1">
            <a:off x="1148549" y="538983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40"/>
          <p:cNvCxnSpPr/>
          <p:nvPr/>
        </p:nvCxnSpPr>
        <p:spPr>
          <a:xfrm flipV="1">
            <a:off x="3747926" y="535906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56"/>
          <p:cNvCxnSpPr/>
          <p:nvPr/>
        </p:nvCxnSpPr>
        <p:spPr>
          <a:xfrm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58"/>
          <p:cNvCxnSpPr/>
          <p:nvPr/>
        </p:nvCxnSpPr>
        <p:spPr>
          <a:xfrm flipV="1">
            <a:off x="-2650731" y="538983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60"/>
          <p:cNvCxnSpPr/>
          <p:nvPr/>
        </p:nvCxnSpPr>
        <p:spPr>
          <a:xfrm flipV="1">
            <a:off x="-2650731" y="535906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64"/>
          <p:cNvCxnSpPr/>
          <p:nvPr/>
        </p:nvCxnSpPr>
        <p:spPr>
          <a:xfrm flipH="1"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69"/>
          <p:cNvCxnSpPr/>
          <p:nvPr/>
        </p:nvCxnSpPr>
        <p:spPr>
          <a:xfrm flipV="1">
            <a:off x="-800823" y="538983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71"/>
          <p:cNvCxnSpPr/>
          <p:nvPr/>
        </p:nvCxnSpPr>
        <p:spPr>
          <a:xfrm flipV="1">
            <a:off x="-800823" y="535906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77"/>
          <p:cNvCxnSpPr/>
          <p:nvPr/>
        </p:nvCxnSpPr>
        <p:spPr>
          <a:xfrm flipH="1" flipV="1">
            <a:off x="-2650731" y="535906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81"/>
          <p:cNvCxnSpPr/>
          <p:nvPr/>
        </p:nvCxnSpPr>
        <p:spPr>
          <a:xfrm flipH="1" flipV="1">
            <a:off x="-800823" y="535906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83"/>
          <p:cNvCxnSpPr/>
          <p:nvPr/>
        </p:nvCxnSpPr>
        <p:spPr>
          <a:xfrm flipV="1">
            <a:off x="1148549" y="535906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9"/>
          <p:cNvCxnSpPr/>
          <p:nvPr/>
        </p:nvCxnSpPr>
        <p:spPr>
          <a:xfrm flipH="1" flipV="1">
            <a:off x="-2650731" y="535906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91"/>
          <p:cNvCxnSpPr/>
          <p:nvPr/>
        </p:nvCxnSpPr>
        <p:spPr>
          <a:xfrm flipH="1" flipV="1">
            <a:off x="-800823" y="535906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93"/>
          <p:cNvCxnSpPr/>
          <p:nvPr/>
        </p:nvCxnSpPr>
        <p:spPr>
          <a:xfrm flipH="1" flipV="1">
            <a:off x="1148549" y="538983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04096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歌手</a:t>
            </a:r>
            <a:endParaRPr lang="zh-CN" altLang="en-US" sz="32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763113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人名</a:t>
            </a:r>
            <a:endParaRPr lang="zh-CN" altLang="en-US" sz="3200" b="1" dirty="0"/>
          </a:p>
        </p:txBody>
      </p:sp>
      <p:sp>
        <p:nvSpPr>
          <p:cNvPr id="134" name="文本框 133"/>
          <p:cNvSpPr txBox="1"/>
          <p:nvPr/>
        </p:nvSpPr>
        <p:spPr>
          <a:xfrm>
            <a:off x="1048525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地理</a:t>
            </a:r>
            <a:endParaRPr lang="zh-CN" altLang="en-US" sz="3200" b="1" dirty="0"/>
          </a:p>
        </p:txBody>
      </p:sp>
      <p:sp>
        <p:nvSpPr>
          <p:cNvPr id="135" name="文本框 134"/>
          <p:cNvSpPr txBox="1"/>
          <p:nvPr/>
        </p:nvSpPr>
        <p:spPr>
          <a:xfrm>
            <a:off x="12207403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诗词</a:t>
            </a:r>
            <a:endParaRPr lang="zh-CN" altLang="en-US" sz="3200" b="1" dirty="0"/>
          </a:p>
        </p:txBody>
      </p:sp>
      <p:sp>
        <p:nvSpPr>
          <p:cNvPr id="136" name="文本框 135"/>
          <p:cNvSpPr txBox="1"/>
          <p:nvPr/>
        </p:nvSpPr>
        <p:spPr>
          <a:xfrm>
            <a:off x="13929548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歌名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6947444" y="6231063"/>
            <a:ext cx="8098155" cy="1253873"/>
          </a:xfrm>
          <a:prstGeom prst="roundRect">
            <a:avLst/>
          </a:prstGeom>
          <a:solidFill>
            <a:srgbClr val="CAEAFD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138" idx="3"/>
          </p:cNvCxnSpPr>
          <p:nvPr/>
        </p:nvCxnSpPr>
        <p:spPr>
          <a:xfrm flipH="1" flipV="1">
            <a:off x="7503704" y="7487477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70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矩形 70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74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74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78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78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86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86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37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矩形 137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矩形 15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矩形 151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箭头连接符 68"/>
          <p:cNvCxnSpPr/>
          <p:nvPr/>
        </p:nvCxnSpPr>
        <p:spPr>
          <a:xfrm flipH="1" flipV="1">
            <a:off x="9320073" y="748733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矩形 137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矩形 137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矩形 154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矩形 154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接箭头连接符 68"/>
          <p:cNvCxnSpPr/>
          <p:nvPr/>
        </p:nvCxnSpPr>
        <p:spPr>
          <a:xfrm flipH="1" flipV="1">
            <a:off x="11066329" y="748720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矩形 137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矩形 137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矩形 15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矩形 157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直接箭头连接符 68"/>
          <p:cNvCxnSpPr/>
          <p:nvPr/>
        </p:nvCxnSpPr>
        <p:spPr>
          <a:xfrm flipH="1" flipV="1">
            <a:off x="12799795" y="7487063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矩形 137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矩形 137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 160">
                <a:extLst>
                  <a:ext uri="{FF2B5EF4-FFF2-40B4-BE49-F238E27FC236}">
                    <ele xmlns:a14="http://schemas.microsoft.com/office/drawing/2010/main" xmlns="" attr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直接箭头连接符 68"/>
          <p:cNvCxnSpPr/>
          <p:nvPr/>
        </p:nvCxnSpPr>
        <p:spPr>
          <a:xfrm flipH="1" flipV="1">
            <a:off x="14471911" y="748249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37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矩形 137">
                <a:extLst>
                  <a:ext uri="{FF2B5EF4-FFF2-40B4-BE49-F238E27FC236}">
                    <ele xmlns:a14="http://schemas.microsoft.com/office/drawing/2010/main" xmlns="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磁盘 146"/>
          <p:cNvSpPr/>
          <p:nvPr/>
        </p:nvSpPr>
        <p:spPr>
          <a:xfrm>
            <a:off x="4759910" y="10682253"/>
            <a:ext cx="1701849" cy="1698171"/>
          </a:xfrm>
          <a:prstGeom prst="flowChartMagneticDisk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4" name="肘形连接符 163"/>
          <p:cNvCxnSpPr>
            <a:stCxn id="129" idx="2"/>
            <a:endCxn id="147" idx="2"/>
          </p:cNvCxnSpPr>
          <p:nvPr/>
        </p:nvCxnSpPr>
        <p:spPr>
          <a:xfrm rot="16200000" flipH="1">
            <a:off x="1962162" y="8733591"/>
            <a:ext cx="1383672" cy="4211823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>
            <a:stCxn id="147" idx="4"/>
            <a:endCxn id="137" idx="2"/>
          </p:cNvCxnSpPr>
          <p:nvPr/>
        </p:nvCxnSpPr>
        <p:spPr>
          <a:xfrm flipV="1">
            <a:off x="6461759" y="10147667"/>
            <a:ext cx="4534315" cy="13836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8297720" y="6534833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C-T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Attention</a:t>
            </a:r>
            <a:endParaRPr kumimoji="1" lang="zh-CN" altLang="en-US" sz="3600" b="1" dirty="0"/>
          </a:p>
        </p:txBody>
      </p:sp>
      <p:cxnSp>
        <p:nvCxnSpPr>
          <p:cNvPr id="183" name="直接箭头连接符 68"/>
          <p:cNvCxnSpPr/>
          <p:nvPr/>
        </p:nvCxnSpPr>
        <p:spPr>
          <a:xfrm flipH="1" flipV="1">
            <a:off x="7503704" y="5372760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68"/>
          <p:cNvCxnSpPr/>
          <p:nvPr/>
        </p:nvCxnSpPr>
        <p:spPr>
          <a:xfrm flipH="1" flipV="1">
            <a:off x="9320073" y="5372622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68"/>
          <p:cNvCxnSpPr/>
          <p:nvPr/>
        </p:nvCxnSpPr>
        <p:spPr>
          <a:xfrm flipH="1" flipV="1">
            <a:off x="11066329" y="5372484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68"/>
          <p:cNvCxnSpPr/>
          <p:nvPr/>
        </p:nvCxnSpPr>
        <p:spPr>
          <a:xfrm flipH="1" flipV="1">
            <a:off x="12799795" y="537234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68"/>
          <p:cNvCxnSpPr/>
          <p:nvPr/>
        </p:nvCxnSpPr>
        <p:spPr>
          <a:xfrm flipH="1" flipV="1">
            <a:off x="14471911" y="536777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6950455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/>
              <p:cNvSpPr txBox="1"/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椭圆 189"/>
          <p:cNvSpPr/>
          <p:nvPr/>
        </p:nvSpPr>
        <p:spPr>
          <a:xfrm>
            <a:off x="8722397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/>
              <p:cNvSpPr txBox="1"/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0499402" y="4315552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/>
              <p:cNvSpPr txBox="1"/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椭圆 193"/>
          <p:cNvSpPr/>
          <p:nvPr/>
        </p:nvSpPr>
        <p:spPr>
          <a:xfrm>
            <a:off x="12247898" y="4300058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/>
              <p:cNvSpPr txBox="1"/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椭圆 195"/>
          <p:cNvSpPr/>
          <p:nvPr/>
        </p:nvSpPr>
        <p:spPr>
          <a:xfrm>
            <a:off x="13920014" y="4326843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/>
              <p:cNvSpPr txBox="1"/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矩形 213"/>
          <p:cNvSpPr/>
          <p:nvPr/>
        </p:nvSpPr>
        <p:spPr>
          <a:xfrm>
            <a:off x="6638020" y="8093992"/>
            <a:ext cx="8856618" cy="102823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6638020" y="4109290"/>
            <a:ext cx="8856618" cy="1512717"/>
          </a:xfrm>
          <a:prstGeom prst="rect">
            <a:avLst/>
          </a:prstGeom>
          <a:noFill/>
          <a:ln w="25400">
            <a:solidFill>
              <a:srgbClr val="BFBF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6" name="直接箭头连接符 68"/>
          <p:cNvCxnSpPr/>
          <p:nvPr/>
        </p:nvCxnSpPr>
        <p:spPr>
          <a:xfrm flipH="1" flipV="1">
            <a:off x="11061039" y="3267825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/>
          <p:cNvCxnSpPr>
            <a:stCxn id="214" idx="3"/>
          </p:cNvCxnSpPr>
          <p:nvPr/>
        </p:nvCxnSpPr>
        <p:spPr>
          <a:xfrm flipH="1" flipV="1">
            <a:off x="11547914" y="2848565"/>
            <a:ext cx="3946724" cy="5759544"/>
          </a:xfrm>
          <a:prstGeom prst="bentConnector3">
            <a:avLst>
              <a:gd name="adj1" fmla="val -579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圆角矩形 224"/>
          <p:cNvSpPr/>
          <p:nvPr/>
        </p:nvSpPr>
        <p:spPr>
          <a:xfrm>
            <a:off x="7879288" y="614528"/>
            <a:ext cx="6363502" cy="994084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68"/>
          <p:cNvCxnSpPr/>
          <p:nvPr/>
        </p:nvCxnSpPr>
        <p:spPr>
          <a:xfrm flipH="1" flipV="1">
            <a:off x="11043186" y="158186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 rot="16200000">
            <a:off x="-1382960" y="601954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8" name="椭圆 227"/>
          <p:cNvSpPr/>
          <p:nvPr/>
        </p:nvSpPr>
        <p:spPr>
          <a:xfrm rot="16200000">
            <a:off x="527467" y="602191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9" name="椭圆 228"/>
          <p:cNvSpPr/>
          <p:nvPr/>
        </p:nvSpPr>
        <p:spPr>
          <a:xfrm rot="16200000">
            <a:off x="3139638" y="603353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8324854" y="770864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9248985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10175787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11104375" y="756470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12028506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12955308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椭圆 242"/>
          <p:cNvSpPr/>
          <p:nvPr/>
        </p:nvSpPr>
        <p:spPr>
          <a:xfrm rot="16200000">
            <a:off x="-3186993" y="3941406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951435" y="4461790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45" name="椭圆 244"/>
          <p:cNvSpPr/>
          <p:nvPr/>
        </p:nvSpPr>
        <p:spPr>
          <a:xfrm rot="16200000">
            <a:off x="-1316278" y="3927424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6" name="椭圆 245"/>
          <p:cNvSpPr/>
          <p:nvPr/>
        </p:nvSpPr>
        <p:spPr>
          <a:xfrm rot="16200000">
            <a:off x="594149" y="392978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7" name="椭圆 246"/>
          <p:cNvSpPr/>
          <p:nvPr/>
        </p:nvSpPr>
        <p:spPr>
          <a:xfrm rot="16200000">
            <a:off x="3206320" y="394140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8279867" y="-183744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249" name="矩形 137"/>
          <p:cNvSpPr/>
          <p:nvPr/>
        </p:nvSpPr>
        <p:spPr>
          <a:xfrm rot="16200000">
            <a:off x="-2779991" y="2524777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-293532" y="180672"/>
            <a:ext cx="1683236" cy="175984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-238099" y="387317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168"/>
          <p:cNvCxnSpPr/>
          <p:nvPr/>
        </p:nvCxnSpPr>
        <p:spPr>
          <a:xfrm flipV="1">
            <a:off x="1189320" y="3367278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137"/>
          <p:cNvSpPr/>
          <p:nvPr/>
        </p:nvSpPr>
        <p:spPr>
          <a:xfrm rot="16200000">
            <a:off x="-857812" y="2524778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0" name="矩形 137"/>
          <p:cNvSpPr/>
          <p:nvPr/>
        </p:nvSpPr>
        <p:spPr>
          <a:xfrm rot="16200000">
            <a:off x="1028672" y="2538202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1" name="矩形 137"/>
          <p:cNvSpPr/>
          <p:nvPr/>
        </p:nvSpPr>
        <p:spPr>
          <a:xfrm rot="16200000">
            <a:off x="3647190" y="2523820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-3695986" y="2684737"/>
            <a:ext cx="8488143" cy="96480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165071" y="39644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82357" y="37834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986038" y="37639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7" name="肘形连接符 266"/>
          <p:cNvCxnSpPr>
            <a:stCxn id="262" idx="3"/>
            <a:endCxn id="2" idx="1"/>
          </p:cNvCxnSpPr>
          <p:nvPr/>
        </p:nvCxnSpPr>
        <p:spPr>
          <a:xfrm>
            <a:off x="4792157" y="3167142"/>
            <a:ext cx="2155287" cy="369085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线箭头连接符 269"/>
          <p:cNvCxnSpPr>
            <a:stCxn id="262" idx="0"/>
            <a:endCxn id="251" idx="2"/>
          </p:cNvCxnSpPr>
          <p:nvPr/>
        </p:nvCxnSpPr>
        <p:spPr>
          <a:xfrm flipV="1">
            <a:off x="548086" y="1940515"/>
            <a:ext cx="0" cy="744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线箭头连接符 285"/>
          <p:cNvCxnSpPr/>
          <p:nvPr/>
        </p:nvCxnSpPr>
        <p:spPr>
          <a:xfrm flipH="1">
            <a:off x="6063138" y="1148423"/>
            <a:ext cx="18161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箭头连接符 289"/>
          <p:cNvCxnSpPr>
            <a:stCxn id="251" idx="3"/>
          </p:cNvCxnSpPr>
          <p:nvPr/>
        </p:nvCxnSpPr>
        <p:spPr>
          <a:xfrm>
            <a:off x="1389704" y="1060594"/>
            <a:ext cx="3760552" cy="50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V="1">
            <a:off x="5617572" y="-657111"/>
            <a:ext cx="0" cy="1336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4607788" y="-2366626"/>
            <a:ext cx="2139728" cy="168455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4676407" y="-223187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5079577" y="-2250456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5496863" y="-224085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5900544" y="-224280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6334545" y="-2231875"/>
            <a:ext cx="324000" cy="1400400"/>
          </a:xfrm>
          <a:prstGeom prst="rect">
            <a:avLst/>
          </a:prstGeom>
          <a:solidFill>
            <a:srgbClr val="CAEAFD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文本框 301"/>
          <p:cNvSpPr txBox="1"/>
          <p:nvPr/>
        </p:nvSpPr>
        <p:spPr>
          <a:xfrm>
            <a:off x="4835860" y="11424845"/>
            <a:ext cx="164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KB</a:t>
            </a:r>
            <a:endParaRPr kumimoji="1" lang="zh-CN" altLang="en-US" sz="3600" b="1" dirty="0"/>
          </a:p>
        </p:txBody>
      </p:sp>
      <p:sp>
        <p:nvSpPr>
          <p:cNvPr id="303" name="文本框 302"/>
          <p:cNvSpPr txBox="1"/>
          <p:nvPr/>
        </p:nvSpPr>
        <p:spPr>
          <a:xfrm>
            <a:off x="2895543" y="1240871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Retrieval</a:t>
            </a:r>
            <a:endParaRPr kumimoji="1" lang="zh-CN" altLang="en-US" sz="3600" b="1" dirty="0"/>
          </a:p>
        </p:txBody>
      </p:sp>
      <p:sp>
        <p:nvSpPr>
          <p:cNvPr id="304" name="文本框 303"/>
          <p:cNvSpPr txBox="1"/>
          <p:nvPr/>
        </p:nvSpPr>
        <p:spPr>
          <a:xfrm>
            <a:off x="242761" y="10745055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Entity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Linking</a:t>
            </a:r>
            <a:endParaRPr kumimoji="1" lang="zh-CN" altLang="en-US" sz="3600" b="1" dirty="0"/>
          </a:p>
        </p:txBody>
      </p:sp>
      <p:sp>
        <p:nvSpPr>
          <p:cNvPr id="305" name="文本框 304"/>
          <p:cNvSpPr txBox="1"/>
          <p:nvPr/>
        </p:nvSpPr>
        <p:spPr>
          <a:xfrm>
            <a:off x="5893256" y="1073106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Conceptualization</a:t>
            </a:r>
            <a:endParaRPr kumimoji="1" lang="zh-CN" altLang="en-US" sz="3600" b="1" dirty="0"/>
          </a:p>
        </p:txBody>
      </p:sp>
      <p:sp>
        <p:nvSpPr>
          <p:cNvPr id="306" name="文本框 305"/>
          <p:cNvSpPr txBox="1"/>
          <p:nvPr/>
        </p:nvSpPr>
        <p:spPr>
          <a:xfrm>
            <a:off x="-4552883" y="466025"/>
            <a:ext cx="55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Bert</a:t>
            </a:r>
            <a:endParaRPr kumimoji="1" lang="en-US" altLang="zh-CN" sz="3600" b="1" dirty="0" smtClean="0"/>
          </a:p>
          <a:p>
            <a:pPr algn="ctr"/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309" name="文本框 308"/>
          <p:cNvSpPr txBox="1"/>
          <p:nvPr/>
        </p:nvSpPr>
        <p:spPr>
          <a:xfrm>
            <a:off x="1880390" y="6577423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617845" y="6209030"/>
            <a:ext cx="1151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/>
              <a:t>q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77" y="569924"/>
            <a:ext cx="1104515" cy="1104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019" y="2299560"/>
            <a:ext cx="1087112" cy="10871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/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/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/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/>
            <p:cNvCxnSpPr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/>
            <p:cNvCxnSpPr/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/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/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/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/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/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/>
            <p:cNvCxnSpPr/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/>
            <p:cNvCxnSpPr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/>
            <p:cNvCxnSpPr/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/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/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/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/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/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/>
            <p:cNvCxnSpPr/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/>
            <p:cNvCxnSpPr/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/>
            <p:cNvCxnSpPr/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/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/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6" name="直接箭头连接符 115"/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8" name="直接箭头连接符 117"/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0" name="直接箭头连接符 119"/>
            <p:cNvCxnSpPr/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3" name="直接箭头连接符 122"/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5" name="直接箭头连接符 124"/>
            <p:cNvCxnSpPr/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27" name="椭圆 126"/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/>
            <p:cNvCxnSpPr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/>
            <p:cNvCxnSpPr/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33" name="直接箭头连接符 132"/>
            <p:cNvCxnSpPr/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34" name="文本框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35" name="椭圆 134"/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/>
            <p:cNvCxnSpPr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/>
            <p:cNvCxnSpPr/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41" name="直接箭头连接符 140"/>
            <p:cNvCxnSpPr/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3" name="文本框 142"/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7" name="矩形 146"/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/>
            <p:cNvCxnSpPr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/>
            <p:cNvCxnSpPr/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4" name="文本框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55" name="直接箭头连接符 127"/>
            <p:cNvCxnSpPr/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9" name="椭圆 158"/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2" name="文本框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3" name="直接箭头连接符 127"/>
            <p:cNvCxnSpPr/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4" name="文本框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65" name="椭圆 164"/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9" name="直接箭头连接符 127"/>
            <p:cNvCxnSpPr/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本框 169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0" name="文本框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71" name="文本框 170"/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/>
            <p:cNvCxnSpPr/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/>
            <p:cNvCxnSpPr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文本框 176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7" name="文本框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78" name="直接箭头连接符 127"/>
            <p:cNvCxnSpPr/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/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80" name="文本框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81" name="文本框 180"/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/>
            <p:cNvCxnSpPr/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/>
            <p:cNvCxnSpPr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文本框 186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87" name="文本框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88" name="直接箭头连接符 127"/>
            <p:cNvCxnSpPr/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本框 189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90" name="文本框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91" name="矩形 190"/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/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/>
            <p:cNvCxnSpPr/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/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/>
            <p:cNvCxnSpPr/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/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/>
            <p:cNvCxnSpPr/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/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/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/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/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/>
            <p:cNvCxnSpPr/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</a:p>
          <a:p>
            <a:pPr algn="ctr"/>
            <a:endParaRPr lang="zh-CN" altLang="en-US" b="1" dirty="0"/>
          </a:p>
        </p:txBody>
      </p:sp>
      <p:sp>
        <p:nvSpPr>
          <p:cNvPr id="10" name="矩形: 圆角 9"/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17" name="矩形: 圆角 16"/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</a:p>
          <a:p>
            <a:pPr algn="ctr"/>
            <a:endParaRPr lang="zh-CN" altLang="en-US" b="1" dirty="0"/>
          </a:p>
        </p:txBody>
      </p:sp>
      <p:sp>
        <p:nvSpPr>
          <p:cNvPr id="19" name="矩形: 圆角 18"/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</a:p>
          <a:p>
            <a:pPr algn="ctr"/>
            <a:endParaRPr lang="zh-CN" altLang="en-US" b="1" dirty="0"/>
          </a:p>
        </p:txBody>
      </p:sp>
      <p:sp>
        <p:nvSpPr>
          <p:cNvPr id="23" name="矩形: 圆角 22"/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4" name="矩形: 圆角 23"/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5" name="矩形: 圆角 24"/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28" name="矩形: 圆角 27"/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40" name="箭头: 下 39"/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/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/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/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5" name="矩形: 圆角 54"/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6" name="箭头: 下 55"/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/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8" name="矩形: 圆角 57"/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9" name="箭头: 下 58"/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</a:p>
        </p:txBody>
      </p:sp>
      <p:sp>
        <p:nvSpPr>
          <p:cNvPr id="61" name="矩形: 圆角 60"/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64" name="箭头: 下 63"/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/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/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D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3922" y="-2753059"/>
            <a:ext cx="12534629" cy="365723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磁盘 5"/>
          <p:cNvSpPr/>
          <p:nvPr/>
        </p:nvSpPr>
        <p:spPr>
          <a:xfrm>
            <a:off x="763904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服务库</a:t>
            </a:r>
          </a:p>
        </p:txBody>
      </p:sp>
      <p:sp>
        <p:nvSpPr>
          <p:cNvPr id="7" name="矩形 6"/>
          <p:cNvSpPr/>
          <p:nvPr/>
        </p:nvSpPr>
        <p:spPr>
          <a:xfrm>
            <a:off x="1069349" y="2355403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服务分类</a:t>
            </a:r>
          </a:p>
        </p:txBody>
      </p:sp>
      <p:sp>
        <p:nvSpPr>
          <p:cNvPr id="11" name="矩形 10"/>
          <p:cNvSpPr/>
          <p:nvPr/>
        </p:nvSpPr>
        <p:spPr>
          <a:xfrm>
            <a:off x="7315197" y="1050961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24747" y="124991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服务管理模块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719136" y="1050961"/>
            <a:ext cx="6381750" cy="40386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2485" y="1181999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智能调用引擎</a:t>
            </a:r>
          </a:p>
        </p:txBody>
      </p:sp>
      <p:sp>
        <p:nvSpPr>
          <p:cNvPr id="15" name="矩形 14"/>
          <p:cNvSpPr/>
          <p:nvPr/>
        </p:nvSpPr>
        <p:spPr>
          <a:xfrm>
            <a:off x="4464753" y="2328367"/>
            <a:ext cx="800126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文本处理</a:t>
            </a:r>
          </a:p>
        </p:txBody>
      </p:sp>
      <p:sp>
        <p:nvSpPr>
          <p:cNvPr id="16" name="矩形 15"/>
          <p:cNvSpPr/>
          <p:nvPr/>
        </p:nvSpPr>
        <p:spPr>
          <a:xfrm>
            <a:off x="969337" y="1818030"/>
            <a:ext cx="2709861" cy="24311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8009" y="1904523"/>
            <a:ext cx="1388271" cy="38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语义理解</a:t>
            </a:r>
          </a:p>
        </p:txBody>
      </p:sp>
      <p:sp>
        <p:nvSpPr>
          <p:cNvPr id="18" name="流程图: 磁盘 17"/>
          <p:cNvSpPr/>
          <p:nvPr/>
        </p:nvSpPr>
        <p:spPr>
          <a:xfrm>
            <a:off x="960119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接口库</a:t>
            </a:r>
          </a:p>
        </p:txBody>
      </p:sp>
      <p:sp>
        <p:nvSpPr>
          <p:cNvPr id="19" name="矩形 18"/>
          <p:cNvSpPr/>
          <p:nvPr/>
        </p:nvSpPr>
        <p:spPr>
          <a:xfrm>
            <a:off x="7315197" y="3170278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65217" y="3275887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服务执行引擎</a:t>
            </a:r>
          </a:p>
        </p:txBody>
      </p:sp>
      <p:sp>
        <p:nvSpPr>
          <p:cNvPr id="21" name="矩形 20"/>
          <p:cNvSpPr/>
          <p:nvPr/>
        </p:nvSpPr>
        <p:spPr>
          <a:xfrm>
            <a:off x="7700961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服务路由</a:t>
            </a:r>
          </a:p>
        </p:txBody>
      </p:sp>
      <p:sp>
        <p:nvSpPr>
          <p:cNvPr id="22" name="矩形 21"/>
          <p:cNvSpPr/>
          <p:nvPr/>
        </p:nvSpPr>
        <p:spPr>
          <a:xfrm>
            <a:off x="9532143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服务缓存</a:t>
            </a:r>
          </a:p>
        </p:txBody>
      </p:sp>
      <p:sp>
        <p:nvSpPr>
          <p:cNvPr id="23" name="矩形 22"/>
          <p:cNvSpPr/>
          <p:nvPr/>
        </p:nvSpPr>
        <p:spPr>
          <a:xfrm>
            <a:off x="7700961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</a:p>
        </p:txBody>
      </p:sp>
      <p:sp>
        <p:nvSpPr>
          <p:cNvPr id="24" name="矩形 23"/>
          <p:cNvSpPr/>
          <p:nvPr/>
        </p:nvSpPr>
        <p:spPr>
          <a:xfrm>
            <a:off x="9532143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服务日志</a:t>
            </a:r>
          </a:p>
        </p:txBody>
      </p:sp>
      <p:sp>
        <p:nvSpPr>
          <p:cNvPr id="25" name="矩形 24"/>
          <p:cNvSpPr/>
          <p:nvPr/>
        </p:nvSpPr>
        <p:spPr>
          <a:xfrm>
            <a:off x="5559536" y="2352396"/>
            <a:ext cx="795084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查询处理</a:t>
            </a:r>
          </a:p>
        </p:txBody>
      </p:sp>
      <p:sp>
        <p:nvSpPr>
          <p:cNvPr id="26" name="矩形 25"/>
          <p:cNvSpPr/>
          <p:nvPr/>
        </p:nvSpPr>
        <p:spPr>
          <a:xfrm>
            <a:off x="4486719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结果处理</a:t>
            </a:r>
          </a:p>
        </p:txBody>
      </p:sp>
      <p:sp>
        <p:nvSpPr>
          <p:cNvPr id="27" name="矩形 26"/>
          <p:cNvSpPr/>
          <p:nvPr/>
        </p:nvSpPr>
        <p:spPr>
          <a:xfrm>
            <a:off x="4164974" y="1818030"/>
            <a:ext cx="2557461" cy="24121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4748161" y="1887868"/>
            <a:ext cx="1387620" cy="3705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/>
              <a:t>任务处理</a:t>
            </a:r>
          </a:p>
        </p:txBody>
      </p:sp>
      <p:sp>
        <p:nvSpPr>
          <p:cNvPr id="29" name="矩形 28"/>
          <p:cNvSpPr/>
          <p:nvPr/>
        </p:nvSpPr>
        <p:spPr>
          <a:xfrm>
            <a:off x="852485" y="4486275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</a:p>
        </p:txBody>
      </p:sp>
      <p:sp>
        <p:nvSpPr>
          <p:cNvPr id="30" name="矩形 29"/>
          <p:cNvSpPr/>
          <p:nvPr/>
        </p:nvSpPr>
        <p:spPr>
          <a:xfrm>
            <a:off x="2371724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算法接入</a:t>
            </a:r>
          </a:p>
        </p:txBody>
      </p:sp>
      <p:sp>
        <p:nvSpPr>
          <p:cNvPr id="31" name="矩形 30"/>
          <p:cNvSpPr/>
          <p:nvPr/>
        </p:nvSpPr>
        <p:spPr>
          <a:xfrm>
            <a:off x="3986213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反馈校验</a:t>
            </a:r>
          </a:p>
        </p:txBody>
      </p:sp>
      <p:sp>
        <p:nvSpPr>
          <p:cNvPr id="32" name="矩形 31"/>
          <p:cNvSpPr/>
          <p:nvPr/>
        </p:nvSpPr>
        <p:spPr>
          <a:xfrm>
            <a:off x="5586414" y="4480827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</a:p>
        </p:txBody>
      </p:sp>
      <p:sp>
        <p:nvSpPr>
          <p:cNvPr id="33" name="矩形 32"/>
          <p:cNvSpPr/>
          <p:nvPr/>
        </p:nvSpPr>
        <p:spPr>
          <a:xfrm>
            <a:off x="2403444" y="2379304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算法评估</a:t>
            </a:r>
          </a:p>
        </p:txBody>
      </p:sp>
      <p:sp>
        <p:nvSpPr>
          <p:cNvPr id="34" name="矩形 33"/>
          <p:cNvSpPr/>
          <p:nvPr/>
        </p:nvSpPr>
        <p:spPr>
          <a:xfrm>
            <a:off x="1076787" y="2926370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接口分类</a:t>
            </a:r>
          </a:p>
        </p:txBody>
      </p:sp>
      <p:sp>
        <p:nvSpPr>
          <p:cNvPr id="35" name="矩形 34"/>
          <p:cNvSpPr/>
          <p:nvPr/>
        </p:nvSpPr>
        <p:spPr>
          <a:xfrm>
            <a:off x="2402248" y="2917051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数据收集</a:t>
            </a:r>
          </a:p>
        </p:txBody>
      </p:sp>
      <p:sp>
        <p:nvSpPr>
          <p:cNvPr id="36" name="矩形 35"/>
          <p:cNvSpPr/>
          <p:nvPr/>
        </p:nvSpPr>
        <p:spPr>
          <a:xfrm>
            <a:off x="1088994" y="3501865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参数提取</a:t>
            </a:r>
          </a:p>
        </p:txBody>
      </p:sp>
      <p:sp>
        <p:nvSpPr>
          <p:cNvPr id="37" name="矩形 36"/>
          <p:cNvSpPr/>
          <p:nvPr/>
        </p:nvSpPr>
        <p:spPr>
          <a:xfrm>
            <a:off x="2403438" y="3485488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参数校验</a:t>
            </a:r>
          </a:p>
        </p:txBody>
      </p:sp>
      <p:sp>
        <p:nvSpPr>
          <p:cNvPr id="38" name="矩形 37"/>
          <p:cNvSpPr/>
          <p:nvPr/>
        </p:nvSpPr>
        <p:spPr>
          <a:xfrm>
            <a:off x="5559838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调用处理</a:t>
            </a:r>
          </a:p>
        </p:txBody>
      </p:sp>
      <p:cxnSp>
        <p:nvCxnSpPr>
          <p:cNvPr id="40" name="连接符: 肘形 39"/>
          <p:cNvCxnSpPr>
            <a:stCxn id="25" idx="3"/>
            <a:endCxn id="11" idx="1"/>
          </p:cNvCxnSpPr>
          <p:nvPr/>
        </p:nvCxnSpPr>
        <p:spPr>
          <a:xfrm flipV="1">
            <a:off x="6354620" y="2010607"/>
            <a:ext cx="960577" cy="702858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38" idx="3"/>
            <a:endCxn id="19" idx="1"/>
          </p:cNvCxnSpPr>
          <p:nvPr/>
        </p:nvCxnSpPr>
        <p:spPr>
          <a:xfrm>
            <a:off x="6359965" y="3683267"/>
            <a:ext cx="955232" cy="446657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2718107" y="1287292"/>
            <a:ext cx="245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s</a:t>
            </a:r>
            <a:r>
              <a:rPr kumimoji="1" lang="en-US" altLang="zh-CN" sz="3600" dirty="0" smtClean="0"/>
              <a:t>hort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text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-2718107" y="2595256"/>
            <a:ext cx="245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/>
              <a:t>concepts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856467" y="1348851"/>
            <a:ext cx="390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/>
              <a:t>播放林</a:t>
            </a:r>
            <a:r>
              <a:rPr kumimoji="1" lang="zh-CN" altLang="en-US" sz="3200" smtClean="0"/>
              <a:t>俊杰的江南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-3393687" y="3850886"/>
            <a:ext cx="380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/>
              <a:t>C-T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attention</a:t>
            </a:r>
            <a:endParaRPr kumimoji="1"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276926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smtClean="0"/>
              <a:t>人名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29833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歌手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4982740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smtClean="0"/>
              <a:t>歌名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7346801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地理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9757319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诗词</a:t>
            </a:r>
            <a:endParaRPr kumimoji="1"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76926" y="3850889"/>
            <a:ext cx="2386361" cy="631902"/>
          </a:xfrm>
          <a:prstGeom prst="rect">
            <a:avLst/>
          </a:prstGeom>
          <a:solidFill>
            <a:srgbClr val="FFE9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2" name="矩形 11"/>
          <p:cNvSpPr/>
          <p:nvPr/>
        </p:nvSpPr>
        <p:spPr>
          <a:xfrm>
            <a:off x="2663287" y="3850887"/>
            <a:ext cx="2386361" cy="631902"/>
          </a:xfrm>
          <a:prstGeom prst="rect">
            <a:avLst/>
          </a:prstGeom>
          <a:solidFill>
            <a:srgbClr val="FE9D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3" name="矩形 12"/>
          <p:cNvSpPr/>
          <p:nvPr/>
        </p:nvSpPr>
        <p:spPr>
          <a:xfrm>
            <a:off x="5018051" y="3850886"/>
            <a:ext cx="2386361" cy="631902"/>
          </a:xfrm>
          <a:prstGeom prst="rect">
            <a:avLst/>
          </a:prstGeom>
          <a:solidFill>
            <a:srgbClr val="FF8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7404412" y="3850886"/>
            <a:ext cx="2386361" cy="631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5" name="矩形 14"/>
          <p:cNvSpPr/>
          <p:nvPr/>
        </p:nvSpPr>
        <p:spPr>
          <a:xfrm>
            <a:off x="9790773" y="3850886"/>
            <a:ext cx="2386361" cy="631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09044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/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箭头: 右 25"/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/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/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/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/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/>
          <p:cNvCxnSpPr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/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/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/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/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/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/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/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/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/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/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/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/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/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/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/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/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/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/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/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/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/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/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/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/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/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/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/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/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/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Transformable Convolution</a:t>
            </a:r>
          </a:p>
        </p:txBody>
      </p:sp>
      <p:sp>
        <p:nvSpPr>
          <p:cNvPr id="66" name="箭头: 上 65"/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2990139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4072598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/>
          <p:cNvSpPr/>
          <p:nvPr/>
        </p:nvSpPr>
        <p:spPr>
          <a:xfrm>
            <a:off x="5155057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/>
          <p:cNvSpPr/>
          <p:nvPr/>
        </p:nvSpPr>
        <p:spPr>
          <a:xfrm>
            <a:off x="6237516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/>
          <p:cNvSpPr/>
          <p:nvPr/>
        </p:nvSpPr>
        <p:spPr>
          <a:xfrm>
            <a:off x="7319975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/>
          <p:cNvSpPr/>
          <p:nvPr/>
        </p:nvSpPr>
        <p:spPr>
          <a:xfrm>
            <a:off x="8402434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79" name="直接箭头连接符 78"/>
          <p:cNvCxnSpPr>
            <a:stCxn id="70" idx="3"/>
            <a:endCxn id="71" idx="1"/>
          </p:cNvCxnSpPr>
          <p:nvPr/>
        </p:nvCxnSpPr>
        <p:spPr>
          <a:xfrm>
            <a:off x="3801902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1" idx="3"/>
            <a:endCxn id="72" idx="1"/>
          </p:cNvCxnSpPr>
          <p:nvPr/>
        </p:nvCxnSpPr>
        <p:spPr>
          <a:xfrm>
            <a:off x="4884361" y="567813"/>
            <a:ext cx="270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2" idx="3"/>
            <a:endCxn id="74" idx="1"/>
          </p:cNvCxnSpPr>
          <p:nvPr/>
        </p:nvCxnSpPr>
        <p:spPr>
          <a:xfrm>
            <a:off x="5966185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3"/>
            <a:endCxn id="75" idx="1"/>
          </p:cNvCxnSpPr>
          <p:nvPr/>
        </p:nvCxnSpPr>
        <p:spPr>
          <a:xfrm>
            <a:off x="7049279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5" idx="3"/>
            <a:endCxn id="76" idx="1"/>
          </p:cNvCxnSpPr>
          <p:nvPr/>
        </p:nvCxnSpPr>
        <p:spPr>
          <a:xfrm>
            <a:off x="8131738" y="567813"/>
            <a:ext cx="270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0" idx="2"/>
          </p:cNvCxnSpPr>
          <p:nvPr/>
        </p:nvCxnSpPr>
        <p:spPr>
          <a:xfrm flipV="1">
            <a:off x="3396021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4478479" y="78706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5560938" y="78706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6663392" y="78706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7725856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8782088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3396021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4478479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5543521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6655610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7725856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8782088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71"/>
          <p:cNvSpPr/>
          <p:nvPr/>
        </p:nvSpPr>
        <p:spPr>
          <a:xfrm>
            <a:off x="3859530" y="1285875"/>
            <a:ext cx="4565015" cy="1033780"/>
          </a:xfrm>
          <a:prstGeom prst="round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sym typeface="+mn-ea"/>
              </a:rPr>
              <a:t>Pooling layer</a:t>
            </a:r>
          </a:p>
        </p:txBody>
      </p:sp>
      <p:sp>
        <p:nvSpPr>
          <p:cNvPr id="104" name="流程图: 接点 103"/>
          <p:cNvSpPr/>
          <p:nvPr/>
        </p:nvSpPr>
        <p:spPr>
          <a:xfrm>
            <a:off x="4185084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103"/>
          <p:cNvSpPr/>
          <p:nvPr/>
        </p:nvSpPr>
        <p:spPr>
          <a:xfrm>
            <a:off x="5249979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103"/>
          <p:cNvSpPr/>
          <p:nvPr/>
        </p:nvSpPr>
        <p:spPr>
          <a:xfrm>
            <a:off x="6349164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103"/>
          <p:cNvSpPr/>
          <p:nvPr/>
        </p:nvSpPr>
        <p:spPr>
          <a:xfrm>
            <a:off x="7431839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/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768144" y="5523070"/>
            <a:ext cx="23495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经可变换卷积处理后卷积框定的范围</a:t>
            </a:r>
          </a:p>
        </p:txBody>
      </p:sp>
      <p:sp>
        <p:nvSpPr>
          <p:cNvPr id="34" name="箭头: 右 33"/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/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/>
          <p:cNvCxnSpPr/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/>
          <p:cNvCxnSpPr/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/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 rotWithShape="1"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 rotWithShape="1"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 rotWithShape="1"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 rotWithShape="1"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 rotWithShape="1"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 rotWithShape="1"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 rotWithShape="1"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 rotWithShape="1"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 rotWithShape="1"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 rotWithShape="1"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 rotWithShape="1"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 rotWithShape="1"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 rotWithShape="1"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 rotWithShape="1"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矩形 82"/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5" name="直接箭头连接符 114"/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 rotWithShape="1"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 rotWithShape="1"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 rotWithShape="1"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 rotWithShape="1"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 rotWithShape="1"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 rotWithShape="1"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 rotWithShape="1"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6" name="直接箭头连接符 135"/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/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/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/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/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/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/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/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/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/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 rotWithShape="1"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 rotWithShape="1"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 rotWithShape="1"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 rotWithShape="1"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 rotWithShape="1"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 rotWithShape="1"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 rotWithShape="1"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/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 rotWithShape="1"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 rotWithShape="1"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 rotWithShape="1"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 rotWithShape="1"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 rotWithShape="1"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 rotWithShape="1"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 rotWithShape="1"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 rotWithShape="1"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 rotWithShape="1"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 rotWithShape="1"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 rotWithShape="1"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 rotWithShape="1"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 rotWithShape="1"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 rotWithShape="1"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/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/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/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/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 rotWithShape="1"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9" name="直接箭头连接符 138"/>
          <p:cNvCxnSpPr/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 rotWithShape="1"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2" name="直接箭头连接符 151"/>
          <p:cNvCxnSpPr/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 rotWithShape="1"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5" name="直接箭头连接符 164"/>
          <p:cNvCxnSpPr/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/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 rotWithShape="1"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8" name="直接箭头连接符 177"/>
          <p:cNvCxnSpPr/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/>
          <p:cNvCxnSpPr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 rotWithShape="1"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1" name="直接箭头连接符 190"/>
          <p:cNvCxnSpPr/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/>
          <p:cNvCxnSpPr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 rotWithShape="1"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4" name="直接箭头连接符 203"/>
          <p:cNvCxnSpPr/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/>
          <p:cNvCxnSpPr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 rotWithShape="1"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7" name="文本框 216"/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/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/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/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/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/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/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/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/>
          <p:cNvCxnSpPr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 rotWithShape="1"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38" name="直接连接符 237"/>
          <p:cNvCxnSpPr/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/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/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/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 rotWithShape="1"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6" name="直接连接符 285"/>
          <p:cNvCxnSpPr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/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 rotWithShape="1"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 rotWithShape="1"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 rotWithShape="1"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 rotWithShape="1"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51cfc4-c17a-4f8b-b396-2e318a15e94c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2123</Words>
  <Application>Microsoft Macintosh PowerPoint</Application>
  <PresentationFormat>宽屏</PresentationFormat>
  <Paragraphs>742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Cambria Math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300</cp:revision>
  <cp:lastPrinted>2020-11-30T09:11:00Z</cp:lastPrinted>
  <dcterms:created xsi:type="dcterms:W3CDTF">2020-11-13T02:31:00Z</dcterms:created>
  <dcterms:modified xsi:type="dcterms:W3CDTF">2020-12-20T12:42:40Z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