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A6D873"/>
    <a:srgbClr val="EEE7EE"/>
    <a:srgbClr val="D7A6A9"/>
    <a:srgbClr val="E2F1DA"/>
    <a:srgbClr val="92D050"/>
    <a:srgbClr val="EFE7EF"/>
    <a:srgbClr val="CE8B8C"/>
    <a:srgbClr val="9596C8"/>
    <a:srgbClr val="E7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21.png"/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077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K-max</a:t>
            </a:r>
          </a:p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6030686" y="1461012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0070C0">
              <a:alpha val="52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837272-C31A-42C6-A3C1-26BC9151EB82}"/>
              </a:ext>
            </a:extLst>
          </p:cNvPr>
          <p:cNvSpPr txBox="1"/>
          <p:nvPr/>
        </p:nvSpPr>
        <p:spPr>
          <a:xfrm>
            <a:off x="1129004" y="1427409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25F39-750D-436A-823B-09C841D60CFC}"/>
              </a:ext>
            </a:extLst>
          </p:cNvPr>
          <p:cNvSpPr txBox="1"/>
          <p:nvPr/>
        </p:nvSpPr>
        <p:spPr>
          <a:xfrm>
            <a:off x="1122784" y="2139646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39BECB-B5FB-41CF-ABA9-E7AAD615933C}"/>
              </a:ext>
            </a:extLst>
          </p:cNvPr>
          <p:cNvSpPr txBox="1"/>
          <p:nvPr/>
        </p:nvSpPr>
        <p:spPr>
          <a:xfrm>
            <a:off x="1122784" y="2848772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CB58F-826D-4315-B530-04D2603CD6C7}"/>
              </a:ext>
            </a:extLst>
          </p:cNvPr>
          <p:cNvSpPr txBox="1"/>
          <p:nvPr/>
        </p:nvSpPr>
        <p:spPr>
          <a:xfrm>
            <a:off x="1122784" y="3593361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A3783-A44E-4944-B5B5-D2181ADEB112}"/>
              </a:ext>
            </a:extLst>
          </p:cNvPr>
          <p:cNvSpPr txBox="1"/>
          <p:nvPr/>
        </p:nvSpPr>
        <p:spPr>
          <a:xfrm>
            <a:off x="1129006" y="4337950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740C1E-B394-47E7-8EA0-FAB15E14D7BE}"/>
              </a:ext>
            </a:extLst>
          </p:cNvPr>
          <p:cNvSpPr txBox="1"/>
          <p:nvPr/>
        </p:nvSpPr>
        <p:spPr>
          <a:xfrm>
            <a:off x="1122784" y="5047075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942936-7ABA-4554-9E30-3AA48D532022}"/>
              </a:ext>
            </a:extLst>
          </p:cNvPr>
          <p:cNvSpPr txBox="1"/>
          <p:nvPr/>
        </p:nvSpPr>
        <p:spPr>
          <a:xfrm>
            <a:off x="1122784" y="5791663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X7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AC13FA-9D57-445A-A8C0-5EF578F01467}"/>
              </a:ext>
            </a:extLst>
          </p:cNvPr>
          <p:cNvSpPr/>
          <p:nvPr/>
        </p:nvSpPr>
        <p:spPr>
          <a:xfrm>
            <a:off x="3881535" y="1355395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7F24E4-8877-44A2-BC92-58B55FA73B71}"/>
              </a:ext>
            </a:extLst>
          </p:cNvPr>
          <p:cNvSpPr/>
          <p:nvPr/>
        </p:nvSpPr>
        <p:spPr>
          <a:xfrm>
            <a:off x="3881535" y="206763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828037E-F6F9-4FFE-B386-095C78FA80AA}"/>
              </a:ext>
            </a:extLst>
          </p:cNvPr>
          <p:cNvSpPr/>
          <p:nvPr/>
        </p:nvSpPr>
        <p:spPr>
          <a:xfrm>
            <a:off x="3881533" y="3521347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CDD6C01-B053-41D7-9EC2-7E4CD000F7BE}"/>
              </a:ext>
            </a:extLst>
          </p:cNvPr>
          <p:cNvSpPr/>
          <p:nvPr/>
        </p:nvSpPr>
        <p:spPr>
          <a:xfrm>
            <a:off x="3881533" y="4265936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322DFD-3158-44CF-B539-1EBED0BD80D2}"/>
              </a:ext>
            </a:extLst>
          </p:cNvPr>
          <p:cNvSpPr/>
          <p:nvPr/>
        </p:nvSpPr>
        <p:spPr>
          <a:xfrm>
            <a:off x="3881531" y="498000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59DACBF-7265-4066-8756-67F517B09C54}"/>
              </a:ext>
            </a:extLst>
          </p:cNvPr>
          <p:cNvSpPr/>
          <p:nvPr/>
        </p:nvSpPr>
        <p:spPr>
          <a:xfrm>
            <a:off x="3881531" y="5724591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626221" y="1461011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6030686" y="2175111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626221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6030686" y="2884237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626221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6030686" y="3628826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626221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6030686" y="4372658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626221" y="437265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6030686" y="5081784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626221" y="5081783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6030686" y="5826373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626221" y="5826372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stCxn id="18" idx="6"/>
            <a:endCxn id="38" idx="0"/>
          </p:cNvCxnSpPr>
          <p:nvPr/>
        </p:nvCxnSpPr>
        <p:spPr>
          <a:xfrm>
            <a:off x="4898572" y="1612075"/>
            <a:ext cx="457201" cy="126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  <a:endCxn id="38" idx="4"/>
          </p:cNvCxnSpPr>
          <p:nvPr/>
        </p:nvCxnSpPr>
        <p:spPr>
          <a:xfrm flipV="1">
            <a:off x="4898568" y="3245283"/>
            <a:ext cx="457205" cy="273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stCxn id="38" idx="6"/>
            <a:endCxn id="28" idx="1"/>
          </p:cNvCxnSpPr>
          <p:nvPr/>
        </p:nvCxnSpPr>
        <p:spPr>
          <a:xfrm flipV="1">
            <a:off x="5542385" y="3033440"/>
            <a:ext cx="488301" cy="2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53905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53371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6002698" y="2526855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048507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097649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097649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097649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3184214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3184214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3184214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03133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08047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08047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08047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16703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16703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16703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00980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05895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05895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05895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14551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14551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14551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966760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7015902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7015902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7015902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7102467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7102467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7102467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945236" y="4722121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994378" y="4771561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994378" y="507231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994378" y="5851957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8080943" y="5416042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8080943" y="5550515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8080943" y="5676709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884244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889159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889159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889159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97815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97815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97815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FE6BE8-A028-4C49-8984-FBAD06C1AB80}"/>
              </a:ext>
            </a:extLst>
          </p:cNvPr>
          <p:cNvSpPr txBox="1"/>
          <p:nvPr/>
        </p:nvSpPr>
        <p:spPr>
          <a:xfrm>
            <a:off x="1091763" y="5230545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45133" y="2780523"/>
            <a:ext cx="4692943" cy="1282103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1495" y="970020"/>
            <a:ext cx="4692943" cy="128210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370339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2998015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80474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62933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45392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27851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10310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4996541" y="-1351924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09778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892237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74696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57155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39614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03897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上 114">
            <a:extLst>
              <a:ext uri="{FF2B5EF4-FFF2-40B4-BE49-F238E27FC236}">
                <a16:creationId xmlns:a16="http://schemas.microsoft.com/office/drawing/2014/main" id="{76059558-7545-4645-8FC8-596A5859B0BA}"/>
              </a:ext>
            </a:extLst>
          </p:cNvPr>
          <p:cNvSpPr/>
          <p:nvPr/>
        </p:nvSpPr>
        <p:spPr>
          <a:xfrm>
            <a:off x="5991394" y="559836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486355" y="219249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68814" y="219248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71268" y="21924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33732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789964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038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486355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513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63486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33732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789964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23AA21C-67FC-4E4E-99B9-0D6647EC4EF0}"/>
              </a:ext>
            </a:extLst>
          </p:cNvPr>
          <p:cNvSpPr txBox="1"/>
          <p:nvPr/>
        </p:nvSpPr>
        <p:spPr>
          <a:xfrm>
            <a:off x="511745" y="7834365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embedding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0BF36A-F0D6-4841-B97C-8AB324D8C209}"/>
              </a:ext>
            </a:extLst>
          </p:cNvPr>
          <p:cNvSpPr txBox="1"/>
          <p:nvPr/>
        </p:nvSpPr>
        <p:spPr>
          <a:xfrm>
            <a:off x="511745" y="655426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服务类型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接口类型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参数填充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B8F647E5-D50D-4469-AD91-88E2B1773CE4}"/>
              </a:ext>
            </a:extLst>
          </p:cNvPr>
          <p:cNvSpPr/>
          <p:nvPr/>
        </p:nvSpPr>
        <p:spPr>
          <a:xfrm>
            <a:off x="-3264506" y="184411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F05C0777-C99B-4122-8B1D-959DCFD2080F}"/>
              </a:ext>
            </a:extLst>
          </p:cNvPr>
          <p:cNvSpPr/>
          <p:nvPr/>
        </p:nvSpPr>
        <p:spPr>
          <a:xfrm>
            <a:off x="-3264506" y="2115847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B3AAED7E-903F-4491-B593-42A7ACA54E33}"/>
              </a:ext>
            </a:extLst>
          </p:cNvPr>
          <p:cNvSpPr/>
          <p:nvPr/>
        </p:nvSpPr>
        <p:spPr>
          <a:xfrm>
            <a:off x="-3264506" y="4047283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4DDB0C5-2EAC-4668-90EC-68E8819C1592}"/>
              </a:ext>
            </a:extLst>
          </p:cNvPr>
          <p:cNvSpPr/>
          <p:nvPr/>
        </p:nvSpPr>
        <p:spPr>
          <a:xfrm>
            <a:off x="-3264506" y="5978719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9DA1983-8256-48A7-BF0B-18C5D244F38F}"/>
              </a:ext>
            </a:extLst>
          </p:cNvPr>
          <p:cNvSpPr txBox="1"/>
          <p:nvPr/>
        </p:nvSpPr>
        <p:spPr>
          <a:xfrm>
            <a:off x="-3264506" y="3051470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2813793" y="706925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2407393" y="816557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2801093" y="4569797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2394693" y="4679429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C702B6-F655-4731-9217-0861DDE826FB}"/>
              </a:ext>
            </a:extLst>
          </p:cNvPr>
          <p:cNvSpPr txBox="1"/>
          <p:nvPr/>
        </p:nvSpPr>
        <p:spPr>
          <a:xfrm>
            <a:off x="-3811039" y="-5598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6219D-7E27-4BBE-9ADF-59D8542A553C}"/>
              </a:ext>
            </a:extLst>
          </p:cNvPr>
          <p:cNvSpPr txBox="1"/>
          <p:nvPr/>
        </p:nvSpPr>
        <p:spPr>
          <a:xfrm>
            <a:off x="-3821911" y="187545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615A1-2BBB-4E10-B8F4-8B227FA28A52}"/>
              </a:ext>
            </a:extLst>
          </p:cNvPr>
          <p:cNvSpPr txBox="1"/>
          <p:nvPr/>
        </p:nvSpPr>
        <p:spPr>
          <a:xfrm>
            <a:off x="-3811039" y="3806889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992772-D310-4E14-B069-DC07AE8F3CC3}"/>
              </a:ext>
            </a:extLst>
          </p:cNvPr>
          <p:cNvSpPr txBox="1"/>
          <p:nvPr/>
        </p:nvSpPr>
        <p:spPr>
          <a:xfrm>
            <a:off x="-3811039" y="5738325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: 圆角 324">
            <a:extLst>
              <a:ext uri="{FF2B5EF4-FFF2-40B4-BE49-F238E27FC236}">
                <a16:creationId xmlns:a16="http://schemas.microsoft.com/office/drawing/2014/main" id="{3FFC1EDD-2FC6-4127-ABD8-ED0AEB05FF9C}"/>
              </a:ext>
            </a:extLst>
          </p:cNvPr>
          <p:cNvSpPr/>
          <p:nvPr/>
        </p:nvSpPr>
        <p:spPr>
          <a:xfrm>
            <a:off x="-4211252" y="-1425576"/>
            <a:ext cx="4813649" cy="9709149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11930</TotalTime>
  <Words>333</Words>
  <Application>Microsoft Office PowerPoint</Application>
  <PresentationFormat>宽屏</PresentationFormat>
  <Paragraphs>242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92</cp:revision>
  <dcterms:created xsi:type="dcterms:W3CDTF">2020-11-13T02:31:09Z</dcterms:created>
  <dcterms:modified xsi:type="dcterms:W3CDTF">2020-11-25T01:40:14Z</dcterms:modified>
</cp:coreProperties>
</file>