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3"/>
    <p:sldId id="280" r:id="rId4"/>
    <p:sldId id="28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82" r:id="rId14"/>
    <p:sldId id="265" r:id="rId15"/>
    <p:sldId id="267" r:id="rId16"/>
    <p:sldId id="266" r:id="rId17"/>
    <p:sldId id="291" r:id="rId18"/>
    <p:sldId id="283" r:id="rId19"/>
    <p:sldId id="269" r:id="rId20"/>
    <p:sldId id="270" r:id="rId21"/>
    <p:sldId id="271" r:id="rId22"/>
    <p:sldId id="272" r:id="rId23"/>
    <p:sldId id="276" r:id="rId24"/>
    <p:sldId id="277" r:id="rId25"/>
    <p:sldId id="278" r:id="rId26"/>
    <p:sldId id="279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CAEAFD"/>
    <a:srgbClr val="FFCCCD"/>
    <a:srgbClr val="D09596"/>
    <a:srgbClr val="AAD77C"/>
    <a:srgbClr val="B6BADF"/>
    <a:srgbClr val="FFCCCE"/>
    <a:srgbClr val="E2F1DA"/>
    <a:srgbClr val="E7EBF6"/>
    <a:srgbClr val="CBE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7" autoAdjust="0"/>
    <p:restoredTop sz="94660"/>
  </p:normalViewPr>
  <p:slideViewPr>
    <p:cSldViewPr snapToGrid="0">
      <p:cViewPr>
        <p:scale>
          <a:sx n="49" d="100"/>
          <a:sy n="49" d="100"/>
        </p:scale>
        <p:origin x="2176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F3C5C6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flight</c:v>
                </c:pt>
                <c:pt idx="1">
                  <c:v>music</c:v>
                </c:pt>
                <c:pt idx="2">
                  <c:v>weather</c:v>
                </c:pt>
                <c:pt idx="3">
                  <c:v>train</c:v>
                </c:pt>
                <c:pt idx="4">
                  <c:v>map</c:v>
                </c:pt>
                <c:pt idx="5">
                  <c:v>stock</c:v>
                </c:pt>
                <c:pt idx="6">
                  <c:v>medical</c:v>
                </c:pt>
                <c:pt idx="7">
                  <c:v>news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2630</c:v>
                </c:pt>
                <c:pt idx="1">
                  <c:v>2462</c:v>
                </c:pt>
                <c:pt idx="2">
                  <c:v>2535</c:v>
                </c:pt>
                <c:pt idx="3">
                  <c:v>2745</c:v>
                </c:pt>
                <c:pt idx="4">
                  <c:v>2280</c:v>
                </c:pt>
                <c:pt idx="5">
                  <c:v>2103</c:v>
                </c:pt>
                <c:pt idx="6">
                  <c:v>2004</c:v>
                </c:pt>
                <c:pt idx="7">
                  <c:v>2386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3"/>
        <c:overlap val="-27"/>
        <c:axId val="-903872512"/>
        <c:axId val="-903869968"/>
      </c:barChart>
      <c:catAx>
        <c:axId val="-903872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service type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03869968"/>
        <c:crosses val="autoZero"/>
        <c:auto val="1"/>
        <c:lblAlgn val="ctr"/>
        <c:lblOffset val="100"/>
        <c:noMultiLvlLbl val="0"/>
      </c:catAx>
      <c:valAx>
        <c:axId val="-9038699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count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03872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0.65</c:v>
                </c:pt>
                <c:pt idx="2">
                  <c:v>0.73</c:v>
                </c:pt>
                <c:pt idx="3">
                  <c:v>0.77</c:v>
                </c:pt>
                <c:pt idx="4">
                  <c:v>0.8</c:v>
                </c:pt>
                <c:pt idx="5">
                  <c:v>0.8</c:v>
                </c:pt>
                <c:pt idx="6">
                  <c:v>0.81</c:v>
                </c:pt>
                <c:pt idx="7">
                  <c:v>0.81</c:v>
                </c:pt>
                <c:pt idx="8">
                  <c:v>0.82</c:v>
                </c:pt>
                <c:pt idx="9">
                  <c:v>0.82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0.8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0.84</c:v>
                </c:pt>
                <c:pt idx="9">
                  <c:v>0.84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0.76</c:v>
                </c:pt>
                <c:pt idx="3">
                  <c:v>0.81</c:v>
                </c:pt>
                <c:pt idx="4">
                  <c:v>0.83</c:v>
                </c:pt>
                <c:pt idx="5">
                  <c:v>0.84</c:v>
                </c:pt>
                <c:pt idx="6">
                  <c:v>0.84</c:v>
                </c:pt>
                <c:pt idx="7">
                  <c:v>0.85</c:v>
                </c:pt>
                <c:pt idx="8">
                  <c:v>0.86</c:v>
                </c:pt>
                <c:pt idx="9">
                  <c:v>0.86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0.86</c:v>
                </c:pt>
                <c:pt idx="2">
                  <c:v>0.87</c:v>
                </c:pt>
                <c:pt idx="3">
                  <c:v>0.88</c:v>
                </c:pt>
                <c:pt idx="4">
                  <c:v>0.89</c:v>
                </c:pt>
                <c:pt idx="5">
                  <c:v>0.9</c:v>
                </c:pt>
                <c:pt idx="6">
                  <c:v>0.9</c:v>
                </c:pt>
                <c:pt idx="7">
                  <c:v>0.91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0.92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0.95</c:v>
                </c:pt>
                <c:pt idx="7">
                  <c:v>0.95</c:v>
                </c:pt>
                <c:pt idx="8">
                  <c:v>0.96</c:v>
                </c:pt>
                <c:pt idx="9">
                  <c:v>0.96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29304720"/>
        <c:axId val="-1229301600"/>
      </c:lineChart>
      <c:catAx>
        <c:axId val="-1229304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229301600"/>
        <c:crosses val="autoZero"/>
        <c:auto val="1"/>
        <c:lblAlgn val="ctr"/>
        <c:lblOffset val="100"/>
        <c:noMultiLvlLbl val="0"/>
      </c:catAx>
      <c:valAx>
        <c:axId val="-1229301600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229304720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0.61</c:v>
                </c:pt>
                <c:pt idx="2">
                  <c:v>0.7</c:v>
                </c:pt>
                <c:pt idx="3">
                  <c:v>0.72</c:v>
                </c:pt>
                <c:pt idx="4">
                  <c:v>0.78</c:v>
                </c:pt>
                <c:pt idx="5">
                  <c:v>0.79</c:v>
                </c:pt>
                <c:pt idx="6">
                  <c:v>0.81</c:v>
                </c:pt>
                <c:pt idx="7">
                  <c:v>0.81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Trans-CLSTM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0.69</c:v>
                </c:pt>
                <c:pt idx="2">
                  <c:v>0.73</c:v>
                </c:pt>
                <c:pt idx="3">
                  <c:v>0.78</c:v>
                </c:pt>
                <c:pt idx="4">
                  <c:v>0.8</c:v>
                </c:pt>
                <c:pt idx="5">
                  <c:v>0.8</c:v>
                </c:pt>
                <c:pt idx="6">
                  <c:v>0.82</c:v>
                </c:pt>
                <c:pt idx="7">
                  <c:v>0.82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0.79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0.85</c:v>
                </c:pt>
                <c:pt idx="9">
                  <c:v>0.85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0.84</c:v>
                </c:pt>
                <c:pt idx="3">
                  <c:v>0.86</c:v>
                </c:pt>
                <c:pt idx="4">
                  <c:v>0.88</c:v>
                </c:pt>
                <c:pt idx="5">
                  <c:v>0.88</c:v>
                </c:pt>
                <c:pt idx="6">
                  <c:v>0.89</c:v>
                </c:pt>
                <c:pt idx="7">
                  <c:v>0.89</c:v>
                </c:pt>
                <c:pt idx="8">
                  <c:v>0.9</c:v>
                </c:pt>
                <c:pt idx="9">
                  <c:v>0.9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0.91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0.94</c:v>
                </c:pt>
                <c:pt idx="7">
                  <c:v>0.94</c:v>
                </c:pt>
                <c:pt idx="8">
                  <c:v>0.95</c:v>
                </c:pt>
                <c:pt idx="9">
                  <c:v>0.95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01077936"/>
        <c:axId val="-1301075232"/>
      </c:lineChart>
      <c:catAx>
        <c:axId val="-1301077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301075232"/>
        <c:crosses val="autoZero"/>
        <c:auto val="1"/>
        <c:lblAlgn val="ctr"/>
        <c:lblOffset val="100"/>
        <c:noMultiLvlLbl val="0"/>
      </c:catAx>
      <c:valAx>
        <c:axId val="-1301075232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i="0" u="none" strike="noStrike" baseline="0" dirty="0">
                    <a:effectLst/>
                  </a:rPr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301077936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0.56</c:v>
                </c:pt>
                <c:pt idx="2">
                  <c:v>0.62</c:v>
                </c:pt>
                <c:pt idx="3">
                  <c:v>0.66</c:v>
                </c:pt>
                <c:pt idx="4">
                  <c:v>0.7</c:v>
                </c:pt>
                <c:pt idx="5">
                  <c:v>0.74</c:v>
                </c:pt>
                <c:pt idx="6">
                  <c:v>0.79</c:v>
                </c:pt>
                <c:pt idx="7">
                  <c:v>0.79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BLSTM-ATT-CRF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0.49</c:v>
                </c:pt>
                <c:pt idx="2">
                  <c:v>0.53</c:v>
                </c:pt>
                <c:pt idx="3">
                  <c:v>0.61</c:v>
                </c:pt>
                <c:pt idx="4">
                  <c:v>0.65</c:v>
                </c:pt>
                <c:pt idx="5">
                  <c:v>0.69</c:v>
                </c:pt>
                <c:pt idx="6">
                  <c:v>0.71</c:v>
                </c:pt>
                <c:pt idx="7">
                  <c:v>0.73</c:v>
                </c:pt>
                <c:pt idx="8">
                  <c:v>0.74</c:v>
                </c:pt>
                <c:pt idx="9">
                  <c:v>0.74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0.6</c:v>
                </c:pt>
                <c:pt idx="2">
                  <c:v>0.64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0.82</c:v>
                </c:pt>
                <c:pt idx="7">
                  <c:v>0.83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0.75</c:v>
                </c:pt>
                <c:pt idx="2">
                  <c:v>0.82</c:v>
                </c:pt>
                <c:pt idx="3">
                  <c:v>0.85</c:v>
                </c:pt>
                <c:pt idx="4">
                  <c:v>0.86</c:v>
                </c:pt>
                <c:pt idx="5">
                  <c:v>0.86</c:v>
                </c:pt>
                <c:pt idx="6">
                  <c:v>0.88</c:v>
                </c:pt>
                <c:pt idx="7">
                  <c:v>0.88</c:v>
                </c:pt>
                <c:pt idx="8">
                  <c:v>0.89</c:v>
                </c:pt>
                <c:pt idx="9">
                  <c:v>0.89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0.82</c:v>
                </c:pt>
                <c:pt idx="2">
                  <c:v>0.87</c:v>
                </c:pt>
                <c:pt idx="3">
                  <c:v>0.88</c:v>
                </c:pt>
                <c:pt idx="4">
                  <c:v>0.88</c:v>
                </c:pt>
                <c:pt idx="5">
                  <c:v>0.89</c:v>
                </c:pt>
                <c:pt idx="6">
                  <c:v>0.9</c:v>
                </c:pt>
                <c:pt idx="7">
                  <c:v>0.92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00743552"/>
        <c:axId val="-1300740432"/>
      </c:lineChart>
      <c:catAx>
        <c:axId val="-1300743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300740432"/>
        <c:crosses val="autoZero"/>
        <c:auto val="1"/>
        <c:lblAlgn val="ctr"/>
        <c:lblOffset val="100"/>
        <c:noMultiLvlLbl val="0"/>
      </c:catAx>
      <c:valAx>
        <c:axId val="-1300740432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</a:t>
                </a:r>
                <a:r>
                  <a:rPr lang="en-US" altLang="zh-CN" sz="2800" b="1" baseline="0" dirty="0"/>
                  <a:t>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66701679109114"/>
              <c:y val="0.35200854130521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300743552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0.54</c:v>
                </c:pt>
                <c:pt idx="2">
                  <c:v>0.6</c:v>
                </c:pt>
                <c:pt idx="3">
                  <c:v>0.64</c:v>
                </c:pt>
                <c:pt idx="4">
                  <c:v>0.68</c:v>
                </c:pt>
                <c:pt idx="5">
                  <c:v>0.74</c:v>
                </c:pt>
                <c:pt idx="6">
                  <c:v>0.76</c:v>
                </c:pt>
                <c:pt idx="7">
                  <c:v>0.77</c:v>
                </c:pt>
                <c:pt idx="8">
                  <c:v>0.78</c:v>
                </c:pt>
                <c:pt idx="9">
                  <c:v>0.78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0.58</c:v>
                </c:pt>
                <c:pt idx="2">
                  <c:v>0.62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0.79</c:v>
                </c:pt>
                <c:pt idx="7">
                  <c:v>0.79</c:v>
                </c:pt>
                <c:pt idx="8">
                  <c:v>0.8</c:v>
                </c:pt>
                <c:pt idx="9">
                  <c:v>0.8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0.8</c:v>
                </c:pt>
                <c:pt idx="3">
                  <c:v>0.82</c:v>
                </c:pt>
                <c:pt idx="4">
                  <c:v>0.85</c:v>
                </c:pt>
                <c:pt idx="5">
                  <c:v>0.86</c:v>
                </c:pt>
                <c:pt idx="6">
                  <c:v>0.86</c:v>
                </c:pt>
                <c:pt idx="7">
                  <c:v>0.87</c:v>
                </c:pt>
                <c:pt idx="8">
                  <c:v>0.88</c:v>
                </c:pt>
                <c:pt idx="9">
                  <c:v>0.88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0.86</c:v>
                </c:pt>
                <c:pt idx="3">
                  <c:v>0.87</c:v>
                </c:pt>
                <c:pt idx="4">
                  <c:v>0.87</c:v>
                </c:pt>
                <c:pt idx="5">
                  <c:v>0.89</c:v>
                </c:pt>
                <c:pt idx="6">
                  <c:v>0.9</c:v>
                </c:pt>
                <c:pt idx="7">
                  <c:v>0.91</c:v>
                </c:pt>
                <c:pt idx="8">
                  <c:v>0.91</c:v>
                </c:pt>
                <c:pt idx="9">
                  <c:v>0.91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00701968"/>
        <c:axId val="-1300698336"/>
      </c:lineChart>
      <c:catAx>
        <c:axId val="-130070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300698336"/>
        <c:crosses val="autoZero"/>
        <c:auto val="1"/>
        <c:lblAlgn val="ctr"/>
        <c:lblOffset val="100"/>
        <c:noMultiLvlLbl val="0"/>
      </c:catAx>
      <c:valAx>
        <c:axId val="-1300698336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sentence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300701968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0.9432</c:v>
                </c:pt>
                <c:pt idx="2">
                  <c:v>0.9518</c:v>
                </c:pt>
                <c:pt idx="3">
                  <c:v>0.9318</c:v>
                </c:pt>
                <c:pt idx="4">
                  <c:v>0.9358</c:v>
                </c:pt>
                <c:pt idx="5">
                  <c:v>0.9218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29285072"/>
        <c:axId val="-1229281952"/>
      </c:lineChart>
      <c:catAx>
        <c:axId val="-1229285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229281952"/>
        <c:crosses val="autoZero"/>
        <c:auto val="1"/>
        <c:lblAlgn val="ctr"/>
        <c:lblOffset val="100"/>
        <c:noMultiLvlLbl val="0"/>
      </c:catAx>
      <c:valAx>
        <c:axId val="-1229281952"/>
        <c:scaling>
          <c:orientation val="minMax"/>
          <c:max val="0.98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229285072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0.9382</c:v>
                </c:pt>
                <c:pt idx="2">
                  <c:v>0.9491</c:v>
                </c:pt>
                <c:pt idx="3">
                  <c:v>0.9318</c:v>
                </c:pt>
                <c:pt idx="4">
                  <c:v>0.9358</c:v>
                </c:pt>
                <c:pt idx="5">
                  <c:v>0.9278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2772320"/>
        <c:axId val="-1230441520"/>
      </c:lineChart>
      <c:catAx>
        <c:axId val="-922772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230441520"/>
        <c:crosses val="autoZero"/>
        <c:auto val="1"/>
        <c:lblAlgn val="ctr"/>
        <c:lblOffset val="100"/>
        <c:noMultiLvlLbl val="0"/>
      </c:catAx>
      <c:valAx>
        <c:axId val="-1230441520"/>
        <c:scaling>
          <c:orientation val="minMax"/>
          <c:max val="0.98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22772320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0.9142</c:v>
                </c:pt>
                <c:pt idx="2">
                  <c:v>0.9223</c:v>
                </c:pt>
                <c:pt idx="3">
                  <c:v>0.9158</c:v>
                </c:pt>
                <c:pt idx="4">
                  <c:v>0.9093</c:v>
                </c:pt>
                <c:pt idx="5">
                  <c:v>0.8851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2793296"/>
        <c:axId val="-1308054208"/>
      </c:lineChart>
      <c:catAx>
        <c:axId val="-922793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308054208"/>
        <c:crosses val="autoZero"/>
        <c:auto val="1"/>
        <c:lblAlgn val="ctr"/>
        <c:lblOffset val="100"/>
        <c:noMultiLvlLbl val="0"/>
      </c:catAx>
      <c:valAx>
        <c:axId val="-1308054208"/>
        <c:scaling>
          <c:orientation val="minMax"/>
          <c:max val="0.96"/>
          <c:min val="0.86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176275021216444"/>
              <c:y val="0.38267843638189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22793296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0.9082</c:v>
                </c:pt>
                <c:pt idx="2">
                  <c:v>0.9147</c:v>
                </c:pt>
                <c:pt idx="3">
                  <c:v>0.9102</c:v>
                </c:pt>
                <c:pt idx="4">
                  <c:v>0.903</c:v>
                </c:pt>
                <c:pt idx="5">
                  <c:v>0.86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08099456"/>
        <c:axId val="-1308097440"/>
      </c:lineChart>
      <c:catAx>
        <c:axId val="-1308099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308097440"/>
        <c:crosses val="autoZero"/>
        <c:auto val="1"/>
        <c:lblAlgn val="ctr"/>
        <c:lblOffset val="100"/>
        <c:noMultiLvlLbl val="0"/>
      </c:catAx>
      <c:valAx>
        <c:axId val="-1308097440"/>
        <c:scaling>
          <c:orientation val="minMax"/>
          <c:max val="0.94"/>
          <c:min val="0.8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3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200" b="1" i="0" baseline="0" dirty="0">
                    <a:effectLst/>
                  </a:rPr>
                  <a:t>sentence accuracy</a:t>
                </a:r>
                <a:endParaRPr lang="zh-CN" altLang="zh-CN" sz="32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149147023848643"/>
              <c:y val="0.27452670111151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308099456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6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16.png"/><Relationship Id="rId3" Type="http://schemas.openxmlformats.org/officeDocument/2006/relationships/image" Target="../media/image89.png"/><Relationship Id="rId29" Type="http://schemas.openxmlformats.org/officeDocument/2006/relationships/image" Target="../media/image115.png"/><Relationship Id="rId28" Type="http://schemas.openxmlformats.org/officeDocument/2006/relationships/image" Target="../media/image114.png"/><Relationship Id="rId27" Type="http://schemas.openxmlformats.org/officeDocument/2006/relationships/image" Target="../media/image113.png"/><Relationship Id="rId26" Type="http://schemas.openxmlformats.org/officeDocument/2006/relationships/image" Target="../media/image112.png"/><Relationship Id="rId25" Type="http://schemas.openxmlformats.org/officeDocument/2006/relationships/image" Target="../media/image111.png"/><Relationship Id="rId24" Type="http://schemas.openxmlformats.org/officeDocument/2006/relationships/image" Target="../media/image110.png"/><Relationship Id="rId23" Type="http://schemas.openxmlformats.org/officeDocument/2006/relationships/image" Target="../media/image109.png"/><Relationship Id="rId22" Type="http://schemas.openxmlformats.org/officeDocument/2006/relationships/image" Target="../media/image108.png"/><Relationship Id="rId21" Type="http://schemas.openxmlformats.org/officeDocument/2006/relationships/image" Target="../media/image107.png"/><Relationship Id="rId20" Type="http://schemas.openxmlformats.org/officeDocument/2006/relationships/image" Target="../media/image106.png"/><Relationship Id="rId2" Type="http://schemas.openxmlformats.org/officeDocument/2006/relationships/image" Target="../media/image88.png"/><Relationship Id="rId19" Type="http://schemas.openxmlformats.org/officeDocument/2006/relationships/image" Target="../media/image105.png"/><Relationship Id="rId18" Type="http://schemas.openxmlformats.org/officeDocument/2006/relationships/image" Target="../media/image104.png"/><Relationship Id="rId17" Type="http://schemas.openxmlformats.org/officeDocument/2006/relationships/image" Target="../media/image103.png"/><Relationship Id="rId16" Type="http://schemas.openxmlformats.org/officeDocument/2006/relationships/image" Target="../media/image102.png"/><Relationship Id="rId15" Type="http://schemas.openxmlformats.org/officeDocument/2006/relationships/image" Target="../media/image101.png"/><Relationship Id="rId14" Type="http://schemas.openxmlformats.org/officeDocument/2006/relationships/image" Target="../media/image100.png"/><Relationship Id="rId13" Type="http://schemas.openxmlformats.org/officeDocument/2006/relationships/image" Target="../media/image99.png"/><Relationship Id="rId12" Type="http://schemas.openxmlformats.org/officeDocument/2006/relationships/image" Target="../media/image98.png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1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png"/><Relationship Id="rId8" Type="http://schemas.openxmlformats.org/officeDocument/2006/relationships/image" Target="../media/image124.png"/><Relationship Id="rId7" Type="http://schemas.openxmlformats.org/officeDocument/2006/relationships/image" Target="../media/image123.png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46.png"/><Relationship Id="rId3" Type="http://schemas.openxmlformats.org/officeDocument/2006/relationships/image" Target="../media/image119.png"/><Relationship Id="rId29" Type="http://schemas.openxmlformats.org/officeDocument/2006/relationships/image" Target="../media/image145.png"/><Relationship Id="rId28" Type="http://schemas.openxmlformats.org/officeDocument/2006/relationships/image" Target="../media/image144.png"/><Relationship Id="rId27" Type="http://schemas.openxmlformats.org/officeDocument/2006/relationships/image" Target="../media/image143.png"/><Relationship Id="rId26" Type="http://schemas.openxmlformats.org/officeDocument/2006/relationships/image" Target="../media/image142.png"/><Relationship Id="rId25" Type="http://schemas.openxmlformats.org/officeDocument/2006/relationships/image" Target="../media/image141.png"/><Relationship Id="rId24" Type="http://schemas.openxmlformats.org/officeDocument/2006/relationships/image" Target="../media/image140.png"/><Relationship Id="rId23" Type="http://schemas.openxmlformats.org/officeDocument/2006/relationships/image" Target="../media/image139.png"/><Relationship Id="rId22" Type="http://schemas.openxmlformats.org/officeDocument/2006/relationships/image" Target="../media/image138.png"/><Relationship Id="rId21" Type="http://schemas.openxmlformats.org/officeDocument/2006/relationships/image" Target="../media/image137.png"/><Relationship Id="rId20" Type="http://schemas.openxmlformats.org/officeDocument/2006/relationships/image" Target="../media/image136.png"/><Relationship Id="rId2" Type="http://schemas.openxmlformats.org/officeDocument/2006/relationships/image" Target="../media/image118.png"/><Relationship Id="rId19" Type="http://schemas.openxmlformats.org/officeDocument/2006/relationships/image" Target="../media/image135.png"/><Relationship Id="rId18" Type="http://schemas.openxmlformats.org/officeDocument/2006/relationships/image" Target="../media/image134.png"/><Relationship Id="rId17" Type="http://schemas.openxmlformats.org/officeDocument/2006/relationships/image" Target="../media/image133.png"/><Relationship Id="rId16" Type="http://schemas.openxmlformats.org/officeDocument/2006/relationships/image" Target="../media/image132.png"/><Relationship Id="rId15" Type="http://schemas.openxmlformats.org/officeDocument/2006/relationships/image" Target="../media/image131.png"/><Relationship Id="rId14" Type="http://schemas.openxmlformats.org/officeDocument/2006/relationships/image" Target="../media/image130.png"/><Relationship Id="rId13" Type="http://schemas.openxmlformats.org/officeDocument/2006/relationships/image" Target="../media/image129.png"/><Relationship Id="rId12" Type="http://schemas.openxmlformats.org/officeDocument/2006/relationships/image" Target="../media/image128.png"/><Relationship Id="rId11" Type="http://schemas.openxmlformats.org/officeDocument/2006/relationships/image" Target="../media/image127.png"/><Relationship Id="rId10" Type="http://schemas.openxmlformats.org/officeDocument/2006/relationships/image" Target="../media/image126.png"/><Relationship Id="rId1" Type="http://schemas.openxmlformats.org/officeDocument/2006/relationships/image" Target="../media/image11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5.png"/><Relationship Id="rId8" Type="http://schemas.openxmlformats.org/officeDocument/2006/relationships/image" Target="../media/image154.png"/><Relationship Id="rId7" Type="http://schemas.openxmlformats.org/officeDocument/2006/relationships/image" Target="../media/image153.png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188.png"/><Relationship Id="rId41" Type="http://schemas.openxmlformats.org/officeDocument/2006/relationships/image" Target="../media/image187.png"/><Relationship Id="rId40" Type="http://schemas.openxmlformats.org/officeDocument/2006/relationships/image" Target="../media/image186.png"/><Relationship Id="rId4" Type="http://schemas.openxmlformats.org/officeDocument/2006/relationships/image" Target="../media/image150.png"/><Relationship Id="rId39" Type="http://schemas.openxmlformats.org/officeDocument/2006/relationships/image" Target="../media/image185.png"/><Relationship Id="rId38" Type="http://schemas.openxmlformats.org/officeDocument/2006/relationships/image" Target="../media/image184.png"/><Relationship Id="rId37" Type="http://schemas.openxmlformats.org/officeDocument/2006/relationships/image" Target="../media/image183.png"/><Relationship Id="rId36" Type="http://schemas.openxmlformats.org/officeDocument/2006/relationships/image" Target="../media/image182.png"/><Relationship Id="rId35" Type="http://schemas.openxmlformats.org/officeDocument/2006/relationships/image" Target="../media/image181.png"/><Relationship Id="rId34" Type="http://schemas.openxmlformats.org/officeDocument/2006/relationships/image" Target="../media/image180.png"/><Relationship Id="rId33" Type="http://schemas.openxmlformats.org/officeDocument/2006/relationships/image" Target="../media/image179.png"/><Relationship Id="rId32" Type="http://schemas.openxmlformats.org/officeDocument/2006/relationships/image" Target="../media/image178.png"/><Relationship Id="rId31" Type="http://schemas.openxmlformats.org/officeDocument/2006/relationships/image" Target="../media/image177.png"/><Relationship Id="rId30" Type="http://schemas.openxmlformats.org/officeDocument/2006/relationships/image" Target="../media/image176.png"/><Relationship Id="rId3" Type="http://schemas.openxmlformats.org/officeDocument/2006/relationships/image" Target="../media/image149.png"/><Relationship Id="rId29" Type="http://schemas.openxmlformats.org/officeDocument/2006/relationships/image" Target="../media/image175.png"/><Relationship Id="rId28" Type="http://schemas.openxmlformats.org/officeDocument/2006/relationships/image" Target="../media/image174.png"/><Relationship Id="rId27" Type="http://schemas.openxmlformats.org/officeDocument/2006/relationships/image" Target="../media/image173.png"/><Relationship Id="rId26" Type="http://schemas.openxmlformats.org/officeDocument/2006/relationships/image" Target="../media/image172.png"/><Relationship Id="rId25" Type="http://schemas.openxmlformats.org/officeDocument/2006/relationships/image" Target="../media/image171.png"/><Relationship Id="rId24" Type="http://schemas.openxmlformats.org/officeDocument/2006/relationships/image" Target="../media/image170.png"/><Relationship Id="rId23" Type="http://schemas.openxmlformats.org/officeDocument/2006/relationships/image" Target="../media/image169.png"/><Relationship Id="rId22" Type="http://schemas.openxmlformats.org/officeDocument/2006/relationships/image" Target="../media/image168.png"/><Relationship Id="rId21" Type="http://schemas.openxmlformats.org/officeDocument/2006/relationships/image" Target="../media/image167.png"/><Relationship Id="rId20" Type="http://schemas.openxmlformats.org/officeDocument/2006/relationships/image" Target="../media/image166.png"/><Relationship Id="rId2" Type="http://schemas.openxmlformats.org/officeDocument/2006/relationships/image" Target="../media/image148.png"/><Relationship Id="rId19" Type="http://schemas.openxmlformats.org/officeDocument/2006/relationships/image" Target="../media/image165.png"/><Relationship Id="rId18" Type="http://schemas.openxmlformats.org/officeDocument/2006/relationships/image" Target="../media/image164.png"/><Relationship Id="rId17" Type="http://schemas.openxmlformats.org/officeDocument/2006/relationships/image" Target="../media/image163.png"/><Relationship Id="rId16" Type="http://schemas.openxmlformats.org/officeDocument/2006/relationships/image" Target="../media/image162.png"/><Relationship Id="rId15" Type="http://schemas.openxmlformats.org/officeDocument/2006/relationships/image" Target="../media/image161.png"/><Relationship Id="rId14" Type="http://schemas.openxmlformats.org/officeDocument/2006/relationships/image" Target="../media/image160.png"/><Relationship Id="rId13" Type="http://schemas.openxmlformats.org/officeDocument/2006/relationships/image" Target="../media/image159.png"/><Relationship Id="rId12" Type="http://schemas.openxmlformats.org/officeDocument/2006/relationships/image" Target="../media/image158.png"/><Relationship Id="rId11" Type="http://schemas.openxmlformats.org/officeDocument/2006/relationships/image" Target="../media/image157.png"/><Relationship Id="rId10" Type="http://schemas.openxmlformats.org/officeDocument/2006/relationships/image" Target="../media/image156.png"/><Relationship Id="rId1" Type="http://schemas.openxmlformats.org/officeDocument/2006/relationships/image" Target="../media/image147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image" Target="../media/image18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3.png"/><Relationship Id="rId8" Type="http://schemas.openxmlformats.org/officeDocument/2006/relationships/image" Target="../media/image202.png"/><Relationship Id="rId7" Type="http://schemas.openxmlformats.org/officeDocument/2006/relationships/image" Target="../media/image201.png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228.png"/><Relationship Id="rId33" Type="http://schemas.openxmlformats.org/officeDocument/2006/relationships/image" Target="../media/image227.png"/><Relationship Id="rId32" Type="http://schemas.openxmlformats.org/officeDocument/2006/relationships/image" Target="../media/image226.png"/><Relationship Id="rId31" Type="http://schemas.openxmlformats.org/officeDocument/2006/relationships/image" Target="../media/image225.png"/><Relationship Id="rId30" Type="http://schemas.openxmlformats.org/officeDocument/2006/relationships/image" Target="../media/image224.png"/><Relationship Id="rId3" Type="http://schemas.openxmlformats.org/officeDocument/2006/relationships/image" Target="../media/image197.png"/><Relationship Id="rId29" Type="http://schemas.openxmlformats.org/officeDocument/2006/relationships/image" Target="../media/image223.png"/><Relationship Id="rId28" Type="http://schemas.openxmlformats.org/officeDocument/2006/relationships/image" Target="../media/image222.png"/><Relationship Id="rId27" Type="http://schemas.openxmlformats.org/officeDocument/2006/relationships/image" Target="../media/image221.png"/><Relationship Id="rId26" Type="http://schemas.openxmlformats.org/officeDocument/2006/relationships/image" Target="../media/image220.png"/><Relationship Id="rId25" Type="http://schemas.openxmlformats.org/officeDocument/2006/relationships/image" Target="../media/image219.png"/><Relationship Id="rId24" Type="http://schemas.openxmlformats.org/officeDocument/2006/relationships/image" Target="../media/image218.png"/><Relationship Id="rId23" Type="http://schemas.openxmlformats.org/officeDocument/2006/relationships/image" Target="../media/image217.png"/><Relationship Id="rId22" Type="http://schemas.openxmlformats.org/officeDocument/2006/relationships/image" Target="../media/image216.png"/><Relationship Id="rId21" Type="http://schemas.openxmlformats.org/officeDocument/2006/relationships/image" Target="../media/image215.png"/><Relationship Id="rId20" Type="http://schemas.openxmlformats.org/officeDocument/2006/relationships/image" Target="../media/image214.png"/><Relationship Id="rId2" Type="http://schemas.openxmlformats.org/officeDocument/2006/relationships/image" Target="../media/image196.png"/><Relationship Id="rId19" Type="http://schemas.openxmlformats.org/officeDocument/2006/relationships/image" Target="../media/image213.png"/><Relationship Id="rId18" Type="http://schemas.openxmlformats.org/officeDocument/2006/relationships/image" Target="../media/image212.png"/><Relationship Id="rId17" Type="http://schemas.openxmlformats.org/officeDocument/2006/relationships/image" Target="../media/image211.png"/><Relationship Id="rId16" Type="http://schemas.openxmlformats.org/officeDocument/2006/relationships/image" Target="../media/image210.png"/><Relationship Id="rId15" Type="http://schemas.openxmlformats.org/officeDocument/2006/relationships/image" Target="../media/image209.png"/><Relationship Id="rId14" Type="http://schemas.openxmlformats.org/officeDocument/2006/relationships/image" Target="../media/image208.png"/><Relationship Id="rId13" Type="http://schemas.openxmlformats.org/officeDocument/2006/relationships/image" Target="../media/image207.png"/><Relationship Id="rId12" Type="http://schemas.openxmlformats.org/officeDocument/2006/relationships/image" Target="../media/image206.png"/><Relationship Id="rId11" Type="http://schemas.openxmlformats.org/officeDocument/2006/relationships/image" Target="../media/image205.png"/><Relationship Id="rId10" Type="http://schemas.openxmlformats.org/officeDocument/2006/relationships/image" Target="../media/image204.png"/><Relationship Id="rId1" Type="http://schemas.openxmlformats.org/officeDocument/2006/relationships/image" Target="../media/image195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7.png"/><Relationship Id="rId8" Type="http://schemas.openxmlformats.org/officeDocument/2006/relationships/image" Target="../media/image236.png"/><Relationship Id="rId7" Type="http://schemas.openxmlformats.org/officeDocument/2006/relationships/image" Target="../media/image235.png"/><Relationship Id="rId6" Type="http://schemas.openxmlformats.org/officeDocument/2006/relationships/image" Target="../media/image234.png"/><Relationship Id="rId5" Type="http://schemas.openxmlformats.org/officeDocument/2006/relationships/image" Target="../media/image233.png"/><Relationship Id="rId4" Type="http://schemas.openxmlformats.org/officeDocument/2006/relationships/image" Target="../media/image232.png"/><Relationship Id="rId3" Type="http://schemas.openxmlformats.org/officeDocument/2006/relationships/image" Target="../media/image231.png"/><Relationship Id="rId2" Type="http://schemas.openxmlformats.org/officeDocument/2006/relationships/image" Target="../media/image230.png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41.png"/><Relationship Id="rId12" Type="http://schemas.openxmlformats.org/officeDocument/2006/relationships/image" Target="../media/image240.png"/><Relationship Id="rId11" Type="http://schemas.openxmlformats.org/officeDocument/2006/relationships/image" Target="../media/image239.png"/><Relationship Id="rId10" Type="http://schemas.openxmlformats.org/officeDocument/2006/relationships/image" Target="../media/image238.png"/><Relationship Id="rId1" Type="http://schemas.openxmlformats.org/officeDocument/2006/relationships/image" Target="../media/image229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0.png"/><Relationship Id="rId8" Type="http://schemas.openxmlformats.org/officeDocument/2006/relationships/image" Target="../media/image249.png"/><Relationship Id="rId7" Type="http://schemas.openxmlformats.org/officeDocument/2006/relationships/image" Target="../media/image248.png"/><Relationship Id="rId6" Type="http://schemas.openxmlformats.org/officeDocument/2006/relationships/image" Target="../media/image247.png"/><Relationship Id="rId5" Type="http://schemas.openxmlformats.org/officeDocument/2006/relationships/image" Target="../media/image246.png"/><Relationship Id="rId4" Type="http://schemas.openxmlformats.org/officeDocument/2006/relationships/image" Target="../media/image245.png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271.png"/><Relationship Id="rId3" Type="http://schemas.openxmlformats.org/officeDocument/2006/relationships/image" Target="../media/image244.png"/><Relationship Id="rId29" Type="http://schemas.openxmlformats.org/officeDocument/2006/relationships/image" Target="../media/image270.png"/><Relationship Id="rId28" Type="http://schemas.openxmlformats.org/officeDocument/2006/relationships/image" Target="../media/image269.png"/><Relationship Id="rId27" Type="http://schemas.openxmlformats.org/officeDocument/2006/relationships/image" Target="../media/image268.png"/><Relationship Id="rId26" Type="http://schemas.openxmlformats.org/officeDocument/2006/relationships/image" Target="../media/image267.png"/><Relationship Id="rId25" Type="http://schemas.openxmlformats.org/officeDocument/2006/relationships/image" Target="../media/image266.png"/><Relationship Id="rId24" Type="http://schemas.openxmlformats.org/officeDocument/2006/relationships/image" Target="../media/image265.png"/><Relationship Id="rId23" Type="http://schemas.openxmlformats.org/officeDocument/2006/relationships/image" Target="../media/image264.png"/><Relationship Id="rId22" Type="http://schemas.openxmlformats.org/officeDocument/2006/relationships/image" Target="../media/image263.png"/><Relationship Id="rId21" Type="http://schemas.openxmlformats.org/officeDocument/2006/relationships/image" Target="../media/image262.png"/><Relationship Id="rId20" Type="http://schemas.openxmlformats.org/officeDocument/2006/relationships/image" Target="../media/image261.png"/><Relationship Id="rId2" Type="http://schemas.openxmlformats.org/officeDocument/2006/relationships/image" Target="../media/image243.png"/><Relationship Id="rId19" Type="http://schemas.openxmlformats.org/officeDocument/2006/relationships/image" Target="../media/image260.png"/><Relationship Id="rId18" Type="http://schemas.openxmlformats.org/officeDocument/2006/relationships/image" Target="../media/image259.png"/><Relationship Id="rId17" Type="http://schemas.openxmlformats.org/officeDocument/2006/relationships/image" Target="../media/image258.png"/><Relationship Id="rId16" Type="http://schemas.openxmlformats.org/officeDocument/2006/relationships/image" Target="../media/image257.png"/><Relationship Id="rId15" Type="http://schemas.openxmlformats.org/officeDocument/2006/relationships/image" Target="../media/image256.png"/><Relationship Id="rId14" Type="http://schemas.openxmlformats.org/officeDocument/2006/relationships/image" Target="../media/image255.png"/><Relationship Id="rId13" Type="http://schemas.openxmlformats.org/officeDocument/2006/relationships/image" Target="../media/image254.png"/><Relationship Id="rId12" Type="http://schemas.openxmlformats.org/officeDocument/2006/relationships/image" Target="../media/image253.png"/><Relationship Id="rId11" Type="http://schemas.openxmlformats.org/officeDocument/2006/relationships/image" Target="../media/image252.png"/><Relationship Id="rId10" Type="http://schemas.openxmlformats.org/officeDocument/2006/relationships/image" Target="../media/image251.png"/><Relationship Id="rId1" Type="http://schemas.openxmlformats.org/officeDocument/2006/relationships/image" Target="../media/image2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0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9" Type="http://schemas.openxmlformats.org/officeDocument/2006/relationships/image" Target="../media/image46.png"/><Relationship Id="rId28" Type="http://schemas.openxmlformats.org/officeDocument/2006/relationships/image" Target="../media/image45.png"/><Relationship Id="rId27" Type="http://schemas.openxmlformats.org/officeDocument/2006/relationships/image" Target="../media/image44.png"/><Relationship Id="rId26" Type="http://schemas.openxmlformats.org/officeDocument/2006/relationships/image" Target="../media/image43.png"/><Relationship Id="rId25" Type="http://schemas.openxmlformats.org/officeDocument/2006/relationships/image" Target="../media/image42.png"/><Relationship Id="rId24" Type="http://schemas.openxmlformats.org/officeDocument/2006/relationships/image" Target="../media/image41.png"/><Relationship Id="rId23" Type="http://schemas.openxmlformats.org/officeDocument/2006/relationships/image" Target="../media/image40.png"/><Relationship Id="rId22" Type="http://schemas.openxmlformats.org/officeDocument/2006/relationships/image" Target="../media/image39.png"/><Relationship Id="rId21" Type="http://schemas.openxmlformats.org/officeDocument/2006/relationships/image" Target="../media/image38.png"/><Relationship Id="rId20" Type="http://schemas.openxmlformats.org/officeDocument/2006/relationships/image" Target="../media/image37.png"/><Relationship Id="rId2" Type="http://schemas.openxmlformats.org/officeDocument/2006/relationships/image" Target="../media/image19.png"/><Relationship Id="rId19" Type="http://schemas.openxmlformats.org/officeDocument/2006/relationships/image" Target="../media/image36.png"/><Relationship Id="rId18" Type="http://schemas.openxmlformats.org/officeDocument/2006/relationships/image" Target="../media/image35.png"/><Relationship Id="rId17" Type="http://schemas.openxmlformats.org/officeDocument/2006/relationships/image" Target="../media/image34.png"/><Relationship Id="rId16" Type="http://schemas.openxmlformats.org/officeDocument/2006/relationships/image" Target="../media/image33.png"/><Relationship Id="rId15" Type="http://schemas.openxmlformats.org/officeDocument/2006/relationships/image" Target="../media/image32.png"/><Relationship Id="rId14" Type="http://schemas.openxmlformats.org/officeDocument/2006/relationships/image" Target="../media/image31.png"/><Relationship Id="rId13" Type="http://schemas.openxmlformats.org/officeDocument/2006/relationships/image" Target="../media/image30.png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82.png"/><Relationship Id="rId35" Type="http://schemas.openxmlformats.org/officeDocument/2006/relationships/image" Target="../media/image81.png"/><Relationship Id="rId34" Type="http://schemas.openxmlformats.org/officeDocument/2006/relationships/image" Target="../media/image80.png"/><Relationship Id="rId33" Type="http://schemas.openxmlformats.org/officeDocument/2006/relationships/image" Target="../media/image79.png"/><Relationship Id="rId32" Type="http://schemas.openxmlformats.org/officeDocument/2006/relationships/image" Target="../media/image78.png"/><Relationship Id="rId31" Type="http://schemas.openxmlformats.org/officeDocument/2006/relationships/image" Target="../media/image77.png"/><Relationship Id="rId30" Type="http://schemas.openxmlformats.org/officeDocument/2006/relationships/image" Target="../media/image76.png"/><Relationship Id="rId3" Type="http://schemas.openxmlformats.org/officeDocument/2006/relationships/image" Target="../media/image49.png"/><Relationship Id="rId29" Type="http://schemas.openxmlformats.org/officeDocument/2006/relationships/image" Target="../media/image75.png"/><Relationship Id="rId28" Type="http://schemas.openxmlformats.org/officeDocument/2006/relationships/image" Target="../media/image74.png"/><Relationship Id="rId27" Type="http://schemas.openxmlformats.org/officeDocument/2006/relationships/image" Target="../media/image73.png"/><Relationship Id="rId26" Type="http://schemas.openxmlformats.org/officeDocument/2006/relationships/image" Target="../media/image72.png"/><Relationship Id="rId25" Type="http://schemas.openxmlformats.org/officeDocument/2006/relationships/image" Target="../media/image71.png"/><Relationship Id="rId24" Type="http://schemas.openxmlformats.org/officeDocument/2006/relationships/image" Target="../media/image70.png"/><Relationship Id="rId23" Type="http://schemas.openxmlformats.org/officeDocument/2006/relationships/image" Target="../media/image69.png"/><Relationship Id="rId22" Type="http://schemas.openxmlformats.org/officeDocument/2006/relationships/image" Target="../media/image68.png"/><Relationship Id="rId21" Type="http://schemas.openxmlformats.org/officeDocument/2006/relationships/image" Target="../media/image67.png"/><Relationship Id="rId20" Type="http://schemas.openxmlformats.org/officeDocument/2006/relationships/image" Target="../media/image66.png"/><Relationship Id="rId2" Type="http://schemas.openxmlformats.org/officeDocument/2006/relationships/image" Target="../media/image48.png"/><Relationship Id="rId19" Type="http://schemas.openxmlformats.org/officeDocument/2006/relationships/image" Target="../media/image65.png"/><Relationship Id="rId18" Type="http://schemas.openxmlformats.org/officeDocument/2006/relationships/image" Target="../media/image64.png"/><Relationship Id="rId17" Type="http://schemas.openxmlformats.org/officeDocument/2006/relationships/image" Target="../media/image63.png"/><Relationship Id="rId16" Type="http://schemas.openxmlformats.org/officeDocument/2006/relationships/image" Target="../media/image62.png"/><Relationship Id="rId15" Type="http://schemas.openxmlformats.org/officeDocument/2006/relationships/image" Target="../media/image61.png"/><Relationship Id="rId14" Type="http://schemas.openxmlformats.org/officeDocument/2006/relationships/image" Target="../media/image60.png"/><Relationship Id="rId13" Type="http://schemas.openxmlformats.org/officeDocument/2006/relationships/image" Target="../media/image59.png"/><Relationship Id="rId12" Type="http://schemas.openxmlformats.org/officeDocument/2006/relationships/image" Target="../media/image58.png"/><Relationship Id="rId11" Type="http://schemas.openxmlformats.org/officeDocument/2006/relationships/image" Target="../media/image57.png"/><Relationship Id="rId10" Type="http://schemas.openxmlformats.org/officeDocument/2006/relationships/image" Target="../media/image56.png"/><Relationship Id="rId1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55" y="-333677"/>
            <a:ext cx="11295089" cy="7525353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899" r="49899"/>
          <a:stretch>
            <a:fillRect/>
          </a:stretch>
        </p:blipFill>
        <p:spPr>
          <a:xfrm>
            <a:off x="3963751" y="2837121"/>
            <a:ext cx="2800459" cy="11237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ele attr="{F0065FB4-2713-47D2-9411-F834B3A649B6}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 rotWithShape="1">
                <a:blip r:embed="rId1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{AD3A9F6F-3655-412F-B725-DB081171BAD6}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" name="直接箭头连接符 19"/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{3DE565F0-1230-42E5-AA3E-FDB5F8CDA91C}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ele attr="{BEE8946C-F658-4F8F-90A6-706670FD5B98}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" name="直接箭头连接符 25"/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/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/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-5491180" y="15268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867653" y="11536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2" idx="3"/>
            <a:endCxn id="4" idx="1"/>
          </p:cNvCxnSpPr>
          <p:nvPr/>
        </p:nvCxnSpPr>
        <p:spPr>
          <a:xfrm>
            <a:off x="-4194225" y="17881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/>
          <p:cNvSpPr/>
          <p:nvPr/>
        </p:nvSpPr>
        <p:spPr>
          <a:xfrm>
            <a:off x="-5491180" y="3458284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867653" y="3085059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9" idx="3"/>
            <a:endCxn id="10" idx="1"/>
          </p:cNvCxnSpPr>
          <p:nvPr/>
        </p:nvCxnSpPr>
        <p:spPr>
          <a:xfrm>
            <a:off x="-4194225" y="3719541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-5491180" y="538972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3867653" y="501649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19" idx="3"/>
            <a:endCxn id="20" idx="1"/>
          </p:cNvCxnSpPr>
          <p:nvPr/>
        </p:nvCxnSpPr>
        <p:spPr>
          <a:xfrm>
            <a:off x="-4194225" y="565097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/>
          <p:cNvSpPr/>
          <p:nvPr/>
        </p:nvSpPr>
        <p:spPr>
          <a:xfrm>
            <a:off x="-5491180" y="732115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-3867653" y="694793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2" idx="3"/>
            <a:endCxn id="23" idx="1"/>
          </p:cNvCxnSpPr>
          <p:nvPr/>
        </p:nvCxnSpPr>
        <p:spPr>
          <a:xfrm>
            <a:off x="-4194225" y="758241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-5491180" y="4393907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-5040467" y="2049362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-4634067" y="2158994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-5027767" y="591223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-4621367" y="602186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-6038344" y="1286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-6049216" y="3217890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-6038344" y="5149326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-6038344" y="708076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cxnSp>
        <p:nvCxnSpPr>
          <p:cNvPr id="44" name="直接连接符 43"/>
          <p:cNvCxnSpPr>
            <a:stCxn id="4" idx="3"/>
          </p:cNvCxnSpPr>
          <p:nvPr/>
        </p:nvCxnSpPr>
        <p:spPr>
          <a:xfrm flipV="1">
            <a:off x="-3699702" y="178810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-3699702" y="3719540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-3699702" y="5650975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-3699702" y="760988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-3376767" y="1788104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-3060682" y="391808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-296889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-267871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-239655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-210637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-3387254" y="469899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/>
          <p:cNvSpPr/>
          <p:nvPr/>
        </p:nvSpPr>
        <p:spPr>
          <a:xfrm>
            <a:off x="-662466" y="-31996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/>
          <p:cNvSpPr/>
          <p:nvPr/>
        </p:nvSpPr>
        <p:spPr>
          <a:xfrm>
            <a:off x="-662466" y="363407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-673356" y="785335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-1457668" y="418448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-1457668" y="122321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-1177225" y="453552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-1469325" y="513287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-1468558" y="86287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-1480215" y="92844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-1459708" y="1223216"/>
            <a:ext cx="2039" cy="7395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0" idx="3"/>
          </p:cNvCxnSpPr>
          <p:nvPr/>
        </p:nvCxnSpPr>
        <p:spPr>
          <a:xfrm>
            <a:off x="-1824124" y="4656752"/>
            <a:ext cx="35801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ele attr="{8B36CA69-BF81-4674-9830-ED08F7FDABE7}"/>
                  </a:ext>
                </a:extLst>
              </p:cNvPr>
              <p:cNvSpPr txBox="1"/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ele attr="{3AC72051-53A1-420B-8973-922B8A4C8C04}"/>
                  </a:ext>
                </a:extLst>
              </p:cNvPr>
              <p:cNvSpPr txBox="1"/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ele attr="{7E843CA1-364E-4B83-85EE-3308981E4364}"/>
                  </a:ext>
                </a:extLst>
              </p:cNvPr>
              <p:cNvSpPr txBox="1"/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2" name="矩形 81"/>
          <p:cNvSpPr/>
          <p:nvPr/>
        </p:nvSpPr>
        <p:spPr>
          <a:xfrm>
            <a:off x="1810170" y="4045771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90195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219213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247429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276447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>
            <a:stCxn id="64" idx="3"/>
            <a:endCxn id="82" idx="1"/>
          </p:cNvCxnSpPr>
          <p:nvPr/>
        </p:nvCxnSpPr>
        <p:spPr>
          <a:xfrm flipV="1">
            <a:off x="1318734" y="4784443"/>
            <a:ext cx="491436" cy="8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810170" y="8833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190195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219213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247429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76447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63" idx="3"/>
            <a:endCxn id="89" idx="1"/>
          </p:cNvCxnSpPr>
          <p:nvPr/>
        </p:nvCxnSpPr>
        <p:spPr>
          <a:xfrm flipV="1">
            <a:off x="1318734" y="82701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810170" y="826483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190195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219213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247429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276447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/>
          <p:cNvCxnSpPr>
            <a:stCxn id="65" idx="3"/>
            <a:endCxn id="95" idx="1"/>
          </p:cNvCxnSpPr>
          <p:nvPr/>
        </p:nvCxnSpPr>
        <p:spPr>
          <a:xfrm flipV="1">
            <a:off x="1307844" y="900350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/>
          <p:cNvSpPr/>
          <p:nvPr/>
        </p:nvSpPr>
        <p:spPr>
          <a:xfrm>
            <a:off x="3366727" y="144321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3493727" y="666578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/>
          <p:cNvCxnSpPr>
            <a:stCxn id="89" idx="3"/>
            <a:endCxn id="101" idx="1"/>
          </p:cNvCxnSpPr>
          <p:nvPr/>
        </p:nvCxnSpPr>
        <p:spPr>
          <a:xfrm>
            <a:off x="3046728" y="82701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1" idx="3"/>
          </p:cNvCxnSpPr>
          <p:nvPr/>
        </p:nvCxnSpPr>
        <p:spPr>
          <a:xfrm>
            <a:off x="4446227" y="82701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4890727" y="644126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/>
          <p:cNvSpPr/>
          <p:nvPr/>
        </p:nvSpPr>
        <p:spPr>
          <a:xfrm>
            <a:off x="5474923" y="6423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stCxn id="112" idx="3"/>
            <a:endCxn id="115" idx="2"/>
          </p:cNvCxnSpPr>
          <p:nvPr/>
        </p:nvCxnSpPr>
        <p:spPr>
          <a:xfrm flipV="1">
            <a:off x="5208227" y="82700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5525727" y="3533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5866120" y="827009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6324276" y="274359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6405870" y="39685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6791966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7178064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6405870" y="64147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6791966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7178064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6405870" y="89054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791966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7178064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6405870" y="113516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6791966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7178064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57836" y="204319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/>
          <p:cNvCxnSpPr>
            <a:stCxn id="129" idx="3"/>
            <a:endCxn id="3" idx="1"/>
          </p:cNvCxnSpPr>
          <p:nvPr/>
        </p:nvCxnSpPr>
        <p:spPr>
          <a:xfrm>
            <a:off x="7566961" y="836766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8713423" y="6743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/>
          <p:cNvCxnSpPr/>
          <p:nvPr/>
        </p:nvCxnSpPr>
        <p:spPr>
          <a:xfrm flipV="1">
            <a:off x="8446727" y="8590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8764227" y="3853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3904360" y="-21789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8916627" y="-21789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3904360" y="-21789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/>
          <p:cNvSpPr/>
          <p:nvPr/>
        </p:nvSpPr>
        <p:spPr>
          <a:xfrm>
            <a:off x="3359444" y="4126719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/>
          <p:cNvSpPr txBox="1"/>
          <p:nvPr/>
        </p:nvSpPr>
        <p:spPr>
          <a:xfrm>
            <a:off x="3486444" y="4648976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/>
          <p:cNvCxnSpPr/>
          <p:nvPr/>
        </p:nvCxnSpPr>
        <p:spPr>
          <a:xfrm>
            <a:off x="3039445" y="4809408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/>
          <p:cNvCxnSpPr/>
          <p:nvPr/>
        </p:nvCxnSpPr>
        <p:spPr>
          <a:xfrm>
            <a:off x="4438944" y="4809408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4883444" y="46265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6316993" y="4256757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6398587" y="437925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6784683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7170781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6398587" y="46238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6784683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7170781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6398587" y="487294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6784683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7170781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6398587" y="511756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6784683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7170781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7950553" y="4186717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/>
          <p:cNvCxnSpPr>
            <a:endCxn id="159" idx="1"/>
          </p:cNvCxnSpPr>
          <p:nvPr/>
        </p:nvCxnSpPr>
        <p:spPr>
          <a:xfrm>
            <a:off x="7559678" y="481916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/>
          <p:cNvCxnSpPr/>
          <p:nvPr/>
        </p:nvCxnSpPr>
        <p:spPr>
          <a:xfrm flipV="1">
            <a:off x="8439444" y="484142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3897077" y="376450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8909344" y="3764505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3897077" y="376450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/>
          <p:cNvSpPr/>
          <p:nvPr/>
        </p:nvSpPr>
        <p:spPr>
          <a:xfrm>
            <a:off x="3381600" y="836820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3508600" y="889046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/>
          <p:cNvCxnSpPr/>
          <p:nvPr/>
        </p:nvCxnSpPr>
        <p:spPr>
          <a:xfrm>
            <a:off x="3061601" y="905089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/>
          <p:cNvCxnSpPr/>
          <p:nvPr/>
        </p:nvCxnSpPr>
        <p:spPr>
          <a:xfrm>
            <a:off x="4461100" y="905089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4905600" y="886800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/>
          <p:cNvSpPr/>
          <p:nvPr/>
        </p:nvSpPr>
        <p:spPr>
          <a:xfrm>
            <a:off x="6339149" y="849824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6420743" y="862073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6806839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7192937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6420743" y="886536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6806839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7192937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6420743" y="911442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6806839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7192937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6420743" y="935905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6806839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7192937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7972709" y="842820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/>
          <p:cNvCxnSpPr/>
          <p:nvPr/>
        </p:nvCxnSpPr>
        <p:spPr>
          <a:xfrm>
            <a:off x="7581834" y="906064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/>
          <p:cNvCxnSpPr/>
          <p:nvPr/>
        </p:nvCxnSpPr>
        <p:spPr>
          <a:xfrm flipV="1">
            <a:off x="8461600" y="908290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3917114" y="799903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3909750" y="799903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/>
              <p:cNvSpPr txBox="1"/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文本框 249"/>
              <p:cNvSpPr txBox="1"/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/>
              <p:cNvSpPr txBox="1"/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/>
              <p:cNvSpPr txBox="1"/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/>
              <p:cNvSpPr txBox="1"/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7" name="直接箭头连接符 6"/>
          <p:cNvCxnSpPr>
            <a:stCxn id="101" idx="2"/>
          </p:cNvCxnSpPr>
          <p:nvPr/>
        </p:nvCxnSpPr>
        <p:spPr>
          <a:xfrm flipH="1">
            <a:off x="3904358" y="150969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ele attr="{8CEA8D58-C3EB-46A9-9A4C-44FE0FCB34D9}"/>
                  </a:ext>
                </a:extLst>
              </p:cNvPr>
              <p:cNvSpPr txBox="1"/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0" name="直接箭头连接符 189"/>
          <p:cNvCxnSpPr/>
          <p:nvPr/>
        </p:nvCxnSpPr>
        <p:spPr>
          <a:xfrm flipH="1">
            <a:off x="3900183" y="54805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ele attr="{5FCC8CF1-DDB6-411E-B10F-CEA5ECCA7BDF}"/>
                  </a:ext>
                </a:extLst>
              </p:cNvPr>
              <p:cNvSpPr txBox="1"/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8923895" y="799903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>
            <a:off x="3926595" y="970189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ele attr="{B32CB28D-B978-463D-BBBE-B744CC41121F}"/>
                  </a:ext>
                </a:extLst>
              </p:cNvPr>
              <p:cNvSpPr txBox="1"/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6" name="直接箭头连接符 195"/>
          <p:cNvCxnSpPr/>
          <p:nvPr/>
        </p:nvCxnSpPr>
        <p:spPr>
          <a:xfrm flipH="1">
            <a:off x="5689016" y="38086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ele attr="{18F20938-68A8-4845-9FD8-667356ABD7EB}"/>
                  </a:ext>
                </a:extLst>
              </p:cNvPr>
              <p:cNvSpPr txBox="1"/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 flipV="1">
            <a:off x="5666383" y="1002319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ele attr="{B48AF569-595D-466E-BC53-E1AE86863229}"/>
                  </a:ext>
                </a:extLst>
              </p:cNvPr>
              <p:cNvSpPr txBox="1"/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9" name="椭圆 198"/>
          <p:cNvSpPr/>
          <p:nvPr/>
        </p:nvSpPr>
        <p:spPr>
          <a:xfrm>
            <a:off x="5469920" y="46272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/>
          <p:cNvCxnSpPr>
            <a:endCxn id="199" idx="2"/>
          </p:cNvCxnSpPr>
          <p:nvPr/>
        </p:nvCxnSpPr>
        <p:spPr>
          <a:xfrm flipV="1">
            <a:off x="5203224" y="48119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5520724" y="43382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/>
          <p:cNvCxnSpPr/>
          <p:nvPr/>
        </p:nvCxnSpPr>
        <p:spPr>
          <a:xfrm>
            <a:off x="5861117" y="481192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H="1">
            <a:off x="5684013" y="402300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>
                <a:extLst>
                  <a:ext uri="{FF2B5EF4-FFF2-40B4-BE49-F238E27FC236}">
                    <ele attr="{494C2460-BD31-416D-B0E1-A98A4AE173F0}"/>
                  </a:ext>
                </a:extLst>
              </p:cNvPr>
              <p:cNvSpPr txBox="1"/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4" name="文本框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5" name="直接箭头连接符 204"/>
          <p:cNvCxnSpPr/>
          <p:nvPr/>
        </p:nvCxnSpPr>
        <p:spPr>
          <a:xfrm flipV="1">
            <a:off x="5661380" y="498723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ele attr="{B1A9A621-FDD0-46A2-BF5A-0DA4F22E03DC}"/>
                  </a:ext>
                </a:extLst>
              </p:cNvPr>
              <p:cNvSpPr txBox="1"/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6" name="文本框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7" name="椭圆 206"/>
          <p:cNvSpPr/>
          <p:nvPr/>
        </p:nvSpPr>
        <p:spPr>
          <a:xfrm>
            <a:off x="5490518" y="884935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/>
          <p:cNvCxnSpPr>
            <a:endCxn id="207" idx="2"/>
          </p:cNvCxnSpPr>
          <p:nvPr/>
        </p:nvCxnSpPr>
        <p:spPr>
          <a:xfrm flipV="1">
            <a:off x="5223822" y="903401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5541322" y="856035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/>
          <p:cNvCxnSpPr/>
          <p:nvPr/>
        </p:nvCxnSpPr>
        <p:spPr>
          <a:xfrm>
            <a:off x="5881715" y="903401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H="1">
            <a:off x="5704611" y="824509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文本框 211">
                <a:extLst>
                  <a:ext uri="{FF2B5EF4-FFF2-40B4-BE49-F238E27FC236}">
                    <ele attr="{8477FC30-552F-4A93-80E0-46B4605728E8}"/>
                  </a:ext>
                </a:extLst>
              </p:cNvPr>
              <p:cNvSpPr txBox="1"/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2" name="文本框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3" name="直接箭头连接符 212"/>
          <p:cNvCxnSpPr/>
          <p:nvPr/>
        </p:nvCxnSpPr>
        <p:spPr>
          <a:xfrm flipV="1">
            <a:off x="5681978" y="920932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文本框 213">
                <a:extLst>
                  <a:ext uri="{FF2B5EF4-FFF2-40B4-BE49-F238E27FC236}">
                    <ele attr="{81810395-7DE3-4619-B820-991255E4FC36}"/>
                  </a:ext>
                </a:extLst>
              </p:cNvPr>
              <p:cNvSpPr txBox="1"/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4" name="文本框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6" name="文本框 215"/>
          <p:cNvSpPr txBox="1"/>
          <p:nvPr/>
        </p:nvSpPr>
        <p:spPr>
          <a:xfrm>
            <a:off x="9993527" y="42189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/>
          <p:cNvSpPr/>
          <p:nvPr/>
        </p:nvSpPr>
        <p:spPr>
          <a:xfrm>
            <a:off x="10093876" y="6665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/>
          <p:cNvCxnSpPr/>
          <p:nvPr/>
        </p:nvCxnSpPr>
        <p:spPr>
          <a:xfrm flipH="1">
            <a:off x="8913830" y="1049637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ele attr="{1C9AC89F-1D75-4BE3-B2F4-C67DA70504F1}"/>
                  </a:ext>
                </a:extLst>
              </p:cNvPr>
              <p:cNvSpPr txBox="1"/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5" name="文本框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6" name="矩形 255"/>
          <p:cNvSpPr/>
          <p:nvPr/>
        </p:nvSpPr>
        <p:spPr>
          <a:xfrm>
            <a:off x="11000428" y="13259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11092213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11382396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89" idx="0"/>
          </p:cNvCxnSpPr>
          <p:nvPr/>
        </p:nvCxnSpPr>
        <p:spPr>
          <a:xfrm flipV="1">
            <a:off x="2428449" y="-54978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2428449" y="-53225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217" idx="0"/>
          </p:cNvCxnSpPr>
          <p:nvPr/>
        </p:nvCxnSpPr>
        <p:spPr>
          <a:xfrm>
            <a:off x="10289475" y="-53225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/>
          <p:cNvCxnSpPr/>
          <p:nvPr/>
        </p:nvCxnSpPr>
        <p:spPr>
          <a:xfrm>
            <a:off x="9110304" y="853614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ele attr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5" name="文本框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6" name="直接箭头连接符 127"/>
          <p:cNvCxnSpPr/>
          <p:nvPr/>
        </p:nvCxnSpPr>
        <p:spPr>
          <a:xfrm>
            <a:off x="9756097" y="84703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10289474" y="106403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ele attr="{E3958EE1-72CB-4F2E-95B4-1DA18057CAD0}"/>
                  </a:ext>
                </a:extLst>
              </p:cNvPr>
              <p:cNvSpPr txBox="1"/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7" name="文本框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文本框 267">
                <a:extLst>
                  <a:ext uri="{FF2B5EF4-FFF2-40B4-BE49-F238E27FC236}">
                    <ele attr="{DDCB7696-423B-4F2F-950B-4F09159C75ED}"/>
                  </a:ext>
                </a:extLst>
              </p:cNvPr>
              <p:cNvSpPr txBox="1"/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8" name="文本框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9" name="椭圆 268"/>
          <p:cNvSpPr/>
          <p:nvPr/>
        </p:nvSpPr>
        <p:spPr>
          <a:xfrm>
            <a:off x="8706140" y="46336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/>
          <p:cNvSpPr txBox="1"/>
          <p:nvPr/>
        </p:nvSpPr>
        <p:spPr>
          <a:xfrm>
            <a:off x="8756944" y="434470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/>
          <p:cNvCxnSpPr/>
          <p:nvPr/>
        </p:nvCxnSpPr>
        <p:spPr>
          <a:xfrm flipH="1">
            <a:off x="8906547" y="50089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271">
                <a:extLst>
                  <a:ext uri="{FF2B5EF4-FFF2-40B4-BE49-F238E27FC236}">
                    <ele attr="{AD8B16EA-0BFA-49CF-86FF-281F49BAE5D2}"/>
                  </a:ext>
                </a:extLst>
              </p:cNvPr>
              <p:cNvSpPr txBox="1"/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2" name="文本框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3" name="直接箭头连接符 127"/>
          <p:cNvCxnSpPr/>
          <p:nvPr/>
        </p:nvCxnSpPr>
        <p:spPr>
          <a:xfrm>
            <a:off x="9103021" y="48129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文本框 273">
                <a:extLst>
                  <a:ext uri="{FF2B5EF4-FFF2-40B4-BE49-F238E27FC236}">
                    <ele attr="{4FA04B38-D51F-4A10-86E2-644857A9E307}"/>
                  </a:ext>
                </a:extLst>
              </p:cNvPr>
              <p:cNvSpPr txBox="1"/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4" name="文本框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5" name="椭圆 274"/>
          <p:cNvSpPr/>
          <p:nvPr/>
        </p:nvSpPr>
        <p:spPr>
          <a:xfrm>
            <a:off x="8731728" y="888158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/>
          <p:cNvSpPr txBox="1"/>
          <p:nvPr/>
        </p:nvSpPr>
        <p:spPr>
          <a:xfrm>
            <a:off x="8782532" y="859259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/>
          <p:cNvCxnSpPr/>
          <p:nvPr/>
        </p:nvCxnSpPr>
        <p:spPr>
          <a:xfrm flipH="1">
            <a:off x="8932135" y="925686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ele attr="{3FEB0027-F278-474A-91D7-634A145EBB57}"/>
                  </a:ext>
                </a:extLst>
              </p:cNvPr>
              <p:cNvSpPr txBox="1"/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8" name="文本框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9" name="直接箭头连接符 127"/>
          <p:cNvCxnSpPr/>
          <p:nvPr/>
        </p:nvCxnSpPr>
        <p:spPr>
          <a:xfrm>
            <a:off x="9128609" y="906084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文本框 279">
                <a:extLst>
                  <a:ext uri="{FF2B5EF4-FFF2-40B4-BE49-F238E27FC236}">
                    <ele attr="{E6C6FDDF-91B1-48EF-983B-9D685EB22C05}"/>
                  </a:ext>
                </a:extLst>
              </p:cNvPr>
              <p:cNvSpPr txBox="1"/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0" name="文本框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1" name="文本框 280"/>
          <p:cNvSpPr txBox="1"/>
          <p:nvPr/>
        </p:nvSpPr>
        <p:spPr>
          <a:xfrm>
            <a:off x="9986244" y="437813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/>
          <p:cNvSpPr/>
          <p:nvPr/>
        </p:nvSpPr>
        <p:spPr>
          <a:xfrm>
            <a:off x="10086593" y="462281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/>
          <p:cNvCxnSpPr/>
          <p:nvPr/>
        </p:nvCxnSpPr>
        <p:spPr>
          <a:xfrm flipV="1">
            <a:off x="2421166" y="3406452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2421166" y="3423989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endCxn id="282" idx="0"/>
          </p:cNvCxnSpPr>
          <p:nvPr/>
        </p:nvCxnSpPr>
        <p:spPr>
          <a:xfrm>
            <a:off x="10282192" y="3423989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/>
          <p:cNvCxnSpPr>
            <a:stCxn id="282" idx="6"/>
            <a:endCxn id="314" idx="1"/>
          </p:cNvCxnSpPr>
          <p:nvPr/>
        </p:nvCxnSpPr>
        <p:spPr>
          <a:xfrm flipV="1">
            <a:off x="10477790" y="4798111"/>
            <a:ext cx="4658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文本框 287">
                <a:extLst>
                  <a:ext uri="{FF2B5EF4-FFF2-40B4-BE49-F238E27FC236}">
                    <ele attr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8" name="文本框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89" name="直接箭头连接符 127"/>
          <p:cNvCxnSpPr/>
          <p:nvPr/>
        </p:nvCxnSpPr>
        <p:spPr>
          <a:xfrm>
            <a:off x="9748814" y="480327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/>
        </p:nvCxnSpPr>
        <p:spPr>
          <a:xfrm flipV="1">
            <a:off x="10282191" y="502027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文本框 290">
                <a:extLst>
                  <a:ext uri="{FF2B5EF4-FFF2-40B4-BE49-F238E27FC236}">
                    <ele attr="{8CF4C3BC-C562-4FDF-AF91-7DC8EF033BE3}"/>
                  </a:ext>
                </a:extLst>
              </p:cNvPr>
              <p:cNvSpPr txBox="1"/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1" name="文本框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03" name="文本框 302"/>
          <p:cNvSpPr txBox="1"/>
          <p:nvPr/>
        </p:nvSpPr>
        <p:spPr>
          <a:xfrm>
            <a:off x="10002483" y="861547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/>
          <p:cNvSpPr/>
          <p:nvPr/>
        </p:nvSpPr>
        <p:spPr>
          <a:xfrm>
            <a:off x="10102832" y="886016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/>
          <p:cNvCxnSpPr/>
          <p:nvPr/>
        </p:nvCxnSpPr>
        <p:spPr>
          <a:xfrm flipV="1">
            <a:off x="2437405" y="764380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/>
          <p:nvPr/>
        </p:nvCxnSpPr>
        <p:spPr>
          <a:xfrm>
            <a:off x="2437405" y="766133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>
            <a:endCxn id="304" idx="0"/>
          </p:cNvCxnSpPr>
          <p:nvPr/>
        </p:nvCxnSpPr>
        <p:spPr>
          <a:xfrm>
            <a:off x="10298431" y="766133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/>
          <p:cNvCxnSpPr>
            <a:stCxn id="304" idx="6"/>
            <a:endCxn id="319" idx="1"/>
          </p:cNvCxnSpPr>
          <p:nvPr/>
        </p:nvCxnSpPr>
        <p:spPr>
          <a:xfrm>
            <a:off x="10494029" y="9044833"/>
            <a:ext cx="4731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ele attr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11" name="直接箭头连接符 127"/>
          <p:cNvCxnSpPr/>
          <p:nvPr/>
        </p:nvCxnSpPr>
        <p:spPr>
          <a:xfrm>
            <a:off x="9765053" y="904062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 flipV="1">
            <a:off x="10298430" y="925762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文本框 312">
                <a:extLst>
                  <a:ext uri="{FF2B5EF4-FFF2-40B4-BE49-F238E27FC236}">
                    <ele attr="{F3AD1BAE-D469-42B9-A3D5-88FD05A678A5}"/>
                  </a:ext>
                </a:extLst>
              </p:cNvPr>
              <p:cNvSpPr txBox="1"/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3" name="文本框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4" name="矩形 313"/>
          <p:cNvSpPr/>
          <p:nvPr/>
        </p:nvSpPr>
        <p:spPr>
          <a:xfrm>
            <a:off x="10943633" y="40594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11035418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11325601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>
            <a:off x="10967152" y="831750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>
            <a:off x="11058937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>
            <a:off x="11349120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11672532" y="229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11979970" y="22900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11609432" y="416362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11920898" y="416304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11664387" y="840613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11948218" y="841391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/>
          <p:cNvCxnSpPr/>
          <p:nvPr/>
        </p:nvCxnSpPr>
        <p:spPr>
          <a:xfrm flipV="1">
            <a:off x="12236986" y="862419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/>
          <p:cNvSpPr/>
          <p:nvPr/>
        </p:nvSpPr>
        <p:spPr>
          <a:xfrm>
            <a:off x="12704313" y="-13245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/>
          <p:cNvCxnSpPr/>
          <p:nvPr/>
        </p:nvCxnSpPr>
        <p:spPr>
          <a:xfrm flipV="1">
            <a:off x="12178171" y="483783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/>
          <p:cNvSpPr/>
          <p:nvPr/>
        </p:nvSpPr>
        <p:spPr>
          <a:xfrm>
            <a:off x="12645498" y="384296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/>
          <p:cNvCxnSpPr/>
          <p:nvPr/>
        </p:nvCxnSpPr>
        <p:spPr>
          <a:xfrm flipV="1">
            <a:off x="12198548" y="909894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/>
          <p:cNvSpPr/>
          <p:nvPr/>
        </p:nvSpPr>
        <p:spPr>
          <a:xfrm>
            <a:off x="12665875" y="810406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1" name="直接箭头连接符 127"/>
          <p:cNvCxnSpPr>
            <a:stCxn id="217" idx="6"/>
            <a:endCxn id="256" idx="1"/>
          </p:cNvCxnSpPr>
          <p:nvPr/>
        </p:nvCxnSpPr>
        <p:spPr>
          <a:xfrm>
            <a:off x="10485073" y="851244"/>
            <a:ext cx="515355" cy="20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: 圆角 360"/>
          <p:cNvSpPr/>
          <p:nvPr/>
        </p:nvSpPr>
        <p:spPr>
          <a:xfrm>
            <a:off x="-1578738" y="-731518"/>
            <a:ext cx="3044182" cy="11178540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矩形: 圆角 362"/>
          <p:cNvSpPr/>
          <p:nvPr/>
        </p:nvSpPr>
        <p:spPr>
          <a:xfrm>
            <a:off x="1590410" y="-706959"/>
            <a:ext cx="9115126" cy="11169168"/>
          </a:xfrm>
          <a:prstGeom prst="roundRect">
            <a:avLst>
              <a:gd name="adj" fmla="val 2506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矩形: 圆角 363"/>
          <p:cNvSpPr/>
          <p:nvPr/>
        </p:nvSpPr>
        <p:spPr>
          <a:xfrm>
            <a:off x="10817676" y="-731518"/>
            <a:ext cx="3154873" cy="1116922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文本框 364"/>
          <p:cNvSpPr txBox="1"/>
          <p:nvPr/>
        </p:nvSpPr>
        <p:spPr>
          <a:xfrm>
            <a:off x="-1533555" y="-1467851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Attention Layer</a:t>
            </a:r>
            <a:endParaRPr lang="zh-CN" altLang="en-US" sz="2400" b="1" dirty="0"/>
          </a:p>
        </p:txBody>
      </p:sp>
      <p:sp>
        <p:nvSpPr>
          <p:cNvPr id="366" name="文本框 365"/>
          <p:cNvSpPr txBox="1"/>
          <p:nvPr/>
        </p:nvSpPr>
        <p:spPr>
          <a:xfrm>
            <a:off x="4570410" y="-1430043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Co-Interactive Layer</a:t>
            </a:r>
            <a:endParaRPr lang="zh-CN" altLang="en-US" sz="2400" b="1" dirty="0"/>
          </a:p>
        </p:txBody>
      </p:sp>
      <p:sp>
        <p:nvSpPr>
          <p:cNvPr id="367" name="矩形: 圆角 366"/>
          <p:cNvSpPr/>
          <p:nvPr/>
        </p:nvSpPr>
        <p:spPr>
          <a:xfrm>
            <a:off x="-6225688" y="890541"/>
            <a:ext cx="4490601" cy="752337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文本框 367"/>
          <p:cNvSpPr txBox="1"/>
          <p:nvPr/>
        </p:nvSpPr>
        <p:spPr>
          <a:xfrm>
            <a:off x="10942127" y="-1438042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decoder</a:t>
            </a:r>
            <a:endParaRPr lang="zh-CN" altLang="en-US" sz="2400" b="1" dirty="0"/>
          </a:p>
        </p:txBody>
      </p:sp>
      <p:sp>
        <p:nvSpPr>
          <p:cNvPr id="369" name="文本框 368"/>
          <p:cNvSpPr txBox="1"/>
          <p:nvPr/>
        </p:nvSpPr>
        <p:spPr>
          <a:xfrm>
            <a:off x="-5503479" y="85729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encoder</a:t>
            </a:r>
            <a:endParaRPr lang="zh-CN" altLang="en-US" sz="2400" b="1" dirty="0"/>
          </a:p>
        </p:txBody>
      </p:sp>
      <p:sp>
        <p:nvSpPr>
          <p:cNvPr id="374" name="文本框 373"/>
          <p:cNvSpPr txBox="1"/>
          <p:nvPr/>
        </p:nvSpPr>
        <p:spPr>
          <a:xfrm>
            <a:off x="4703442" y="-1963806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N×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-7947074" y="7194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6323547" y="-30128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>
            <a:off x="-6650119" y="33319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可选过程 4"/>
          <p:cNvSpPr/>
          <p:nvPr/>
        </p:nvSpPr>
        <p:spPr>
          <a:xfrm>
            <a:off x="-7947074" y="200337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6323547" y="163015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>
            <a:off x="-6650119" y="226463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/>
          <p:cNvSpPr/>
          <p:nvPr/>
        </p:nvSpPr>
        <p:spPr>
          <a:xfrm>
            <a:off x="-7947074" y="3934812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6323547" y="356158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3"/>
            <a:endCxn id="9" idx="1"/>
          </p:cNvCxnSpPr>
          <p:nvPr/>
        </p:nvCxnSpPr>
        <p:spPr>
          <a:xfrm>
            <a:off x="-6650119" y="4196069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可选过程 10"/>
          <p:cNvSpPr/>
          <p:nvPr/>
        </p:nvSpPr>
        <p:spPr>
          <a:xfrm>
            <a:off x="-7947074" y="58662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6323547" y="54930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-6650119" y="61275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-7947074" y="2938999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-7496361" y="59445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-7089961" y="70408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-7483661" y="4457326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-7077261" y="4566958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-8494238" y="-168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-8505110" y="176298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-8494238" y="3694418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-8494238" y="56258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3" idx="3"/>
          </p:cNvCxnSpPr>
          <p:nvPr/>
        </p:nvCxnSpPr>
        <p:spPr>
          <a:xfrm flipV="1">
            <a:off x="-6155596" y="33319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-6155596" y="2264632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-6155596" y="41960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-6155596" y="615497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-5832661" y="333196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-5516576" y="246317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-542479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-513460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-485245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-456226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-5843148" y="324408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/>
          <p:cNvSpPr/>
          <p:nvPr/>
        </p:nvSpPr>
        <p:spPr>
          <a:xfrm>
            <a:off x="-605316" y="-174871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-2082495" y="1630151"/>
            <a:ext cx="2826938" cy="354011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Interface 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Attention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-616206" y="642460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-1400518" y="-10103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-1400518" y="-2055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-3048322" y="2997928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-3340422" y="359527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-1411408" y="719995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-1423065" y="785568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8" idx="3"/>
          </p:cNvCxnSpPr>
          <p:nvPr/>
        </p:nvCxnSpPr>
        <p:spPr>
          <a:xfrm>
            <a:off x="-4280018" y="3201844"/>
            <a:ext cx="26379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ele attr="{AD9EDCE4-F423-449B-9F89-7AA2A2177D38}"/>
                  </a:ext>
                </a:extLst>
              </p:cNvPr>
              <p:cNvSpPr txBox="1"/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A2F115B7-9966-4A09-B556-3071ED095B09}"/>
                  </a:ext>
                </a:extLst>
              </p:cNvPr>
              <p:cNvSpPr txBox="1"/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906D861F-EC9E-414D-8340-12CD30C033AC}"/>
                  </a:ext>
                </a:extLst>
              </p:cNvPr>
              <p:cNvSpPr txBox="1"/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1186553" y="2296102"/>
            <a:ext cx="1816591" cy="221982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295487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35" idx="3"/>
            <a:endCxn id="48" idx="1"/>
          </p:cNvCxnSpPr>
          <p:nvPr/>
        </p:nvCxnSpPr>
        <p:spPr>
          <a:xfrm>
            <a:off x="744443" y="3400206"/>
            <a:ext cx="442110" cy="5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867320" y="-134041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95910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24928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53144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82162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stCxn id="34" idx="3"/>
            <a:endCxn id="54" idx="1"/>
          </p:cNvCxnSpPr>
          <p:nvPr/>
        </p:nvCxnSpPr>
        <p:spPr>
          <a:xfrm flipV="1">
            <a:off x="1375884" y="-60174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867320" y="683608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95910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24928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253144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82162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36" idx="3"/>
            <a:endCxn id="60" idx="1"/>
          </p:cNvCxnSpPr>
          <p:nvPr/>
        </p:nvCxnSpPr>
        <p:spPr>
          <a:xfrm flipV="1">
            <a:off x="1364994" y="757475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/>
          <p:cNvSpPr/>
          <p:nvPr/>
        </p:nvSpPr>
        <p:spPr>
          <a:xfrm>
            <a:off x="3423877" y="-1284429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550877" y="-762172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68" name="直接箭头连接符 67"/>
          <p:cNvCxnSpPr>
            <a:stCxn id="54" idx="3"/>
            <a:endCxn id="66" idx="1"/>
          </p:cNvCxnSpPr>
          <p:nvPr/>
        </p:nvCxnSpPr>
        <p:spPr>
          <a:xfrm>
            <a:off x="3103878" y="-60174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6" idx="3"/>
          </p:cNvCxnSpPr>
          <p:nvPr/>
        </p:nvCxnSpPr>
        <p:spPr>
          <a:xfrm>
            <a:off x="4503377" y="-60174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4947877" y="-7846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5532073" y="-78640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/>
          <p:cNvCxnSpPr>
            <a:stCxn id="70" idx="3"/>
            <a:endCxn id="71" idx="2"/>
          </p:cNvCxnSpPr>
          <p:nvPr/>
        </p:nvCxnSpPr>
        <p:spPr>
          <a:xfrm flipV="1">
            <a:off x="5265377" y="-601741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5582877" y="-10753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74" name="直接箭头连接符 73"/>
          <p:cNvCxnSpPr/>
          <p:nvPr/>
        </p:nvCxnSpPr>
        <p:spPr>
          <a:xfrm>
            <a:off x="5923270" y="-60174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381426" y="-115439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463020" y="-103189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849116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235214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6463020" y="-78727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6849116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7235214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6463020" y="-53820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849116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7235214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463020" y="-29358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849116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7235214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8014986" y="-122443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89" name="直接箭头连接符 127"/>
          <p:cNvCxnSpPr>
            <a:stCxn id="75" idx="3"/>
            <a:endCxn id="88" idx="1"/>
          </p:cNvCxnSpPr>
          <p:nvPr/>
        </p:nvCxnSpPr>
        <p:spPr>
          <a:xfrm>
            <a:off x="7624111" y="-59198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8770573" y="-75439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117"/>
          <p:cNvCxnSpPr/>
          <p:nvPr/>
        </p:nvCxnSpPr>
        <p:spPr>
          <a:xfrm flipV="1">
            <a:off x="8503877" y="-56972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8821377" y="-104338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93" name="直线连接符 11"/>
          <p:cNvCxnSpPr>
            <a:stCxn id="66" idx="0"/>
          </p:cNvCxnSpPr>
          <p:nvPr/>
        </p:nvCxnSpPr>
        <p:spPr>
          <a:xfrm flipH="1" flipV="1">
            <a:off x="3961510" y="-164664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13"/>
          <p:cNvCxnSpPr/>
          <p:nvPr/>
        </p:nvCxnSpPr>
        <p:spPr>
          <a:xfrm flipV="1">
            <a:off x="8973777" y="-164664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15"/>
          <p:cNvCxnSpPr/>
          <p:nvPr/>
        </p:nvCxnSpPr>
        <p:spPr>
          <a:xfrm>
            <a:off x="3961510" y="-164664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100"/>
          <p:cNvSpPr/>
          <p:nvPr/>
        </p:nvSpPr>
        <p:spPr>
          <a:xfrm>
            <a:off x="3322924" y="2531532"/>
            <a:ext cx="1386046" cy="1701745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3506518" y="3132038"/>
            <a:ext cx="102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Linear</a:t>
            </a:r>
            <a:endParaRPr lang="zh-CN" altLang="en-US" sz="2400" dirty="0"/>
          </a:p>
        </p:txBody>
      </p:sp>
      <p:cxnSp>
        <p:nvCxnSpPr>
          <p:cNvPr id="98" name="直接箭头连接符 103"/>
          <p:cNvCxnSpPr/>
          <p:nvPr/>
        </p:nvCxnSpPr>
        <p:spPr>
          <a:xfrm>
            <a:off x="3002813" y="337262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108"/>
          <p:cNvCxnSpPr/>
          <p:nvPr/>
        </p:nvCxnSpPr>
        <p:spPr>
          <a:xfrm>
            <a:off x="6744183" y="35967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5098088" y="3154188"/>
            <a:ext cx="625445" cy="461665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</a:t>
            </a:r>
            <a:endParaRPr lang="zh-CN" altLang="en-US" sz="2400" dirty="0"/>
          </a:p>
        </p:txBody>
      </p:sp>
      <p:sp>
        <p:nvSpPr>
          <p:cNvPr id="101" name="矩形 100"/>
          <p:cNvSpPr/>
          <p:nvPr/>
        </p:nvSpPr>
        <p:spPr>
          <a:xfrm>
            <a:off x="8622232" y="3044094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8703826" y="316658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9089922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9476020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8703826" y="341121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9089922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9476020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8703826" y="36602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9089922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9476020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8703826" y="390490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9089922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9476020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10255792" y="2974054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16" name="直接箭头连接符 117"/>
          <p:cNvCxnSpPr/>
          <p:nvPr/>
        </p:nvCxnSpPr>
        <p:spPr>
          <a:xfrm flipV="1">
            <a:off x="10744683" y="36287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85"/>
          <p:cNvCxnSpPr/>
          <p:nvPr/>
        </p:nvCxnSpPr>
        <p:spPr>
          <a:xfrm flipH="1" flipV="1">
            <a:off x="6202316" y="2551842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86"/>
          <p:cNvCxnSpPr/>
          <p:nvPr/>
        </p:nvCxnSpPr>
        <p:spPr>
          <a:xfrm flipV="1">
            <a:off x="11214583" y="2551842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87"/>
          <p:cNvCxnSpPr/>
          <p:nvPr/>
        </p:nvCxnSpPr>
        <p:spPr>
          <a:xfrm>
            <a:off x="6202316" y="2551842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00"/>
          <p:cNvSpPr/>
          <p:nvPr/>
        </p:nvSpPr>
        <p:spPr>
          <a:xfrm>
            <a:off x="3438750" y="693945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3565750" y="746171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22" name="直接箭头连接符 103"/>
          <p:cNvCxnSpPr/>
          <p:nvPr/>
        </p:nvCxnSpPr>
        <p:spPr>
          <a:xfrm>
            <a:off x="3118751" y="762214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08"/>
          <p:cNvCxnSpPr/>
          <p:nvPr/>
        </p:nvCxnSpPr>
        <p:spPr>
          <a:xfrm>
            <a:off x="4518250" y="762214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4962750" y="743925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6396299" y="706949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6477893" y="719198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6863989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7250087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6477893" y="743661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6863989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7250087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6477893" y="768567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6863989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7250087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6477893" y="793030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6863989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7250087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8029859" y="699945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39" name="直接箭头连接符 127"/>
          <p:cNvCxnSpPr/>
          <p:nvPr/>
        </p:nvCxnSpPr>
        <p:spPr>
          <a:xfrm>
            <a:off x="7638984" y="763189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17"/>
          <p:cNvCxnSpPr/>
          <p:nvPr/>
        </p:nvCxnSpPr>
        <p:spPr>
          <a:xfrm flipV="1">
            <a:off x="8518750" y="765415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245"/>
          <p:cNvCxnSpPr/>
          <p:nvPr/>
        </p:nvCxnSpPr>
        <p:spPr>
          <a:xfrm flipH="1" flipV="1">
            <a:off x="3974264" y="657028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247"/>
          <p:cNvCxnSpPr/>
          <p:nvPr/>
        </p:nvCxnSpPr>
        <p:spPr>
          <a:xfrm>
            <a:off x="3966900" y="657028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ele attr="{4C6AE65A-24C6-49CF-853F-DCEE18DE07DA}"/>
                  </a:ext>
                </a:extLst>
              </p:cNvPr>
              <p:cNvSpPr txBox="1"/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3" name="文本框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ele attr="{B3AA9AF4-2AC9-43DC-82FD-0395034C8D85}"/>
                  </a:ext>
                </a:extLst>
              </p:cNvPr>
              <p:cNvSpPr txBox="1"/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4" name="文本框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ele attr="{DD6B0E5D-AD00-4051-8FDE-390D3C602242}"/>
                  </a:ext>
                </a:extLst>
              </p:cNvPr>
              <p:cNvSpPr txBox="1"/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5" name="文本框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ele attr="{55343242-7EB8-4439-B05D-E5C24848EE9C}"/>
                  </a:ext>
                </a:extLst>
              </p:cNvPr>
              <p:cNvSpPr txBox="1"/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6" name="文本框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ele attr="{D401E185-76E7-4EC0-BEC1-AEF330DFB7D8}"/>
                  </a:ext>
                </a:extLst>
              </p:cNvPr>
              <p:cNvSpPr txBox="1"/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7" name="文本框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本框 147">
                <a:extLst>
                  <a:ext uri="{FF2B5EF4-FFF2-40B4-BE49-F238E27FC236}">
                    <ele attr="{46C1AF35-F7BE-45BA-99A4-A7CE53EA02A6}"/>
                  </a:ext>
                </a:extLst>
              </p:cNvPr>
              <p:cNvSpPr txBox="1"/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8" name="文本框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49" name="直接箭头连接符 148"/>
          <p:cNvCxnSpPr>
            <a:stCxn id="66" idx="2"/>
          </p:cNvCxnSpPr>
          <p:nvPr/>
        </p:nvCxnSpPr>
        <p:spPr>
          <a:xfrm flipH="1">
            <a:off x="3961508" y="8094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ele attr="{B4F0EF2C-477A-42E1-B72D-E2176DFB6601}"/>
                  </a:ext>
                </a:extLst>
              </p:cNvPr>
              <p:cNvSpPr txBox="1"/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1" name="直接箭头连接符 150"/>
          <p:cNvCxnSpPr/>
          <p:nvPr/>
        </p:nvCxnSpPr>
        <p:spPr>
          <a:xfrm flipH="1">
            <a:off x="6205422" y="426785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ele attr="{C04EEE45-232C-48FE-AFE5-2EBEC53FF437}"/>
                  </a:ext>
                </a:extLst>
              </p:cNvPr>
              <p:cNvSpPr txBox="1"/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2" name="文本框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3" name="直接箭头连接符 152"/>
          <p:cNvCxnSpPr/>
          <p:nvPr/>
        </p:nvCxnSpPr>
        <p:spPr>
          <a:xfrm>
            <a:off x="8981045" y="657028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H="1">
            <a:off x="3983745" y="827314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文本框 154">
                <a:extLst>
                  <a:ext uri="{FF2B5EF4-FFF2-40B4-BE49-F238E27FC236}">
                    <ele attr="{841D7576-62E0-4BA1-A4C2-12E806247B86}"/>
                  </a:ext>
                </a:extLst>
              </p:cNvPr>
              <p:cNvSpPr txBox="1"/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5" name="文本框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6" name="直接箭头连接符 155"/>
          <p:cNvCxnSpPr/>
          <p:nvPr/>
        </p:nvCxnSpPr>
        <p:spPr>
          <a:xfrm flipH="1">
            <a:off x="5746166" y="-139066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本框 156">
                <a:extLst>
                  <a:ext uri="{FF2B5EF4-FFF2-40B4-BE49-F238E27FC236}">
                    <ele attr="{BA8AAC29-F5F8-4646-AECF-17914DD8A189}"/>
                  </a:ext>
                </a:extLst>
              </p:cNvPr>
              <p:cNvSpPr txBox="1"/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7" name="文本框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8" name="直接箭头连接符 157"/>
          <p:cNvCxnSpPr/>
          <p:nvPr/>
        </p:nvCxnSpPr>
        <p:spPr>
          <a:xfrm flipV="1">
            <a:off x="5723533" y="-42643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文本框 158">
                <a:extLst>
                  <a:ext uri="{FF2B5EF4-FFF2-40B4-BE49-F238E27FC236}">
                    <ele attr="{18A4DFAF-41F7-473E-85C3-6FA9EC79F9FA}"/>
                  </a:ext>
                </a:extLst>
              </p:cNvPr>
              <p:cNvSpPr txBox="1"/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0" name="椭圆 159"/>
          <p:cNvSpPr/>
          <p:nvPr/>
        </p:nvSpPr>
        <p:spPr>
          <a:xfrm>
            <a:off x="7775159" y="341459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/>
          <p:cNvCxnSpPr>
            <a:endCxn id="160" idx="2"/>
          </p:cNvCxnSpPr>
          <p:nvPr/>
        </p:nvCxnSpPr>
        <p:spPr>
          <a:xfrm flipV="1">
            <a:off x="7508463" y="3599261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7825963" y="3125603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8166356" y="359926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H="1">
            <a:off x="7989252" y="281033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文本框 164">
                <a:extLst>
                  <a:ext uri="{FF2B5EF4-FFF2-40B4-BE49-F238E27FC236}">
                    <ele attr="{429C0C1C-A881-4E83-ABD7-AF6D9B65BF11}"/>
                  </a:ext>
                </a:extLst>
              </p:cNvPr>
              <p:cNvSpPr txBox="1"/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5" name="文本框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6" name="直接箭头连接符 165"/>
          <p:cNvCxnSpPr/>
          <p:nvPr/>
        </p:nvCxnSpPr>
        <p:spPr>
          <a:xfrm flipV="1">
            <a:off x="7966619" y="377457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文本框 166">
                <a:extLst>
                  <a:ext uri="{FF2B5EF4-FFF2-40B4-BE49-F238E27FC236}">
                    <ele attr="{27954E6D-FD30-47DD-819A-2D2844296C83}"/>
                  </a:ext>
                </a:extLst>
              </p:cNvPr>
              <p:cNvSpPr txBox="1"/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7" name="文本框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8" name="椭圆 167"/>
          <p:cNvSpPr/>
          <p:nvPr/>
        </p:nvSpPr>
        <p:spPr>
          <a:xfrm>
            <a:off x="5547668" y="742060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箭头连接符 168"/>
          <p:cNvCxnSpPr>
            <a:endCxn id="168" idx="2"/>
          </p:cNvCxnSpPr>
          <p:nvPr/>
        </p:nvCxnSpPr>
        <p:spPr>
          <a:xfrm flipV="1">
            <a:off x="5280972" y="76052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/>
          <p:cNvSpPr txBox="1"/>
          <p:nvPr/>
        </p:nvSpPr>
        <p:spPr>
          <a:xfrm>
            <a:off x="5598472" y="713160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71" name="直接箭头连接符 170"/>
          <p:cNvCxnSpPr/>
          <p:nvPr/>
        </p:nvCxnSpPr>
        <p:spPr>
          <a:xfrm>
            <a:off x="5938865" y="760526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 flipH="1">
            <a:off x="5761761" y="681634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>
                <a:extLst>
                  <a:ext uri="{FF2B5EF4-FFF2-40B4-BE49-F238E27FC236}">
                    <ele attr="{86561D80-41E7-492B-854E-AF201B7AE093}"/>
                  </a:ext>
                </a:extLst>
              </p:cNvPr>
              <p:cNvSpPr txBox="1"/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4" name="直接箭头连接符 173"/>
          <p:cNvCxnSpPr/>
          <p:nvPr/>
        </p:nvCxnSpPr>
        <p:spPr>
          <a:xfrm flipV="1">
            <a:off x="5739128" y="778057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>
                <a:extLst>
                  <a:ext uri="{FF2B5EF4-FFF2-40B4-BE49-F238E27FC236}">
                    <ele attr="{56E9AC61-42EF-4080-9774-64B1E3B79436}"/>
                  </a:ext>
                </a:extLst>
              </p:cNvPr>
              <p:cNvSpPr txBox="1"/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5" name="文本框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6" name="文本框 175"/>
          <p:cNvSpPr txBox="1"/>
          <p:nvPr/>
        </p:nvSpPr>
        <p:spPr>
          <a:xfrm>
            <a:off x="10050677" y="-100686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177" name="椭圆 176"/>
          <p:cNvSpPr/>
          <p:nvPr/>
        </p:nvSpPr>
        <p:spPr>
          <a:xfrm>
            <a:off x="10151026" y="-76217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8" name="直接箭头连接符 177"/>
          <p:cNvCxnSpPr/>
          <p:nvPr/>
        </p:nvCxnSpPr>
        <p:spPr>
          <a:xfrm flipH="1">
            <a:off x="8970980" y="-379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ele attr="{B52C0D6C-3EF1-4C42-8A2B-3A8494B0FC2B}"/>
                  </a:ext>
                </a:extLst>
              </p:cNvPr>
              <p:cNvSpPr txBox="1"/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9" name="文本框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80" name="矩形 179"/>
          <p:cNvSpPr/>
          <p:nvPr/>
        </p:nvSpPr>
        <p:spPr>
          <a:xfrm>
            <a:off x="10943278" y="-129615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11035063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11325246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/>
          <p:cNvCxnSpPr>
            <a:stCxn id="54" idx="0"/>
          </p:cNvCxnSpPr>
          <p:nvPr/>
        </p:nvCxnSpPr>
        <p:spPr>
          <a:xfrm flipV="1">
            <a:off x="2485599" y="-197853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2485599" y="-196100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endCxn id="177" idx="0"/>
          </p:cNvCxnSpPr>
          <p:nvPr/>
        </p:nvCxnSpPr>
        <p:spPr>
          <a:xfrm>
            <a:off x="10346625" y="-196100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27"/>
          <p:cNvCxnSpPr/>
          <p:nvPr/>
        </p:nvCxnSpPr>
        <p:spPr>
          <a:xfrm>
            <a:off x="9167454" y="-57513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文本框 186">
                <a:extLst>
                  <a:ext uri="{FF2B5EF4-FFF2-40B4-BE49-F238E27FC236}">
                    <ele attr="{F63C77D5-F121-416E-AC1F-139A09EFC722}"/>
                  </a:ext>
                </a:extLst>
              </p:cNvPr>
              <p:cNvSpPr txBox="1"/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7" name="文本框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88" name="直接箭头连接符 127"/>
          <p:cNvCxnSpPr/>
          <p:nvPr/>
        </p:nvCxnSpPr>
        <p:spPr>
          <a:xfrm>
            <a:off x="9813247" y="-58171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 flipV="1">
            <a:off x="10346624" y="-364718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ele attr="{89EEDB58-158F-433C-A0B8-982458A1DCA2}"/>
                  </a:ext>
                </a:extLst>
              </p:cNvPr>
              <p:cNvSpPr txBox="1"/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0" name="文本框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ele attr="{3661CFDF-1FB7-4278-ACA5-5E2BA317D0F0}"/>
                  </a:ext>
                </a:extLst>
              </p:cNvPr>
              <p:cNvSpPr txBox="1"/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2" name="椭圆 191"/>
          <p:cNvSpPr/>
          <p:nvPr/>
        </p:nvSpPr>
        <p:spPr>
          <a:xfrm>
            <a:off x="11011379" y="342103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文本框 192"/>
          <p:cNvSpPr txBox="1"/>
          <p:nvPr/>
        </p:nvSpPr>
        <p:spPr>
          <a:xfrm>
            <a:off x="11062183" y="313203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94" name="直接箭头连接符 193"/>
          <p:cNvCxnSpPr/>
          <p:nvPr/>
        </p:nvCxnSpPr>
        <p:spPr>
          <a:xfrm flipH="1">
            <a:off x="11211786" y="379630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ele attr="{EF12BB68-1194-4D69-B91F-EC77F72594BC}"/>
                  </a:ext>
                </a:extLst>
              </p:cNvPr>
              <p:cNvSpPr txBox="1"/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6" name="直接箭头连接符 127"/>
          <p:cNvCxnSpPr/>
          <p:nvPr/>
        </p:nvCxnSpPr>
        <p:spPr>
          <a:xfrm>
            <a:off x="11408260" y="360028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ele attr="{805AFABF-27BF-49AB-A2B0-2B85772EBD11}"/>
                  </a:ext>
                </a:extLst>
              </p:cNvPr>
              <p:cNvSpPr txBox="1"/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8" name="椭圆 197"/>
          <p:cNvSpPr/>
          <p:nvPr/>
        </p:nvSpPr>
        <p:spPr>
          <a:xfrm>
            <a:off x="8788878" y="745283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/>
          <p:cNvSpPr txBox="1"/>
          <p:nvPr/>
        </p:nvSpPr>
        <p:spPr>
          <a:xfrm>
            <a:off x="8839682" y="716384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0" name="直接箭头连接符 199"/>
          <p:cNvCxnSpPr/>
          <p:nvPr/>
        </p:nvCxnSpPr>
        <p:spPr>
          <a:xfrm flipH="1">
            <a:off x="8989285" y="7828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文本框 200">
                <a:extLst>
                  <a:ext uri="{FF2B5EF4-FFF2-40B4-BE49-F238E27FC236}">
                    <ele attr="{827B5676-F2B4-4EB7-A905-C4225B8EC57B}"/>
                  </a:ext>
                </a:extLst>
              </p:cNvPr>
              <p:cNvSpPr txBox="1"/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1" name="文本框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2" name="直接箭头连接符 127"/>
          <p:cNvCxnSpPr/>
          <p:nvPr/>
        </p:nvCxnSpPr>
        <p:spPr>
          <a:xfrm>
            <a:off x="9185759" y="763209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ele attr="{B49A41E1-4340-4551-85E9-62AEA0794BBC}"/>
                  </a:ext>
                </a:extLst>
              </p:cNvPr>
              <p:cNvSpPr txBox="1"/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3" name="文本框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4" name="文本框 203"/>
          <p:cNvSpPr txBox="1"/>
          <p:nvPr/>
        </p:nvSpPr>
        <p:spPr>
          <a:xfrm>
            <a:off x="12291483" y="3165467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05" name="椭圆 204"/>
          <p:cNvSpPr/>
          <p:nvPr/>
        </p:nvSpPr>
        <p:spPr>
          <a:xfrm>
            <a:off x="12391832" y="341015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6" name="直接连接符 205"/>
          <p:cNvCxnSpPr/>
          <p:nvPr/>
        </p:nvCxnSpPr>
        <p:spPr>
          <a:xfrm flipV="1">
            <a:off x="5417310" y="1911895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4720023" y="17600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>
            <a:endCxn id="205" idx="0"/>
          </p:cNvCxnSpPr>
          <p:nvPr/>
        </p:nvCxnSpPr>
        <p:spPr>
          <a:xfrm>
            <a:off x="12587431" y="221132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127"/>
          <p:cNvCxnSpPr>
            <a:stCxn id="205" idx="6"/>
            <a:endCxn id="224" idx="1"/>
          </p:cNvCxnSpPr>
          <p:nvPr/>
        </p:nvCxnSpPr>
        <p:spPr>
          <a:xfrm flipV="1">
            <a:off x="12783029" y="3585448"/>
            <a:ext cx="3515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文本框 209">
                <a:extLst>
                  <a:ext uri="{FF2B5EF4-FFF2-40B4-BE49-F238E27FC236}">
                    <ele attr="{C609FB27-9509-46DB-899B-CCC4474D53CC}"/>
                  </a:ext>
                </a:extLst>
              </p:cNvPr>
              <p:cNvSpPr txBox="1"/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0" name="文本框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1" name="直接箭头连接符 127"/>
          <p:cNvCxnSpPr/>
          <p:nvPr/>
        </p:nvCxnSpPr>
        <p:spPr>
          <a:xfrm>
            <a:off x="12054053" y="3590608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/>
          <p:nvPr/>
        </p:nvCxnSpPr>
        <p:spPr>
          <a:xfrm flipV="1">
            <a:off x="12587430" y="3807609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文本框 212">
                <a:extLst>
                  <a:ext uri="{FF2B5EF4-FFF2-40B4-BE49-F238E27FC236}">
                    <ele attr="{CD4AF510-8EE2-472F-93D7-7197B0ED849B}"/>
                  </a:ext>
                </a:extLst>
              </p:cNvPr>
              <p:cNvSpPr txBox="1"/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3" name="文本框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4" name="文本框 213"/>
          <p:cNvSpPr txBox="1"/>
          <p:nvPr/>
        </p:nvSpPr>
        <p:spPr>
          <a:xfrm>
            <a:off x="10059633" y="718672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5" name="椭圆 214"/>
          <p:cNvSpPr/>
          <p:nvPr/>
        </p:nvSpPr>
        <p:spPr>
          <a:xfrm>
            <a:off x="10159982" y="743141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6" name="直接连接符 215"/>
          <p:cNvCxnSpPr/>
          <p:nvPr/>
        </p:nvCxnSpPr>
        <p:spPr>
          <a:xfrm flipV="1">
            <a:off x="2494555" y="621505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/>
          <p:nvPr/>
        </p:nvCxnSpPr>
        <p:spPr>
          <a:xfrm>
            <a:off x="2494555" y="62325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>
            <a:endCxn id="215" idx="0"/>
          </p:cNvCxnSpPr>
          <p:nvPr/>
        </p:nvCxnSpPr>
        <p:spPr>
          <a:xfrm>
            <a:off x="10355581" y="623258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127"/>
          <p:cNvCxnSpPr>
            <a:stCxn id="215" idx="6"/>
            <a:endCxn id="227" idx="1"/>
          </p:cNvCxnSpPr>
          <p:nvPr/>
        </p:nvCxnSpPr>
        <p:spPr>
          <a:xfrm>
            <a:off x="10551179" y="7616083"/>
            <a:ext cx="3588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ele attr="{351E2297-6E85-40B3-8B77-9F28DF93A25D}"/>
                  </a:ext>
                </a:extLst>
              </p:cNvPr>
              <p:cNvSpPr txBox="1"/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0" name="文本框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21" name="直接箭头连接符 127"/>
          <p:cNvCxnSpPr/>
          <p:nvPr/>
        </p:nvCxnSpPr>
        <p:spPr>
          <a:xfrm>
            <a:off x="9822203" y="761187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 flipV="1">
            <a:off x="10355580" y="782887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文本框 222">
                <a:extLst>
                  <a:ext uri="{FF2B5EF4-FFF2-40B4-BE49-F238E27FC236}">
                    <ele attr="{5BE1DA81-E80E-45FC-8C00-24450E6FA4C7}"/>
                  </a:ext>
                </a:extLst>
              </p:cNvPr>
              <p:cNvSpPr txBox="1"/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3" name="文本框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24" name="矩形 223"/>
          <p:cNvSpPr/>
          <p:nvPr/>
        </p:nvSpPr>
        <p:spPr>
          <a:xfrm>
            <a:off x="13134572" y="2846776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/>
          <p:cNvSpPr/>
          <p:nvPr/>
        </p:nvSpPr>
        <p:spPr>
          <a:xfrm>
            <a:off x="13226357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/>
          <p:cNvSpPr/>
          <p:nvPr/>
        </p:nvSpPr>
        <p:spPr>
          <a:xfrm>
            <a:off x="13516540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/>
          <p:cNvSpPr/>
          <p:nvPr/>
        </p:nvSpPr>
        <p:spPr>
          <a:xfrm>
            <a:off x="10910002" y="688875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/>
          <p:cNvSpPr/>
          <p:nvPr/>
        </p:nvSpPr>
        <p:spPr>
          <a:xfrm>
            <a:off x="11001787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11291970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11615382" y="-1199744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11922820" y="-119974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13800371" y="2950966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14111837" y="2950381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11607237" y="697738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11891068" y="698516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127"/>
          <p:cNvCxnSpPr/>
          <p:nvPr/>
        </p:nvCxnSpPr>
        <p:spPr>
          <a:xfrm flipV="1">
            <a:off x="12179836" y="-566331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: 圆角 236"/>
          <p:cNvSpPr/>
          <p:nvPr/>
        </p:nvSpPr>
        <p:spPr>
          <a:xfrm>
            <a:off x="12647163" y="-156120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8" name="直接箭头连接符 127"/>
          <p:cNvCxnSpPr/>
          <p:nvPr/>
        </p:nvCxnSpPr>
        <p:spPr>
          <a:xfrm flipV="1">
            <a:off x="14369110" y="3625173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: 圆角 238"/>
          <p:cNvSpPr/>
          <p:nvPr/>
        </p:nvSpPr>
        <p:spPr>
          <a:xfrm>
            <a:off x="14836437" y="2630300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0" name="直接箭头连接符 127"/>
          <p:cNvCxnSpPr/>
          <p:nvPr/>
        </p:nvCxnSpPr>
        <p:spPr>
          <a:xfrm flipV="1">
            <a:off x="12141398" y="767019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: 圆角 240"/>
          <p:cNvSpPr/>
          <p:nvPr/>
        </p:nvSpPr>
        <p:spPr>
          <a:xfrm>
            <a:off x="12608725" y="667531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2" name="直接箭头连接符 127"/>
          <p:cNvCxnSpPr>
            <a:endCxn id="180" idx="1"/>
          </p:cNvCxnSpPr>
          <p:nvPr/>
        </p:nvCxnSpPr>
        <p:spPr>
          <a:xfrm>
            <a:off x="10537693" y="-557485"/>
            <a:ext cx="4055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/>
          <p:cNvSpPr/>
          <p:nvPr/>
        </p:nvSpPr>
        <p:spPr>
          <a:xfrm>
            <a:off x="1736893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>
            <a:off x="214308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>
            <a:off x="256562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/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ele attr="{09D6F255-2BCF-4D4F-AFF2-4E9F1AFD9398}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 rotWithShape="1">
                <a:blip r:embed="rId1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ele attr="{3F88059F-14F4-45FF-8DFD-BCF2A4B1B891}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ele attr="{BE33DB12-0E66-4175-BB7C-1FBE155EE1E7}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矩形: 圆顶角 8"/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ele attr="{78BD7445-08CC-42FF-A350-AB4CE7F0A2BD}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ele attr="{F196E30A-EA65-42C5-B8DC-FC6EB25270B8}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矩形: 圆顶角 14"/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ele attr="{4CD73E22-8A80-47C2-872B-7E043B52D3B8}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 rotWithShape="1">
                <a:blip r:embed="rId6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ele attr="{6FEC31FF-1950-48F0-8722-7E9410EC3BBF}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ele attr="{850F89C9-37F7-4DAA-83AF-CDDEDAEFCE04}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" name="矩形: 圆顶角 20"/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ele attr="{96AEDF46-E8DA-4433-96CC-DF4C60FEB8B5}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 rotWithShape="1">
                <a:blip r:embed="rId9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ele attr="{F091F656-6714-4B17-A8FC-95BDC9C15AD4}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ele attr="{B1007E90-989F-4201-814B-D8ADB98EE0B5}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" name="矩形: 圆顶角 26"/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ele attr="{15058449-9786-4E45-B6C7-22570B8D5D8A}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 rotWithShape="1">
                <a:blip r:embed="rId12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ele attr="{60AE89DC-A2E4-4457-8B0F-E9461FF51BAA}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ele attr="{E737F35F-A8B7-422D-9A87-8B6204F0E346}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3" name="矩形: 圆顶角 32"/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>
                <a:extLst>
                  <a:ext uri="{FF2B5EF4-FFF2-40B4-BE49-F238E27FC236}">
                    <ele attr="{08E8F337-A1A5-490E-888D-4DFBEB6BEDBC}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 rotWithShape="1">
                <a:blip r:embed="rId15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>
                <a:extLst>
                  <a:ext uri="{FF2B5EF4-FFF2-40B4-BE49-F238E27FC236}">
                    <ele attr="{1C24963C-E1F4-451C-B6EA-622C60F09762}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>
                <a:extLst>
                  <a:ext uri="{FF2B5EF4-FFF2-40B4-BE49-F238E27FC236}">
                    <ele attr="{61250A8C-F7FC-4D28-A043-3E40E2942AE3}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9" name="矩形: 圆顶角 38"/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>
                <a:extLst>
                  <a:ext uri="{FF2B5EF4-FFF2-40B4-BE49-F238E27FC236}">
                    <ele attr="{7D2373E3-6754-42F9-BB06-CACB8D2F13B2}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 rotWithShape="1">
                <a:blip r:embed="rId18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>
                <a:extLst>
                  <a:ext uri="{FF2B5EF4-FFF2-40B4-BE49-F238E27FC236}">
                    <ele attr="{61BA1B04-48A1-42EA-ADBC-BD68A6C134D3}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3" name="文本框 42"/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ele attr="{ED48D056-4FC5-4BBE-8874-F761D7B341FC}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5" name="矩形: 圆顶角 44"/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>
                <a:extLst>
                  <a:ext uri="{FF2B5EF4-FFF2-40B4-BE49-F238E27FC236}">
                    <ele attr="{10C197D7-8D81-4A2E-B5E6-03DC43E72DB8}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 rotWithShape="1">
                <a:blip r:embed="rId21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7" name="文本框 46"/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>
                <a:extLst>
                  <a:ext uri="{FF2B5EF4-FFF2-40B4-BE49-F238E27FC236}">
                    <ele attr="{F3C24BB7-9738-4BED-B87C-822A45CDA8FF}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9" name="文本框 48"/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>
                <a:extLst>
                  <a:ext uri="{FF2B5EF4-FFF2-40B4-BE49-F238E27FC236}">
                    <ele attr="{DD6ED71C-6C61-4D2C-86D1-830DDE50A457}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1" name="矩形: 圆顶角 50"/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>
                <a:extLst>
                  <a:ext uri="{FF2B5EF4-FFF2-40B4-BE49-F238E27FC236}">
                    <ele attr="{F2AC372B-EBBE-4987-B65A-62AADE0913C5}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 rotWithShape="1">
                <a:blip r:embed="rId24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ele attr="{3FA8020D-97A6-480C-B99A-1F1AC0B07E5B}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>
                <a:extLst>
                  <a:ext uri="{FF2B5EF4-FFF2-40B4-BE49-F238E27FC236}">
                    <ele attr="{82D215CE-D7A4-45EB-92DA-089B274DA8F5}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7" name="矩形: 圆顶角 56"/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>
                <a:extLst>
                  <a:ext uri="{FF2B5EF4-FFF2-40B4-BE49-F238E27FC236}">
                    <ele attr="{49D6631D-D18C-4D7D-BA49-0ABFFB9150EC}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 rotWithShape="1">
                <a:blip r:embed="rId27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9" name="文本框 58"/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矩形 59">
                <a:extLst>
                  <a:ext uri="{FF2B5EF4-FFF2-40B4-BE49-F238E27FC236}">
                    <ele attr="{EC67E841-A32F-4A36-A5BE-4B5D619EB031}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1" name="文本框 60"/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ele attr="{D3A1DBF2-D341-4E30-9105-92DC5B440601}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: 圆顶角 62"/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 63">
                <a:extLst>
                  <a:ext uri="{FF2B5EF4-FFF2-40B4-BE49-F238E27FC236}">
                    <ele attr="{F7A08578-C42D-4B13-A081-B2FCBCBBBD49}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 rotWithShape="1">
                <a:blip r:embed="rId30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5" name="文本框 64"/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ele attr="{8AB38BCA-A202-483E-BE65-6B13CD182A49}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矩形 67">
                <a:extLst>
                  <a:ext uri="{FF2B5EF4-FFF2-40B4-BE49-F238E27FC236}">
                    <ele attr="{C46EA414-5DB2-4BF1-94F9-B65A65C9F6B7}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9" name="矩形: 圆顶角 68"/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ele attr="{37542739-0582-451C-B0A7-F8A96E0B2C12}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 rotWithShape="1">
                <a:blip r:embed="rId33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文本框 70"/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矩形 71">
                <a:extLst>
                  <a:ext uri="{FF2B5EF4-FFF2-40B4-BE49-F238E27FC236}">
                    <ele attr="{FE3F293E-9B27-400F-9EC6-02E159F304C0}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3" name="文本框 72"/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ele attr="{7FA5695B-2B44-45C2-B41B-C1DDD7AA58BE}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: 圆顶角 74"/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矩形 75">
                <a:extLst>
                  <a:ext uri="{FF2B5EF4-FFF2-40B4-BE49-F238E27FC236}">
                    <ele attr="{6072109F-30A5-427F-B591-3FD746EDE931}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 rotWithShape="1">
                <a:blip r:embed="rId36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7" name="文本框 76"/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>
                <a:extLst>
                  <a:ext uri="{FF2B5EF4-FFF2-40B4-BE49-F238E27FC236}">
                    <ele attr="{6FE2029D-4891-4545-826D-C099852DE405}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文本框 78"/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矩形 79">
                <a:extLst>
                  <a:ext uri="{FF2B5EF4-FFF2-40B4-BE49-F238E27FC236}">
                    <ele attr="{556EE1D1-FC3C-4A71-B093-36D53E0D790E}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1" name="矩形: 圆顶角 80"/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矩形 81">
                <a:extLst>
                  <a:ext uri="{FF2B5EF4-FFF2-40B4-BE49-F238E27FC236}">
                    <ele attr="{EED76438-98A6-40B5-9744-3402E82B9608}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 rotWithShape="1">
                <a:blip r:embed="rId39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3" name="文本框 82"/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矩形 83">
                <a:extLst>
                  <a:ext uri="{FF2B5EF4-FFF2-40B4-BE49-F238E27FC236}">
                    <ele attr="{D8888A61-F36B-4B56-B99F-BCD65F2856F2}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5" name="文本框 84"/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矩形 85">
                <a:extLst>
                  <a:ext uri="{FF2B5EF4-FFF2-40B4-BE49-F238E27FC236}">
                    <ele attr="{E0AB4D3A-2B8C-44CB-88B8-B8581854F3F0}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矩形 86">
                <a:extLst>
                  <a:ext uri="{FF2B5EF4-FFF2-40B4-BE49-F238E27FC236}">
                    <ele attr="{64EACC66-32FE-41CF-BCFE-A8753B65F60F}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 rotWithShape="1">
                <a:blip r:embed="rId42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89" name="直接连接符 88"/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/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ele attr="{DBDDB1FA-8B0B-457C-917C-3B483C8B1D60}"/>
                  </a:ext>
                </a:extLst>
              </p:cNvPr>
              <p:cNvSpPr/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椭圆 2"/>
          <p:cNvSpPr/>
          <p:nvPr/>
        </p:nvSpPr>
        <p:spPr>
          <a:xfrm rot="16200000">
            <a:off x="-727661" y="3888497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 rot="16200000">
            <a:off x="-727661" y="2113700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823399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[CLS]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ele attr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 rot="16200000">
            <a:off x="1163088" y="3888496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 rot="16200000">
            <a:off x="1163088" y="21136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7350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查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ele attr="{E685DD49-0501-45DD-8F08-0D37D2FB8C31}"/>
                  </a:ext>
                </a:extLst>
              </p:cNvPr>
              <p:cNvSpPr/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椭圆 10"/>
          <p:cNvSpPr/>
          <p:nvPr/>
        </p:nvSpPr>
        <p:spPr>
          <a:xfrm rot="16200000">
            <a:off x="3012996" y="3888496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 rot="16200000">
            <a:off x="3012996" y="21136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17258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询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ele attr="{FD21184E-7170-4920-9CDB-7A0F8274BF3B}"/>
                  </a:ext>
                </a:extLst>
              </p:cNvPr>
              <p:cNvSpPr/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椭圆 14"/>
          <p:cNvSpPr/>
          <p:nvPr/>
        </p:nvSpPr>
        <p:spPr>
          <a:xfrm rot="16200000">
            <a:off x="4962368" y="3919273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 rot="16200000">
            <a:off x="4962368" y="2144476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66630" y="6682298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杭</a:t>
            </a:r>
            <a:endParaRPr lang="zh-CN" altLang="en-US" sz="2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6158418" y="4295094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6158418" y="584625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158417" y="252029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6158417" y="655918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ele attr="{5202EEDC-EA5C-4D00-8B5D-E095DD80A40E}"/>
                  </a:ext>
                </a:extLst>
              </p:cNvPr>
              <p:cNvSpPr/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3" name="椭圆 22"/>
          <p:cNvSpPr/>
          <p:nvPr/>
        </p:nvSpPr>
        <p:spPr>
          <a:xfrm rot="16200000">
            <a:off x="7561746" y="3888495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 rot="16200000">
            <a:off x="7561746" y="2113698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466008" y="6651520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票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ele attr="{DB7B68F0-30DD-4ECB-9D53-72CE88F82D65}"/>
                  </a:ext>
                </a:extLst>
              </p:cNvPr>
              <p:cNvSpPr/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" name="椭圆 26"/>
          <p:cNvSpPr/>
          <p:nvPr/>
        </p:nvSpPr>
        <p:spPr>
          <a:xfrm rot="16200000">
            <a:off x="9511118" y="3875396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 rot="16200000">
            <a:off x="9511118" y="21005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415380" y="66384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[SEP]</a:t>
            </a:r>
            <a:endParaRPr lang="zh-CN" altLang="en-US" sz="2400" b="1" dirty="0"/>
          </a:p>
        </p:txBody>
      </p:sp>
      <p:cxnSp>
        <p:nvCxnSpPr>
          <p:cNvPr id="32" name="直接箭头连接符 31"/>
          <p:cNvCxnSpPr>
            <a:stCxn id="2" idx="3"/>
            <a:endCxn id="3" idx="2"/>
          </p:cNvCxnSpPr>
          <p:nvPr/>
        </p:nvCxnSpPr>
        <p:spPr>
          <a:xfrm flipV="1">
            <a:off x="-265471" y="5049673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1644941" y="50496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0" idx="3"/>
            <a:endCxn id="11" idx="2"/>
          </p:cNvCxnSpPr>
          <p:nvPr/>
        </p:nvCxnSpPr>
        <p:spPr>
          <a:xfrm flipV="1">
            <a:off x="3475186" y="50496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3"/>
            <a:endCxn id="15" idx="2"/>
          </p:cNvCxnSpPr>
          <p:nvPr/>
        </p:nvCxnSpPr>
        <p:spPr>
          <a:xfrm flipV="1">
            <a:off x="5424558" y="5080449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8023935" y="5049670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9973307" y="50365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" idx="3"/>
            <a:endCxn id="7" idx="2"/>
          </p:cNvCxnSpPr>
          <p:nvPr/>
        </p:nvCxnSpPr>
        <p:spPr>
          <a:xfrm flipV="1">
            <a:off x="-265471" y="5049672"/>
            <a:ext cx="1890749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" idx="3"/>
            <a:endCxn id="11" idx="2"/>
          </p:cNvCxnSpPr>
          <p:nvPr/>
        </p:nvCxnSpPr>
        <p:spPr>
          <a:xfrm flipV="1">
            <a:off x="-265471" y="5049672"/>
            <a:ext cx="3740657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" idx="3"/>
            <a:endCxn id="15" idx="2"/>
          </p:cNvCxnSpPr>
          <p:nvPr/>
        </p:nvCxnSpPr>
        <p:spPr>
          <a:xfrm flipV="1">
            <a:off x="-265471" y="5080449"/>
            <a:ext cx="5690029" cy="81964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" idx="3"/>
            <a:endCxn id="23" idx="2"/>
          </p:cNvCxnSpPr>
          <p:nvPr/>
        </p:nvCxnSpPr>
        <p:spPr>
          <a:xfrm flipV="1">
            <a:off x="-265471" y="5049671"/>
            <a:ext cx="8289407" cy="8504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" idx="3"/>
            <a:endCxn id="27" idx="2"/>
          </p:cNvCxnSpPr>
          <p:nvPr/>
        </p:nvCxnSpPr>
        <p:spPr>
          <a:xfrm flipV="1">
            <a:off x="-265471" y="5036572"/>
            <a:ext cx="10238779" cy="8635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6" idx="3"/>
            <a:endCxn id="3" idx="2"/>
          </p:cNvCxnSpPr>
          <p:nvPr/>
        </p:nvCxnSpPr>
        <p:spPr>
          <a:xfrm flipH="1" flipV="1">
            <a:off x="-265471" y="5049673"/>
            <a:ext cx="1890749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6" idx="3"/>
            <a:endCxn id="11" idx="2"/>
          </p:cNvCxnSpPr>
          <p:nvPr/>
        </p:nvCxnSpPr>
        <p:spPr>
          <a:xfrm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6" idx="3"/>
            <a:endCxn id="15" idx="2"/>
          </p:cNvCxnSpPr>
          <p:nvPr/>
        </p:nvCxnSpPr>
        <p:spPr>
          <a:xfrm flipV="1">
            <a:off x="1625278" y="5080449"/>
            <a:ext cx="3799280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6" idx="3"/>
            <a:endCxn id="23" idx="2"/>
          </p:cNvCxnSpPr>
          <p:nvPr/>
        </p:nvCxnSpPr>
        <p:spPr>
          <a:xfrm flipV="1">
            <a:off x="1625278" y="5049671"/>
            <a:ext cx="6398658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6" idx="3"/>
            <a:endCxn id="27" idx="2"/>
          </p:cNvCxnSpPr>
          <p:nvPr/>
        </p:nvCxnSpPr>
        <p:spPr>
          <a:xfrm flipV="1">
            <a:off x="1625278" y="5036572"/>
            <a:ext cx="8348030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0" idx="3"/>
            <a:endCxn id="7" idx="2"/>
          </p:cNvCxnSpPr>
          <p:nvPr/>
        </p:nvCxnSpPr>
        <p:spPr>
          <a:xfrm flipH="1"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0" idx="3"/>
            <a:endCxn id="3" idx="2"/>
          </p:cNvCxnSpPr>
          <p:nvPr/>
        </p:nvCxnSpPr>
        <p:spPr>
          <a:xfrm flipH="1" flipV="1">
            <a:off x="-265471" y="5049673"/>
            <a:ext cx="3740657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0" idx="3"/>
            <a:endCxn id="15" idx="2"/>
          </p:cNvCxnSpPr>
          <p:nvPr/>
        </p:nvCxnSpPr>
        <p:spPr>
          <a:xfrm flipV="1">
            <a:off x="3475186" y="5080449"/>
            <a:ext cx="1949372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10" idx="3"/>
            <a:endCxn id="23" idx="2"/>
          </p:cNvCxnSpPr>
          <p:nvPr/>
        </p:nvCxnSpPr>
        <p:spPr>
          <a:xfrm flipV="1">
            <a:off x="3475186" y="5049671"/>
            <a:ext cx="4548750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10" idx="3"/>
            <a:endCxn id="27" idx="2"/>
          </p:cNvCxnSpPr>
          <p:nvPr/>
        </p:nvCxnSpPr>
        <p:spPr>
          <a:xfrm flipV="1">
            <a:off x="3475186" y="5036572"/>
            <a:ext cx="6498122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4" idx="3"/>
            <a:endCxn id="3" idx="2"/>
          </p:cNvCxnSpPr>
          <p:nvPr/>
        </p:nvCxnSpPr>
        <p:spPr>
          <a:xfrm flipH="1" flipV="1">
            <a:off x="-265471" y="5049673"/>
            <a:ext cx="5690029" cy="88119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4" idx="3"/>
            <a:endCxn id="7" idx="2"/>
          </p:cNvCxnSpPr>
          <p:nvPr/>
        </p:nvCxnSpPr>
        <p:spPr>
          <a:xfrm flipH="1" flipV="1">
            <a:off x="1625278" y="5049672"/>
            <a:ext cx="3799280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4" idx="3"/>
            <a:endCxn id="11" idx="2"/>
          </p:cNvCxnSpPr>
          <p:nvPr/>
        </p:nvCxnSpPr>
        <p:spPr>
          <a:xfrm flipH="1" flipV="1">
            <a:off x="3475186" y="5049672"/>
            <a:ext cx="1949372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14" idx="3"/>
            <a:endCxn id="23" idx="2"/>
          </p:cNvCxnSpPr>
          <p:nvPr/>
        </p:nvCxnSpPr>
        <p:spPr>
          <a:xfrm flipV="1">
            <a:off x="5424558" y="5049671"/>
            <a:ext cx="2599378" cy="88119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4" idx="3"/>
            <a:endCxn id="27" idx="2"/>
          </p:cNvCxnSpPr>
          <p:nvPr/>
        </p:nvCxnSpPr>
        <p:spPr>
          <a:xfrm flipV="1">
            <a:off x="5424558" y="5036572"/>
            <a:ext cx="4548750" cy="8942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2" idx="3"/>
            <a:endCxn id="3" idx="2"/>
          </p:cNvCxnSpPr>
          <p:nvPr/>
        </p:nvCxnSpPr>
        <p:spPr>
          <a:xfrm flipH="1" flipV="1">
            <a:off x="-265471" y="5049673"/>
            <a:ext cx="8289407" cy="8504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2" idx="3"/>
            <a:endCxn id="7" idx="2"/>
          </p:cNvCxnSpPr>
          <p:nvPr/>
        </p:nvCxnSpPr>
        <p:spPr>
          <a:xfrm flipH="1" flipV="1">
            <a:off x="1625278" y="5049672"/>
            <a:ext cx="6398658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22" idx="3"/>
            <a:endCxn id="11" idx="2"/>
          </p:cNvCxnSpPr>
          <p:nvPr/>
        </p:nvCxnSpPr>
        <p:spPr>
          <a:xfrm flipH="1" flipV="1">
            <a:off x="3475186" y="5049672"/>
            <a:ext cx="4548750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22" idx="3"/>
            <a:endCxn id="15" idx="2"/>
          </p:cNvCxnSpPr>
          <p:nvPr/>
        </p:nvCxnSpPr>
        <p:spPr>
          <a:xfrm flipH="1" flipV="1">
            <a:off x="5424558" y="5080449"/>
            <a:ext cx="2599378" cy="8196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22" idx="3"/>
            <a:endCxn id="27" idx="2"/>
          </p:cNvCxnSpPr>
          <p:nvPr/>
        </p:nvCxnSpPr>
        <p:spPr>
          <a:xfrm flipV="1">
            <a:off x="8023936" y="5036572"/>
            <a:ext cx="1949372" cy="8635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26" idx="3"/>
            <a:endCxn id="23" idx="2"/>
          </p:cNvCxnSpPr>
          <p:nvPr/>
        </p:nvCxnSpPr>
        <p:spPr>
          <a:xfrm flipH="1" flipV="1">
            <a:off x="8023936" y="5049671"/>
            <a:ext cx="1949372" cy="8373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26" idx="3"/>
            <a:endCxn id="15" idx="2"/>
          </p:cNvCxnSpPr>
          <p:nvPr/>
        </p:nvCxnSpPr>
        <p:spPr>
          <a:xfrm flipH="1" flipV="1">
            <a:off x="5424558" y="5080449"/>
            <a:ext cx="4548750" cy="8065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26" idx="3"/>
            <a:endCxn id="11" idx="2"/>
          </p:cNvCxnSpPr>
          <p:nvPr/>
        </p:nvCxnSpPr>
        <p:spPr>
          <a:xfrm flipH="1" flipV="1">
            <a:off x="3475186" y="5049672"/>
            <a:ext cx="6498122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26" idx="3"/>
            <a:endCxn id="7" idx="2"/>
          </p:cNvCxnSpPr>
          <p:nvPr/>
        </p:nvCxnSpPr>
        <p:spPr>
          <a:xfrm flipH="1" flipV="1">
            <a:off x="1625278" y="5049672"/>
            <a:ext cx="8348030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26" idx="3"/>
            <a:endCxn id="3" idx="2"/>
          </p:cNvCxnSpPr>
          <p:nvPr/>
        </p:nvCxnSpPr>
        <p:spPr>
          <a:xfrm flipH="1" flipV="1">
            <a:off x="-265471" y="5049673"/>
            <a:ext cx="10238779" cy="8373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 flipV="1">
            <a:off x="-265472" y="1500078"/>
            <a:ext cx="0" cy="850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-891239" y="1500078"/>
            <a:ext cx="12054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-891239" y="367146"/>
            <a:ext cx="0" cy="11329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V="1">
            <a:off x="314247" y="373346"/>
            <a:ext cx="0" cy="112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/>
          <p:cNvSpPr/>
          <p:nvPr/>
        </p:nvSpPr>
        <p:spPr>
          <a:xfrm>
            <a:off x="-1451679" y="-14005"/>
            <a:ext cx="1176679" cy="390576"/>
          </a:xfrm>
          <a:prstGeom prst="roundRect">
            <a:avLst/>
          </a:prstGeom>
          <a:solidFill>
            <a:srgbClr val="E7EBF6"/>
          </a:solidFill>
          <a:ln w="25400">
            <a:solidFill>
              <a:srgbClr val="B6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/>
          <p:cNvSpPr/>
          <p:nvPr/>
        </p:nvSpPr>
        <p:spPr>
          <a:xfrm>
            <a:off x="-243681" y="-14005"/>
            <a:ext cx="1079937" cy="390576"/>
          </a:xfrm>
          <a:prstGeom prst="roundRect">
            <a:avLst/>
          </a:prstGeom>
          <a:solidFill>
            <a:srgbClr val="E2F1DA"/>
          </a:solidFill>
          <a:ln w="25400">
            <a:solidFill>
              <a:srgbClr val="AAD7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/>
          <p:cNvCxnSpPr>
            <a:endCxn id="158" idx="2"/>
          </p:cNvCxnSpPr>
          <p:nvPr/>
        </p:nvCxnSpPr>
        <p:spPr>
          <a:xfrm flipH="1" flipV="1">
            <a:off x="-893750" y="-554128"/>
            <a:ext cx="6278" cy="5401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endCxn id="162" idx="2"/>
          </p:cNvCxnSpPr>
          <p:nvPr/>
        </p:nvCxnSpPr>
        <p:spPr>
          <a:xfrm flipV="1">
            <a:off x="314247" y="-566296"/>
            <a:ext cx="0" cy="5409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-1100118" y="-112939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-1100118" y="-937348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-1100118" y="-74617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-1100118" y="-1329561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107879" y="-114156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107879" y="-949516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107879" y="-75834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107879" y="-1341729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/>
          <p:cNvSpPr/>
          <p:nvPr/>
        </p:nvSpPr>
        <p:spPr>
          <a:xfrm>
            <a:off x="1244535" y="1056407"/>
            <a:ext cx="7124213" cy="553931"/>
          </a:xfrm>
          <a:prstGeom prst="roundRect">
            <a:avLst/>
          </a:prstGeom>
          <a:solidFill>
            <a:srgbClr val="FFCCCE"/>
          </a:solidFill>
          <a:ln w="25400">
            <a:solidFill>
              <a:srgbClr val="D0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softmax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/>
          <p:cNvCxnSpPr/>
          <p:nvPr/>
        </p:nvCxnSpPr>
        <p:spPr>
          <a:xfrm flipV="1">
            <a:off x="1649855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flipV="1">
            <a:off x="3509593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V="1">
            <a:off x="5444217" y="1611551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V="1">
            <a:off x="8023934" y="1610338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 flipV="1">
            <a:off x="1665140" y="527357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1452494" y="-77494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1452494" y="114555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1452494" y="30572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1452494" y="-27765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/>
          <p:cNvCxnSpPr/>
          <p:nvPr/>
        </p:nvCxnSpPr>
        <p:spPr>
          <a:xfrm flipV="1">
            <a:off x="3515871" y="507439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3303225" y="-97412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3303225" y="94637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3303225" y="28580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3303225" y="-29757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83"/>
          <p:cNvCxnSpPr/>
          <p:nvPr/>
        </p:nvCxnSpPr>
        <p:spPr>
          <a:xfrm flipV="1">
            <a:off x="5450495" y="520560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5237849" y="-84291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5237849" y="10775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5237849" y="298929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5237849" y="-284455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/>
          <p:cNvCxnSpPr/>
          <p:nvPr/>
        </p:nvCxnSpPr>
        <p:spPr>
          <a:xfrm flipV="1">
            <a:off x="8023934" y="517665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7811288" y="-8718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7811288" y="104863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7811288" y="296034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7811288" y="-287350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/>
          <p:cNvSpPr txBox="1"/>
          <p:nvPr/>
        </p:nvSpPr>
        <p:spPr>
          <a:xfrm>
            <a:off x="6187913" y="-77494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5" name="文本框 194"/>
          <p:cNvSpPr txBox="1"/>
          <p:nvPr/>
        </p:nvSpPr>
        <p:spPr>
          <a:xfrm>
            <a:off x="-448776" y="-1924689"/>
            <a:ext cx="152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96" name="文本框 195"/>
          <p:cNvSpPr txBox="1"/>
          <p:nvPr/>
        </p:nvSpPr>
        <p:spPr>
          <a:xfrm>
            <a:off x="-1512502" y="-1950969"/>
            <a:ext cx="12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197" name="文本框 196"/>
          <p:cNvSpPr txBox="1"/>
          <p:nvPr/>
        </p:nvSpPr>
        <p:spPr>
          <a:xfrm>
            <a:off x="3986353" y="-1131588"/>
            <a:ext cx="164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Slot</a:t>
            </a:r>
            <a:endParaRPr lang="zh-CN" altLang="en-US" sz="2400" b="1" dirty="0"/>
          </a:p>
        </p:txBody>
      </p:sp>
      <p:cxnSp>
        <p:nvCxnSpPr>
          <p:cNvPr id="224" name="直接箭头连接符 31"/>
          <p:cNvCxnSpPr>
            <a:stCxn id="224" idx="3"/>
            <a:endCxn id="225" idx="2"/>
          </p:cNvCxnSpPr>
          <p:nvPr/>
        </p:nvCxnSpPr>
        <p:spPr>
          <a:xfrm flipV="1">
            <a:off x="-265472" y="3259486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33"/>
          <p:cNvCxnSpPr/>
          <p:nvPr/>
        </p:nvCxnSpPr>
        <p:spPr>
          <a:xfrm flipV="1">
            <a:off x="1644940" y="32594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35"/>
          <p:cNvCxnSpPr>
            <a:stCxn id="232" idx="3"/>
            <a:endCxn id="233" idx="2"/>
          </p:cNvCxnSpPr>
          <p:nvPr/>
        </p:nvCxnSpPr>
        <p:spPr>
          <a:xfrm flipV="1">
            <a:off x="3475185" y="32594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37"/>
          <p:cNvCxnSpPr>
            <a:stCxn id="236" idx="3"/>
            <a:endCxn id="273" idx="2"/>
          </p:cNvCxnSpPr>
          <p:nvPr/>
        </p:nvCxnSpPr>
        <p:spPr>
          <a:xfrm flipV="1">
            <a:off x="5424557" y="329026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40"/>
          <p:cNvCxnSpPr/>
          <p:nvPr/>
        </p:nvCxnSpPr>
        <p:spPr>
          <a:xfrm flipV="1">
            <a:off x="8023934" y="3259483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41"/>
          <p:cNvCxnSpPr/>
          <p:nvPr/>
        </p:nvCxnSpPr>
        <p:spPr>
          <a:xfrm flipV="1">
            <a:off x="9973306" y="32463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44"/>
          <p:cNvCxnSpPr>
            <a:stCxn id="224" idx="3"/>
            <a:endCxn id="229" idx="2"/>
          </p:cNvCxnSpPr>
          <p:nvPr/>
        </p:nvCxnSpPr>
        <p:spPr>
          <a:xfrm flipV="1">
            <a:off x="-265472" y="3259485"/>
            <a:ext cx="1890749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46"/>
          <p:cNvCxnSpPr>
            <a:stCxn id="224" idx="3"/>
            <a:endCxn id="233" idx="2"/>
          </p:cNvCxnSpPr>
          <p:nvPr/>
        </p:nvCxnSpPr>
        <p:spPr>
          <a:xfrm flipV="1">
            <a:off x="-265472" y="3259485"/>
            <a:ext cx="3740657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48"/>
          <p:cNvCxnSpPr>
            <a:stCxn id="224" idx="3"/>
            <a:endCxn id="273" idx="2"/>
          </p:cNvCxnSpPr>
          <p:nvPr/>
        </p:nvCxnSpPr>
        <p:spPr>
          <a:xfrm flipV="1">
            <a:off x="-265472" y="3290262"/>
            <a:ext cx="5690029" cy="81964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50"/>
          <p:cNvCxnSpPr>
            <a:stCxn id="224" idx="3"/>
            <a:endCxn id="281" idx="2"/>
          </p:cNvCxnSpPr>
          <p:nvPr/>
        </p:nvCxnSpPr>
        <p:spPr>
          <a:xfrm flipV="1">
            <a:off x="-265472" y="3259484"/>
            <a:ext cx="8289407" cy="8504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52"/>
          <p:cNvCxnSpPr>
            <a:stCxn id="224" idx="3"/>
            <a:endCxn id="285" idx="2"/>
          </p:cNvCxnSpPr>
          <p:nvPr/>
        </p:nvCxnSpPr>
        <p:spPr>
          <a:xfrm flipV="1">
            <a:off x="-265472" y="3246385"/>
            <a:ext cx="10238779" cy="8635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54"/>
          <p:cNvCxnSpPr>
            <a:stCxn id="228" idx="3"/>
            <a:endCxn id="225" idx="2"/>
          </p:cNvCxnSpPr>
          <p:nvPr/>
        </p:nvCxnSpPr>
        <p:spPr>
          <a:xfrm flipH="1" flipV="1">
            <a:off x="-265472" y="3259486"/>
            <a:ext cx="1890749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56"/>
          <p:cNvCxnSpPr>
            <a:stCxn id="228" idx="3"/>
            <a:endCxn id="233" idx="2"/>
          </p:cNvCxnSpPr>
          <p:nvPr/>
        </p:nvCxnSpPr>
        <p:spPr>
          <a:xfrm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58"/>
          <p:cNvCxnSpPr>
            <a:stCxn id="228" idx="3"/>
            <a:endCxn id="273" idx="2"/>
          </p:cNvCxnSpPr>
          <p:nvPr/>
        </p:nvCxnSpPr>
        <p:spPr>
          <a:xfrm flipV="1">
            <a:off x="1625277" y="3290262"/>
            <a:ext cx="3799280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60"/>
          <p:cNvCxnSpPr>
            <a:stCxn id="228" idx="3"/>
            <a:endCxn id="281" idx="2"/>
          </p:cNvCxnSpPr>
          <p:nvPr/>
        </p:nvCxnSpPr>
        <p:spPr>
          <a:xfrm flipV="1">
            <a:off x="1625277" y="3259484"/>
            <a:ext cx="6398658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62"/>
          <p:cNvCxnSpPr>
            <a:stCxn id="228" idx="3"/>
            <a:endCxn id="285" idx="2"/>
          </p:cNvCxnSpPr>
          <p:nvPr/>
        </p:nvCxnSpPr>
        <p:spPr>
          <a:xfrm flipV="1">
            <a:off x="1625277" y="3246385"/>
            <a:ext cx="8348030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64"/>
          <p:cNvCxnSpPr>
            <a:stCxn id="232" idx="3"/>
            <a:endCxn id="229" idx="2"/>
          </p:cNvCxnSpPr>
          <p:nvPr/>
        </p:nvCxnSpPr>
        <p:spPr>
          <a:xfrm flipH="1"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66"/>
          <p:cNvCxnSpPr>
            <a:stCxn id="232" idx="3"/>
            <a:endCxn id="225" idx="2"/>
          </p:cNvCxnSpPr>
          <p:nvPr/>
        </p:nvCxnSpPr>
        <p:spPr>
          <a:xfrm flipH="1" flipV="1">
            <a:off x="-265472" y="3259486"/>
            <a:ext cx="3740657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69"/>
          <p:cNvCxnSpPr>
            <a:stCxn id="232" idx="3"/>
            <a:endCxn id="273" idx="2"/>
          </p:cNvCxnSpPr>
          <p:nvPr/>
        </p:nvCxnSpPr>
        <p:spPr>
          <a:xfrm flipV="1">
            <a:off x="3475185" y="3290262"/>
            <a:ext cx="1949372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71"/>
          <p:cNvCxnSpPr>
            <a:stCxn id="232" idx="3"/>
            <a:endCxn id="281" idx="2"/>
          </p:cNvCxnSpPr>
          <p:nvPr/>
        </p:nvCxnSpPr>
        <p:spPr>
          <a:xfrm flipV="1">
            <a:off x="3475185" y="3259484"/>
            <a:ext cx="4548750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73"/>
          <p:cNvCxnSpPr>
            <a:stCxn id="232" idx="3"/>
            <a:endCxn id="285" idx="2"/>
          </p:cNvCxnSpPr>
          <p:nvPr/>
        </p:nvCxnSpPr>
        <p:spPr>
          <a:xfrm flipV="1">
            <a:off x="3475185" y="3246385"/>
            <a:ext cx="6498122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75"/>
          <p:cNvCxnSpPr>
            <a:stCxn id="236" idx="3"/>
            <a:endCxn id="225" idx="2"/>
          </p:cNvCxnSpPr>
          <p:nvPr/>
        </p:nvCxnSpPr>
        <p:spPr>
          <a:xfrm flipH="1" flipV="1">
            <a:off x="-265472" y="3259486"/>
            <a:ext cx="5690029" cy="88119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77"/>
          <p:cNvCxnSpPr>
            <a:stCxn id="236" idx="3"/>
            <a:endCxn id="229" idx="2"/>
          </p:cNvCxnSpPr>
          <p:nvPr/>
        </p:nvCxnSpPr>
        <p:spPr>
          <a:xfrm flipH="1" flipV="1">
            <a:off x="1625277" y="3259485"/>
            <a:ext cx="3799280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81"/>
          <p:cNvCxnSpPr>
            <a:stCxn id="236" idx="3"/>
            <a:endCxn id="233" idx="2"/>
          </p:cNvCxnSpPr>
          <p:nvPr/>
        </p:nvCxnSpPr>
        <p:spPr>
          <a:xfrm flipH="1" flipV="1">
            <a:off x="3475185" y="3259485"/>
            <a:ext cx="1949372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83"/>
          <p:cNvCxnSpPr>
            <a:stCxn id="236" idx="3"/>
            <a:endCxn id="281" idx="2"/>
          </p:cNvCxnSpPr>
          <p:nvPr/>
        </p:nvCxnSpPr>
        <p:spPr>
          <a:xfrm flipV="1">
            <a:off x="5424557" y="3259484"/>
            <a:ext cx="2599378" cy="88119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85"/>
          <p:cNvCxnSpPr>
            <a:stCxn id="236" idx="3"/>
            <a:endCxn id="285" idx="2"/>
          </p:cNvCxnSpPr>
          <p:nvPr/>
        </p:nvCxnSpPr>
        <p:spPr>
          <a:xfrm flipV="1">
            <a:off x="5424557" y="3246385"/>
            <a:ext cx="4548750" cy="8942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87"/>
          <p:cNvCxnSpPr>
            <a:stCxn id="280" idx="3"/>
            <a:endCxn id="225" idx="2"/>
          </p:cNvCxnSpPr>
          <p:nvPr/>
        </p:nvCxnSpPr>
        <p:spPr>
          <a:xfrm flipH="1" flipV="1">
            <a:off x="-265472" y="3259486"/>
            <a:ext cx="8289407" cy="8504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89"/>
          <p:cNvCxnSpPr>
            <a:stCxn id="280" idx="3"/>
            <a:endCxn id="229" idx="2"/>
          </p:cNvCxnSpPr>
          <p:nvPr/>
        </p:nvCxnSpPr>
        <p:spPr>
          <a:xfrm flipH="1" flipV="1">
            <a:off x="1625277" y="3259485"/>
            <a:ext cx="6398658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91"/>
          <p:cNvCxnSpPr>
            <a:stCxn id="280" idx="3"/>
            <a:endCxn id="233" idx="2"/>
          </p:cNvCxnSpPr>
          <p:nvPr/>
        </p:nvCxnSpPr>
        <p:spPr>
          <a:xfrm flipH="1" flipV="1">
            <a:off x="3475185" y="3259485"/>
            <a:ext cx="4548750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93"/>
          <p:cNvCxnSpPr>
            <a:stCxn id="280" idx="3"/>
            <a:endCxn id="273" idx="2"/>
          </p:cNvCxnSpPr>
          <p:nvPr/>
        </p:nvCxnSpPr>
        <p:spPr>
          <a:xfrm flipH="1" flipV="1">
            <a:off x="5424557" y="3290262"/>
            <a:ext cx="2599378" cy="8196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95"/>
          <p:cNvCxnSpPr>
            <a:stCxn id="280" idx="3"/>
            <a:endCxn id="285" idx="2"/>
          </p:cNvCxnSpPr>
          <p:nvPr/>
        </p:nvCxnSpPr>
        <p:spPr>
          <a:xfrm flipV="1">
            <a:off x="8023935" y="3246385"/>
            <a:ext cx="1949372" cy="8635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97"/>
          <p:cNvCxnSpPr>
            <a:stCxn id="284" idx="3"/>
            <a:endCxn id="281" idx="2"/>
          </p:cNvCxnSpPr>
          <p:nvPr/>
        </p:nvCxnSpPr>
        <p:spPr>
          <a:xfrm flipH="1" flipV="1">
            <a:off x="8023935" y="3259484"/>
            <a:ext cx="1949372" cy="8373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99"/>
          <p:cNvCxnSpPr>
            <a:stCxn id="284" idx="3"/>
            <a:endCxn id="273" idx="2"/>
          </p:cNvCxnSpPr>
          <p:nvPr/>
        </p:nvCxnSpPr>
        <p:spPr>
          <a:xfrm flipH="1" flipV="1">
            <a:off x="5424557" y="3290262"/>
            <a:ext cx="4548750" cy="8065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101"/>
          <p:cNvCxnSpPr>
            <a:stCxn id="284" idx="3"/>
            <a:endCxn id="233" idx="2"/>
          </p:cNvCxnSpPr>
          <p:nvPr/>
        </p:nvCxnSpPr>
        <p:spPr>
          <a:xfrm flipH="1" flipV="1">
            <a:off x="3475185" y="3259485"/>
            <a:ext cx="6498122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103"/>
          <p:cNvCxnSpPr>
            <a:stCxn id="284" idx="3"/>
            <a:endCxn id="229" idx="2"/>
          </p:cNvCxnSpPr>
          <p:nvPr/>
        </p:nvCxnSpPr>
        <p:spPr>
          <a:xfrm flipH="1" flipV="1">
            <a:off x="1625277" y="3259485"/>
            <a:ext cx="8348030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105"/>
          <p:cNvCxnSpPr>
            <a:stCxn id="284" idx="3"/>
            <a:endCxn id="225" idx="2"/>
          </p:cNvCxnSpPr>
          <p:nvPr/>
        </p:nvCxnSpPr>
        <p:spPr>
          <a:xfrm flipH="1" flipV="1">
            <a:off x="-265472" y="3259486"/>
            <a:ext cx="10238779" cy="8373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/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Service 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4" name="矩形: 圆角 63"/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Interface 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Slot 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ele attr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ele attr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ele attr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2" name="矩形 81"/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/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/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/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/>
          <p:cNvCxnSpPr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/>
          <p:cNvCxnSpPr/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/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/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/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/>
          <p:cNvCxnSpPr/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/>
          <p:cNvCxnSpPr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/>
          <p:cNvCxnSpPr/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/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/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/>
          <p:cNvCxnSpPr/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/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/>
          <p:cNvCxnSpPr/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/>
          <p:cNvCxnSpPr/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7" name="直接箭头连接符 6"/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ele attr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0" name="直接箭头连接符 189"/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ele attr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ele attr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6" name="直接箭头连接符 195"/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ele attr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ele attr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9" name="椭圆 198"/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/>
          <p:cNvCxnSpPr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/>
          <p:cNvCxnSpPr/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>
                <a:extLst>
                  <a:ext uri="{FF2B5EF4-FFF2-40B4-BE49-F238E27FC236}">
                    <ele attr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4" name="文本框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5" name="直接箭头连接符 204"/>
          <p:cNvCxnSpPr/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ele attr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6" name="文本框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7" name="椭圆 206"/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/>
          <p:cNvCxnSpPr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/>
          <p:cNvCxnSpPr/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文本框 211">
                <a:extLst>
                  <a:ext uri="{FF2B5EF4-FFF2-40B4-BE49-F238E27FC236}">
                    <ele attr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2" name="文本框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3" name="直接箭头连接符 212"/>
          <p:cNvCxnSpPr/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文本框 213">
                <a:extLst>
                  <a:ext uri="{FF2B5EF4-FFF2-40B4-BE49-F238E27FC236}">
                    <ele attr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4" name="文本框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6" name="文本框 215"/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/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/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ele attr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5" name="文本框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6" name="矩形 255"/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/>
          <p:cNvCxnSpPr/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ele attr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5" name="文本框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6" name="直接箭头连接符 127"/>
          <p:cNvCxnSpPr/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ele attr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7" name="文本框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文本框 267">
                <a:extLst>
                  <a:ext uri="{FF2B5EF4-FFF2-40B4-BE49-F238E27FC236}">
                    <ele attr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8" name="文本框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9" name="椭圆 268"/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/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/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271">
                <a:extLst>
                  <a:ext uri="{FF2B5EF4-FFF2-40B4-BE49-F238E27FC236}">
                    <ele attr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2" name="文本框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3" name="直接箭头连接符 127"/>
          <p:cNvCxnSpPr/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文本框 273">
                <a:extLst>
                  <a:ext uri="{FF2B5EF4-FFF2-40B4-BE49-F238E27FC236}">
                    <ele attr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4" name="文本框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5" name="椭圆 274"/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/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/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ele attr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8" name="文本框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9" name="直接箭头连接符 127"/>
          <p:cNvCxnSpPr/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文本框 279">
                <a:extLst>
                  <a:ext uri="{FF2B5EF4-FFF2-40B4-BE49-F238E27FC236}">
                    <ele attr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0" name="文本框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1" name="文本框 280"/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/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/>
          <p:cNvCxnSpPr/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/>
          <p:cNvCxnSpPr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文本框 287">
                <a:extLst>
                  <a:ext uri="{FF2B5EF4-FFF2-40B4-BE49-F238E27FC236}">
                    <ele attr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8" name="文本框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89" name="直接箭头连接符 127"/>
          <p:cNvCxnSpPr/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文本框 290">
                <a:extLst>
                  <a:ext uri="{FF2B5EF4-FFF2-40B4-BE49-F238E27FC236}">
                    <ele attr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1" name="文本框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03" name="文本框 302"/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/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/>
          <p:cNvCxnSpPr/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/>
          <p:cNvCxnSpPr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ele attr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11" name="直接箭头连接符 127"/>
          <p:cNvCxnSpPr/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文本框 312">
                <a:extLst>
                  <a:ext uri="{FF2B5EF4-FFF2-40B4-BE49-F238E27FC236}">
                    <ele attr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3" name="文本框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4" name="矩形 313"/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/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/>
          <p:cNvCxnSpPr/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/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/>
          <p:cNvCxnSpPr/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/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/>
          <p:cNvCxnSpPr/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/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/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/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/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/>
          <p:cNvCxnSpPr/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ele attr="{85A5A78A-4774-4DB2-9395-5C23EF8558A6}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/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矩形 259">
                <a:extLst>
                  <a:ext uri="{FF2B5EF4-FFF2-40B4-BE49-F238E27FC236}">
                    <ele attr="{D93B4135-6952-4377-9F59-55976A0B0858}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0" name="矩形 2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1" name="椭圆 260"/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矩形 263">
                <a:extLst>
                  <a:ext uri="{FF2B5EF4-FFF2-40B4-BE49-F238E27FC236}">
                    <ele attr="{4B81E6B5-768A-4540-B17C-A9788E811936}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4" name="矩形 2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3" name="椭圆 282"/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矩形 292">
                <a:extLst>
                  <a:ext uri="{FF2B5EF4-FFF2-40B4-BE49-F238E27FC236}">
                    <ele attr="{C790F06B-5262-4C9F-94E5-595FDE98274A}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3" name="矩形 2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94" name="椭圆 293"/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/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/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/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/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" name="矩形: 圆角 1"/>
          <p:cNvSpPr/>
          <p:nvPr/>
        </p:nvSpPr>
        <p:spPr>
          <a:xfrm>
            <a:off x="-6652260" y="-836258"/>
            <a:ext cx="7155170" cy="8912009"/>
          </a:xfrm>
          <a:prstGeom prst="roundRect">
            <a:avLst/>
          </a:prstGeom>
          <a:solidFill>
            <a:srgbClr val="69ABF3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>
                <a:solidFill>
                  <a:schemeClr val="tx1"/>
                </a:solidFill>
              </a:rPr>
              <a:t>BERT</a:t>
            </a:r>
            <a:endParaRPr lang="zh-CN" altLang="en-US" sz="19900" dirty="0">
              <a:solidFill>
                <a:schemeClr val="tx1"/>
              </a:solidFill>
            </a:endParaRPr>
          </a:p>
        </p:txBody>
      </p:sp>
      <p:sp>
        <p:nvSpPr>
          <p:cNvPr id="296" name="矩形: 圆角 295"/>
          <p:cNvSpPr/>
          <p:nvPr/>
        </p:nvSpPr>
        <p:spPr>
          <a:xfrm>
            <a:off x="609232" y="-1829995"/>
            <a:ext cx="16947248" cy="10585375"/>
          </a:xfrm>
          <a:prstGeom prst="roundRect">
            <a:avLst>
              <a:gd name="adj" fmla="val 6733"/>
            </a:avLst>
          </a:prstGeom>
          <a:solidFill>
            <a:srgbClr val="69ABF3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>
                <a:solidFill>
                  <a:schemeClr val="tx1"/>
                </a:solidFill>
              </a:rPr>
              <a:t>Co-Interactive</a:t>
            </a:r>
            <a:endParaRPr lang="zh-CN" altLang="en-US" sz="19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>
          <a:xfrm>
            <a:off x="-6718724" y="9752480"/>
            <a:ext cx="7514514" cy="89474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3437190" y="9752480"/>
            <a:ext cx="8098659" cy="89474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16200000">
            <a:off x="-7641832" y="-36211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7"/>
          <p:cNvCxnSpPr>
            <a:endCxn id="5" idx="1"/>
          </p:cNvCxnSpPr>
          <p:nvPr/>
        </p:nvCxnSpPr>
        <p:spPr>
          <a:xfrm rot="16200000">
            <a:off x="-7721142" y="-273941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 rot="16200000">
            <a:off x="-5710396" y="-36211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10"/>
          <p:cNvCxnSpPr>
            <a:endCxn id="11" idx="1"/>
          </p:cNvCxnSpPr>
          <p:nvPr/>
        </p:nvCxnSpPr>
        <p:spPr>
          <a:xfrm rot="16200000">
            <a:off x="-5789706" y="-273941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 rot="16200000">
            <a:off x="-3778960" y="-36211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20"/>
          <p:cNvCxnSpPr>
            <a:endCxn id="21" idx="1"/>
          </p:cNvCxnSpPr>
          <p:nvPr/>
        </p:nvCxnSpPr>
        <p:spPr>
          <a:xfrm rot="16200000">
            <a:off x="-3858270" y="-273941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 rot="16200000">
            <a:off x="-1847524" y="-3621159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23"/>
          <p:cNvCxnSpPr>
            <a:endCxn id="24" idx="1"/>
          </p:cNvCxnSpPr>
          <p:nvPr/>
        </p:nvCxnSpPr>
        <p:spPr>
          <a:xfrm rot="16200000">
            <a:off x="-1926834" y="-273941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43"/>
          <p:cNvCxnSpPr>
            <a:stCxn id="5" idx="3"/>
          </p:cNvCxnSpPr>
          <p:nvPr/>
        </p:nvCxnSpPr>
        <p:spPr>
          <a:xfrm rot="16200000" flipV="1">
            <a:off x="-7719324" y="-3232120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44"/>
          <p:cNvCxnSpPr/>
          <p:nvPr/>
        </p:nvCxnSpPr>
        <p:spPr>
          <a:xfrm rot="16200000" flipV="1">
            <a:off x="-5787888" y="-3232120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45"/>
          <p:cNvCxnSpPr/>
          <p:nvPr/>
        </p:nvCxnSpPr>
        <p:spPr>
          <a:xfrm rot="16200000" flipV="1">
            <a:off x="-3856453" y="-3232120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46"/>
          <p:cNvCxnSpPr/>
          <p:nvPr/>
        </p:nvCxnSpPr>
        <p:spPr>
          <a:xfrm rot="16200000" flipV="1">
            <a:off x="-1897544" y="-3232121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48"/>
          <p:cNvCxnSpPr/>
          <p:nvPr/>
        </p:nvCxnSpPr>
        <p:spPr>
          <a:xfrm rot="16200000">
            <a:off x="-4660703" y="-6290742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 rot="16200000">
            <a:off x="-5307488" y="-506662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6200000">
            <a:off x="-4780961" y="-45199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16200000">
            <a:off x="-4780961" y="-481009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16200000">
            <a:off x="-4780961" y="-509225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16200000">
            <a:off x="-4780961" y="-538243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59"/>
          <p:cNvCxnSpPr/>
          <p:nvPr/>
        </p:nvCxnSpPr>
        <p:spPr>
          <a:xfrm rot="16200000">
            <a:off x="-4810253" y="-354638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ele attr="{85A5A78A-4774-4DB2-9395-5C23EF8558A6}"/>
                  </a:ext>
                </a:extLst>
              </p:cNvPr>
              <p:cNvSpPr/>
              <p:nvPr/>
            </p:nvSpPr>
            <p:spPr>
              <a:xfrm rot="16200000">
                <a:off x="-7855303" y="763208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7855303" y="763208"/>
                <a:ext cx="530942" cy="1115856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3" name="椭圆 22"/>
          <p:cNvSpPr/>
          <p:nvPr/>
        </p:nvSpPr>
        <p:spPr>
          <a:xfrm rot="16200000">
            <a:off x="-8052022" y="-9633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 rot="16200000">
            <a:off x="-8052023" y="-2821088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ele attr="{D93B4135-6952-4377-9F59-55976A0B0858}"/>
                  </a:ext>
                </a:extLst>
              </p:cNvPr>
              <p:cNvSpPr/>
              <p:nvPr/>
            </p:nvSpPr>
            <p:spPr>
              <a:xfrm rot="16200000">
                <a:off x="-5891891" y="77331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891891" y="773313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" name="椭圆 25"/>
          <p:cNvSpPr/>
          <p:nvPr/>
        </p:nvSpPr>
        <p:spPr>
          <a:xfrm rot="16200000">
            <a:off x="-6088610" y="-953292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 rot="16200000">
            <a:off x="-6088611" y="-2810983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ele attr="{4B81E6B5-768A-4540-B17C-A9788E811936}"/>
                  </a:ext>
                </a:extLst>
              </p:cNvPr>
              <p:cNvSpPr/>
              <p:nvPr/>
            </p:nvSpPr>
            <p:spPr>
              <a:xfrm rot="16200000">
                <a:off x="-3926237" y="77331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926237" y="77331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9" name="椭圆 28"/>
          <p:cNvSpPr/>
          <p:nvPr/>
        </p:nvSpPr>
        <p:spPr>
          <a:xfrm rot="16200000">
            <a:off x="-4122956" y="-953292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 rot="16200000">
            <a:off x="-4122957" y="-2810984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>
                <a:extLst>
                  <a:ext uri="{FF2B5EF4-FFF2-40B4-BE49-F238E27FC236}">
                    <ele attr="{C790F06B-5262-4C9F-94E5-595FDE98274A}"/>
                  </a:ext>
                </a:extLst>
              </p:cNvPr>
              <p:cNvSpPr/>
              <p:nvPr/>
            </p:nvSpPr>
            <p:spPr>
              <a:xfrm rot="16200000">
                <a:off x="-2041386" y="77331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041386" y="773313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2" name="椭圆 31"/>
          <p:cNvSpPr/>
          <p:nvPr/>
        </p:nvSpPr>
        <p:spPr>
          <a:xfrm rot="16200000">
            <a:off x="-2238105" y="-953292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 rot="16200000">
            <a:off x="-2238106" y="-2810984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16"/>
          <p:cNvCxnSpPr>
            <a:stCxn id="6" idx="3"/>
            <a:endCxn id="7" idx="2"/>
          </p:cNvCxnSpPr>
          <p:nvPr/>
        </p:nvCxnSpPr>
        <p:spPr>
          <a:xfrm rot="16200000">
            <a:off x="-8018775" y="626722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25"/>
          <p:cNvCxnSpPr/>
          <p:nvPr/>
        </p:nvCxnSpPr>
        <p:spPr>
          <a:xfrm rot="16200000">
            <a:off x="-6055363" y="636827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0"/>
          <p:cNvCxnSpPr/>
          <p:nvPr/>
        </p:nvCxnSpPr>
        <p:spPr>
          <a:xfrm rot="16200000">
            <a:off x="-4089709" y="636827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2"/>
          <p:cNvCxnSpPr/>
          <p:nvPr/>
        </p:nvCxnSpPr>
        <p:spPr>
          <a:xfrm rot="16200000">
            <a:off x="-2204858" y="636827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55"/>
          <p:cNvCxnSpPr>
            <a:stCxn id="7" idx="6"/>
          </p:cNvCxnSpPr>
          <p:nvPr/>
        </p:nvCxnSpPr>
        <p:spPr>
          <a:xfrm rot="16200000">
            <a:off x="-8056489" y="-1193256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57"/>
          <p:cNvCxnSpPr/>
          <p:nvPr/>
        </p:nvCxnSpPr>
        <p:spPr>
          <a:xfrm rot="16200000">
            <a:off x="-6093077" y="-1183151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61"/>
          <p:cNvCxnSpPr/>
          <p:nvPr/>
        </p:nvCxnSpPr>
        <p:spPr>
          <a:xfrm rot="16200000">
            <a:off x="-4127422" y="-1183151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74"/>
          <p:cNvCxnSpPr/>
          <p:nvPr/>
        </p:nvCxnSpPr>
        <p:spPr>
          <a:xfrm rot="16200000">
            <a:off x="-2242571" y="-1183151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112"/>
          <p:cNvCxnSpPr>
            <a:stCxn id="6" idx="3"/>
          </p:cNvCxnSpPr>
          <p:nvPr/>
        </p:nvCxnSpPr>
        <p:spPr>
          <a:xfrm rot="16200000">
            <a:off x="-7032017" y="-349932"/>
            <a:ext cx="84778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115"/>
          <p:cNvCxnSpPr>
            <a:stCxn id="6" idx="3"/>
          </p:cNvCxnSpPr>
          <p:nvPr/>
        </p:nvCxnSpPr>
        <p:spPr>
          <a:xfrm rot="16200000">
            <a:off x="-6049190" y="-1332759"/>
            <a:ext cx="84778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118"/>
          <p:cNvCxnSpPr>
            <a:stCxn id="6" idx="3"/>
          </p:cNvCxnSpPr>
          <p:nvPr/>
        </p:nvCxnSpPr>
        <p:spPr>
          <a:xfrm rot="16200000">
            <a:off x="-5106764" y="-2275184"/>
            <a:ext cx="84778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122"/>
          <p:cNvCxnSpPr>
            <a:endCxn id="7" idx="2"/>
          </p:cNvCxnSpPr>
          <p:nvPr/>
        </p:nvCxnSpPr>
        <p:spPr>
          <a:xfrm rot="16200000" flipV="1">
            <a:off x="-7042122" y="-349932"/>
            <a:ext cx="86799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25"/>
          <p:cNvCxnSpPr/>
          <p:nvPr/>
        </p:nvCxnSpPr>
        <p:spPr>
          <a:xfrm rot="16200000">
            <a:off x="-5072536" y="-346000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41"/>
          <p:cNvCxnSpPr/>
          <p:nvPr/>
        </p:nvCxnSpPr>
        <p:spPr>
          <a:xfrm rot="16200000">
            <a:off x="-4130111" y="-1288426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143"/>
          <p:cNvCxnSpPr>
            <a:endCxn id="7" idx="2"/>
          </p:cNvCxnSpPr>
          <p:nvPr/>
        </p:nvCxnSpPr>
        <p:spPr>
          <a:xfrm rot="16200000" flipV="1">
            <a:off x="-6059295" y="-1332759"/>
            <a:ext cx="86799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145"/>
          <p:cNvCxnSpPr/>
          <p:nvPr/>
        </p:nvCxnSpPr>
        <p:spPr>
          <a:xfrm rot="16200000" flipV="1">
            <a:off x="-5072536" y="-346000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147"/>
          <p:cNvCxnSpPr/>
          <p:nvPr/>
        </p:nvCxnSpPr>
        <p:spPr>
          <a:xfrm rot="16200000">
            <a:off x="-3147284" y="-305599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149"/>
          <p:cNvCxnSpPr>
            <a:endCxn id="7" idx="2"/>
          </p:cNvCxnSpPr>
          <p:nvPr/>
        </p:nvCxnSpPr>
        <p:spPr>
          <a:xfrm rot="16200000" flipV="1">
            <a:off x="-5116869" y="-2275184"/>
            <a:ext cx="86799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152"/>
          <p:cNvCxnSpPr/>
          <p:nvPr/>
        </p:nvCxnSpPr>
        <p:spPr>
          <a:xfrm rot="16200000" flipV="1">
            <a:off x="-4130111" y="-1288426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154"/>
          <p:cNvCxnSpPr/>
          <p:nvPr/>
        </p:nvCxnSpPr>
        <p:spPr>
          <a:xfrm rot="16200000" flipV="1">
            <a:off x="-3147284" y="-305599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156"/>
          <p:cNvCxnSpPr>
            <a:stCxn id="7" idx="6"/>
          </p:cNvCxnSpPr>
          <p:nvPr/>
        </p:nvCxnSpPr>
        <p:spPr>
          <a:xfrm rot="16200000">
            <a:off x="-7069730" y="-2169910"/>
            <a:ext cx="92320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163"/>
          <p:cNvCxnSpPr>
            <a:stCxn id="7" idx="6"/>
          </p:cNvCxnSpPr>
          <p:nvPr/>
        </p:nvCxnSpPr>
        <p:spPr>
          <a:xfrm rot="16200000">
            <a:off x="-6086903" y="-3152737"/>
            <a:ext cx="92320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165"/>
          <p:cNvCxnSpPr>
            <a:stCxn id="7" idx="6"/>
          </p:cNvCxnSpPr>
          <p:nvPr/>
        </p:nvCxnSpPr>
        <p:spPr>
          <a:xfrm rot="16200000">
            <a:off x="-5144478" y="-4095162"/>
            <a:ext cx="92320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182"/>
          <p:cNvCxnSpPr/>
          <p:nvPr/>
        </p:nvCxnSpPr>
        <p:spPr>
          <a:xfrm rot="16200000" flipV="1">
            <a:off x="-7079835" y="-2169910"/>
            <a:ext cx="94341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193"/>
          <p:cNvCxnSpPr/>
          <p:nvPr/>
        </p:nvCxnSpPr>
        <p:spPr>
          <a:xfrm rot="16200000">
            <a:off x="-5110250" y="-2165978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214"/>
          <p:cNvCxnSpPr/>
          <p:nvPr/>
        </p:nvCxnSpPr>
        <p:spPr>
          <a:xfrm rot="16200000">
            <a:off x="-4167824" y="-3108404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223"/>
          <p:cNvCxnSpPr/>
          <p:nvPr/>
        </p:nvCxnSpPr>
        <p:spPr>
          <a:xfrm rot="16200000" flipV="1">
            <a:off x="-6097008" y="-3152737"/>
            <a:ext cx="94341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225"/>
          <p:cNvCxnSpPr/>
          <p:nvPr/>
        </p:nvCxnSpPr>
        <p:spPr>
          <a:xfrm rot="16200000" flipV="1">
            <a:off x="-5110250" y="-2165978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242"/>
          <p:cNvCxnSpPr/>
          <p:nvPr/>
        </p:nvCxnSpPr>
        <p:spPr>
          <a:xfrm rot="16200000">
            <a:off x="-3184997" y="-212557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246"/>
          <p:cNvCxnSpPr/>
          <p:nvPr/>
        </p:nvCxnSpPr>
        <p:spPr>
          <a:xfrm rot="16200000" flipV="1">
            <a:off x="-5154583" y="-4095162"/>
            <a:ext cx="94341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296"/>
          <p:cNvCxnSpPr/>
          <p:nvPr/>
        </p:nvCxnSpPr>
        <p:spPr>
          <a:xfrm rot="16200000" flipV="1">
            <a:off x="-4167824" y="-3108404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298"/>
          <p:cNvCxnSpPr/>
          <p:nvPr/>
        </p:nvCxnSpPr>
        <p:spPr>
          <a:xfrm rot="16200000" flipV="1">
            <a:off x="-3184997" y="-212557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 rot="16200000">
            <a:off x="-5221919" y="-539135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67" name="文本框 66"/>
          <p:cNvSpPr txBox="1"/>
          <p:nvPr/>
        </p:nvSpPr>
        <p:spPr>
          <a:xfrm rot="16200000">
            <a:off x="-5214497" y="106319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68" name="文本框 67"/>
          <p:cNvSpPr txBox="1"/>
          <p:nvPr/>
        </p:nvSpPr>
        <p:spPr>
          <a:xfrm rot="16200000">
            <a:off x="-5232348" y="-241760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矩形 70">
                <a:extLst>
                  <a:ext uri="{FF2B5EF4-FFF2-40B4-BE49-F238E27FC236}">
                    <ele attr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-6426267" y="8511659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6426267" y="8511659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2" name="椭圆 71"/>
          <p:cNvSpPr/>
          <p:nvPr/>
        </p:nvSpPr>
        <p:spPr>
          <a:xfrm rot="16200000">
            <a:off x="-6622986" y="6792522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 rot="16200000">
            <a:off x="-6622986" y="5017725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-6718724" y="9862309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播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矩形 74">
                <a:extLst>
                  <a:ext uri="{FF2B5EF4-FFF2-40B4-BE49-F238E27FC236}">
                    <ele attr="{E685DD49-0501-45DD-8F08-0D37D2FB8C31}"/>
                  </a:ext>
                </a:extLst>
              </p:cNvPr>
              <p:cNvSpPr/>
              <p:nvPr/>
            </p:nvSpPr>
            <p:spPr>
              <a:xfrm rot="16200000">
                <a:off x="-4576359" y="8511659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576359" y="8511659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6" name="椭圆 75"/>
          <p:cNvSpPr/>
          <p:nvPr/>
        </p:nvSpPr>
        <p:spPr>
          <a:xfrm rot="16200000">
            <a:off x="-4773078" y="6792522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7" name="椭圆 76"/>
          <p:cNvSpPr/>
          <p:nvPr/>
        </p:nvSpPr>
        <p:spPr>
          <a:xfrm rot="16200000">
            <a:off x="-4773078" y="5017725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-4868816" y="9862309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放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矩形 78">
                <a:extLst>
                  <a:ext uri="{FF2B5EF4-FFF2-40B4-BE49-F238E27FC236}">
                    <ele attr="{FD21184E-7170-4920-9CDB-7A0F8274BF3B}"/>
                  </a:ext>
                </a:extLst>
              </p:cNvPr>
              <p:cNvSpPr/>
              <p:nvPr/>
            </p:nvSpPr>
            <p:spPr>
              <a:xfrm rot="16200000">
                <a:off x="-2626987" y="854243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626987" y="8542436"/>
                <a:ext cx="530942" cy="11158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0" name="椭圆 79"/>
          <p:cNvSpPr/>
          <p:nvPr/>
        </p:nvSpPr>
        <p:spPr>
          <a:xfrm rot="16200000">
            <a:off x="-2823706" y="68232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 rot="16200000">
            <a:off x="-2823706" y="5048502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-2919444" y="9893086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林</a:t>
            </a:r>
            <a:endParaRPr lang="zh-CN" altLang="en-US" sz="3200" b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-1627656" y="7199120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-1627656" y="8750283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-1627657" y="5424323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-1627657" y="9907463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矩形 86">
                <a:extLst>
                  <a:ext uri="{FF2B5EF4-FFF2-40B4-BE49-F238E27FC236}">
                    <ele attr="{5202EEDC-EA5C-4D00-8B5D-E095DD80A40E}"/>
                  </a:ext>
                </a:extLst>
              </p:cNvPr>
              <p:cNvSpPr/>
              <p:nvPr/>
            </p:nvSpPr>
            <p:spPr>
              <a:xfrm rot="16200000">
                <a:off x="-27609" y="8511658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7609" y="8511658"/>
                <a:ext cx="530942" cy="11158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8" name="椭圆 87"/>
          <p:cNvSpPr/>
          <p:nvPr/>
        </p:nvSpPr>
        <p:spPr>
          <a:xfrm rot="16200000">
            <a:off x="-224328" y="6792521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 rot="16200000">
            <a:off x="-224328" y="5017724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-320066" y="986230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南</a:t>
            </a:r>
            <a:endParaRPr lang="zh-CN" altLang="en-US" sz="3200" b="1" dirty="0"/>
          </a:p>
        </p:txBody>
      </p:sp>
      <p:cxnSp>
        <p:nvCxnSpPr>
          <p:cNvPr id="91" name="直接箭头连接符 33"/>
          <p:cNvCxnSpPr/>
          <p:nvPr/>
        </p:nvCxnSpPr>
        <p:spPr>
          <a:xfrm flipV="1">
            <a:off x="-6141133" y="7953698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35"/>
          <p:cNvCxnSpPr>
            <a:stCxn id="79" idx="3"/>
            <a:endCxn id="80" idx="2"/>
          </p:cNvCxnSpPr>
          <p:nvPr/>
        </p:nvCxnSpPr>
        <p:spPr>
          <a:xfrm flipV="1">
            <a:off x="-4310888" y="7953698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37"/>
          <p:cNvCxnSpPr>
            <a:stCxn id="83" idx="3"/>
            <a:endCxn id="84" idx="2"/>
          </p:cNvCxnSpPr>
          <p:nvPr/>
        </p:nvCxnSpPr>
        <p:spPr>
          <a:xfrm flipV="1">
            <a:off x="-2361516" y="79844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40"/>
          <p:cNvCxnSpPr/>
          <p:nvPr/>
        </p:nvCxnSpPr>
        <p:spPr>
          <a:xfrm flipV="1">
            <a:off x="237861" y="7953696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56"/>
          <p:cNvCxnSpPr>
            <a:stCxn id="75" idx="3"/>
            <a:endCxn id="80" idx="2"/>
          </p:cNvCxnSpPr>
          <p:nvPr/>
        </p:nvCxnSpPr>
        <p:spPr>
          <a:xfrm flipV="1">
            <a:off x="-6160796" y="7953698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58"/>
          <p:cNvCxnSpPr>
            <a:stCxn id="75" idx="3"/>
            <a:endCxn id="84" idx="2"/>
          </p:cNvCxnSpPr>
          <p:nvPr/>
        </p:nvCxnSpPr>
        <p:spPr>
          <a:xfrm flipV="1">
            <a:off x="-6160796" y="7984475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60"/>
          <p:cNvCxnSpPr>
            <a:stCxn id="75" idx="3"/>
            <a:endCxn id="92" idx="2"/>
          </p:cNvCxnSpPr>
          <p:nvPr/>
        </p:nvCxnSpPr>
        <p:spPr>
          <a:xfrm flipV="1">
            <a:off x="-6160796" y="7953697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64"/>
          <p:cNvCxnSpPr>
            <a:stCxn id="79" idx="3"/>
            <a:endCxn id="76" idx="2"/>
          </p:cNvCxnSpPr>
          <p:nvPr/>
        </p:nvCxnSpPr>
        <p:spPr>
          <a:xfrm flipH="1" flipV="1">
            <a:off x="-6160796" y="7953698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69"/>
          <p:cNvCxnSpPr>
            <a:stCxn id="79" idx="3"/>
            <a:endCxn id="84" idx="2"/>
          </p:cNvCxnSpPr>
          <p:nvPr/>
        </p:nvCxnSpPr>
        <p:spPr>
          <a:xfrm flipV="1">
            <a:off x="-4310888" y="7984475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71"/>
          <p:cNvCxnSpPr>
            <a:stCxn id="79" idx="3"/>
            <a:endCxn id="92" idx="2"/>
          </p:cNvCxnSpPr>
          <p:nvPr/>
        </p:nvCxnSpPr>
        <p:spPr>
          <a:xfrm flipV="1">
            <a:off x="-4310888" y="7953697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77"/>
          <p:cNvCxnSpPr>
            <a:stCxn id="83" idx="3"/>
            <a:endCxn id="76" idx="2"/>
          </p:cNvCxnSpPr>
          <p:nvPr/>
        </p:nvCxnSpPr>
        <p:spPr>
          <a:xfrm flipH="1" flipV="1">
            <a:off x="-6160796" y="7953698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81"/>
          <p:cNvCxnSpPr>
            <a:stCxn id="83" idx="3"/>
            <a:endCxn id="80" idx="2"/>
          </p:cNvCxnSpPr>
          <p:nvPr/>
        </p:nvCxnSpPr>
        <p:spPr>
          <a:xfrm flipH="1" flipV="1">
            <a:off x="-4310888" y="7953698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83"/>
          <p:cNvCxnSpPr>
            <a:stCxn id="83" idx="3"/>
            <a:endCxn id="92" idx="2"/>
          </p:cNvCxnSpPr>
          <p:nvPr/>
        </p:nvCxnSpPr>
        <p:spPr>
          <a:xfrm flipV="1">
            <a:off x="-2361516" y="7953697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89"/>
          <p:cNvCxnSpPr>
            <a:stCxn id="91" idx="3"/>
            <a:endCxn id="76" idx="2"/>
          </p:cNvCxnSpPr>
          <p:nvPr/>
        </p:nvCxnSpPr>
        <p:spPr>
          <a:xfrm flipH="1" flipV="1">
            <a:off x="-6160796" y="7953698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91"/>
          <p:cNvCxnSpPr>
            <a:stCxn id="91" idx="3"/>
            <a:endCxn id="80" idx="2"/>
          </p:cNvCxnSpPr>
          <p:nvPr/>
        </p:nvCxnSpPr>
        <p:spPr>
          <a:xfrm flipH="1" flipV="1">
            <a:off x="-4310888" y="7953698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93"/>
          <p:cNvCxnSpPr>
            <a:stCxn id="91" idx="3"/>
            <a:endCxn id="84" idx="2"/>
          </p:cNvCxnSpPr>
          <p:nvPr/>
        </p:nvCxnSpPr>
        <p:spPr>
          <a:xfrm flipH="1" flipV="1">
            <a:off x="-2361516" y="7984475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66"/>
          <p:cNvCxnSpPr/>
          <p:nvPr/>
        </p:nvCxnSpPr>
        <p:spPr>
          <a:xfrm flipV="1">
            <a:off x="-6136219" y="4484800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68"/>
          <p:cNvCxnSpPr/>
          <p:nvPr/>
        </p:nvCxnSpPr>
        <p:spPr>
          <a:xfrm flipV="1">
            <a:off x="-4276481" y="4484800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69"/>
          <p:cNvCxnSpPr/>
          <p:nvPr/>
        </p:nvCxnSpPr>
        <p:spPr>
          <a:xfrm flipV="1">
            <a:off x="-2341857" y="4515577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70"/>
          <p:cNvCxnSpPr/>
          <p:nvPr/>
        </p:nvCxnSpPr>
        <p:spPr>
          <a:xfrm flipV="1">
            <a:off x="237860" y="4514364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33"/>
          <p:cNvCxnSpPr/>
          <p:nvPr/>
        </p:nvCxnSpPr>
        <p:spPr>
          <a:xfrm flipV="1">
            <a:off x="-6141134" y="6163511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35"/>
          <p:cNvCxnSpPr/>
          <p:nvPr/>
        </p:nvCxnSpPr>
        <p:spPr>
          <a:xfrm flipV="1">
            <a:off x="-4310889" y="6163511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37"/>
          <p:cNvCxnSpPr/>
          <p:nvPr/>
        </p:nvCxnSpPr>
        <p:spPr>
          <a:xfrm flipV="1">
            <a:off x="-2361517" y="6194288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40"/>
          <p:cNvCxnSpPr/>
          <p:nvPr/>
        </p:nvCxnSpPr>
        <p:spPr>
          <a:xfrm flipV="1">
            <a:off x="237860" y="6163509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56"/>
          <p:cNvCxnSpPr/>
          <p:nvPr/>
        </p:nvCxnSpPr>
        <p:spPr>
          <a:xfrm flipV="1">
            <a:off x="-6160797" y="6163511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58"/>
          <p:cNvCxnSpPr/>
          <p:nvPr/>
        </p:nvCxnSpPr>
        <p:spPr>
          <a:xfrm flipV="1">
            <a:off x="-6160797" y="6194288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60"/>
          <p:cNvCxnSpPr/>
          <p:nvPr/>
        </p:nvCxnSpPr>
        <p:spPr>
          <a:xfrm flipV="1">
            <a:off x="-6160797" y="6163510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64"/>
          <p:cNvCxnSpPr/>
          <p:nvPr/>
        </p:nvCxnSpPr>
        <p:spPr>
          <a:xfrm flipH="1" flipV="1">
            <a:off x="-6160797" y="6163511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69"/>
          <p:cNvCxnSpPr/>
          <p:nvPr/>
        </p:nvCxnSpPr>
        <p:spPr>
          <a:xfrm flipV="1">
            <a:off x="-4310889" y="6194288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71"/>
          <p:cNvCxnSpPr/>
          <p:nvPr/>
        </p:nvCxnSpPr>
        <p:spPr>
          <a:xfrm flipV="1">
            <a:off x="-4310889" y="6163510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77"/>
          <p:cNvCxnSpPr/>
          <p:nvPr/>
        </p:nvCxnSpPr>
        <p:spPr>
          <a:xfrm flipH="1" flipV="1">
            <a:off x="-6160797" y="6163511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81"/>
          <p:cNvCxnSpPr/>
          <p:nvPr/>
        </p:nvCxnSpPr>
        <p:spPr>
          <a:xfrm flipH="1" flipV="1">
            <a:off x="-4310889" y="6163511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83"/>
          <p:cNvCxnSpPr/>
          <p:nvPr/>
        </p:nvCxnSpPr>
        <p:spPr>
          <a:xfrm flipV="1">
            <a:off x="-2361517" y="6163510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89"/>
          <p:cNvCxnSpPr/>
          <p:nvPr/>
        </p:nvCxnSpPr>
        <p:spPr>
          <a:xfrm flipH="1" flipV="1">
            <a:off x="-6160797" y="6163511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91"/>
          <p:cNvCxnSpPr/>
          <p:nvPr/>
        </p:nvCxnSpPr>
        <p:spPr>
          <a:xfrm flipH="1" flipV="1">
            <a:off x="-4310889" y="6163511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93"/>
          <p:cNvCxnSpPr/>
          <p:nvPr/>
        </p:nvCxnSpPr>
        <p:spPr>
          <a:xfrm flipH="1" flipV="1">
            <a:off x="-2361517" y="6194288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3531414" y="991328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歌手</a:t>
            </a:r>
            <a:endParaRPr lang="zh-CN" altLang="en-US" sz="3200" b="1" dirty="0"/>
          </a:p>
        </p:txBody>
      </p:sp>
      <p:sp>
        <p:nvSpPr>
          <p:cNvPr id="133" name="文本框 132"/>
          <p:cNvSpPr txBox="1"/>
          <p:nvPr/>
        </p:nvSpPr>
        <p:spPr>
          <a:xfrm>
            <a:off x="5253559" y="9907463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/>
              <a:t>人名</a:t>
            </a:r>
            <a:endParaRPr lang="zh-CN" altLang="en-US" sz="3200" b="1" dirty="0"/>
          </a:p>
        </p:txBody>
      </p:sp>
      <p:sp>
        <p:nvSpPr>
          <p:cNvPr id="134" name="文本框 133"/>
          <p:cNvSpPr txBox="1"/>
          <p:nvPr/>
        </p:nvSpPr>
        <p:spPr>
          <a:xfrm>
            <a:off x="6975704" y="991328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地理</a:t>
            </a:r>
            <a:endParaRPr lang="zh-CN" altLang="en-US" sz="3200" b="1" dirty="0"/>
          </a:p>
        </p:txBody>
      </p:sp>
      <p:sp>
        <p:nvSpPr>
          <p:cNvPr id="135" name="文本框 134"/>
          <p:cNvSpPr txBox="1"/>
          <p:nvPr/>
        </p:nvSpPr>
        <p:spPr>
          <a:xfrm>
            <a:off x="8697849" y="991328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诗词</a:t>
            </a:r>
            <a:endParaRPr lang="zh-CN" altLang="en-US" sz="3200" b="1" dirty="0"/>
          </a:p>
        </p:txBody>
      </p:sp>
      <p:sp>
        <p:nvSpPr>
          <p:cNvPr id="136" name="文本框 135"/>
          <p:cNvSpPr txBox="1"/>
          <p:nvPr/>
        </p:nvSpPr>
        <p:spPr>
          <a:xfrm>
            <a:off x="10419994" y="9907463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/>
              <a:t>歌名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矩形 137">
                <a:extLst>
                  <a:ext uri="{FF2B5EF4-FFF2-40B4-BE49-F238E27FC236}">
                    <ele attr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3729647" y="854243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8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29647" y="8542436"/>
                <a:ext cx="530942" cy="11158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矩形 138">
                <a:extLst>
                  <a:ext uri="{FF2B5EF4-FFF2-40B4-BE49-F238E27FC236}">
                    <ele attr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5565215" y="854243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9" name="矩形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65215" y="8542436"/>
                <a:ext cx="530942" cy="11158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矩形 139">
                <a:extLst>
                  <a:ext uri="{FF2B5EF4-FFF2-40B4-BE49-F238E27FC236}">
                    <ele attr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7289027" y="8546399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0" name="矩形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89027" y="8546399"/>
                <a:ext cx="530942" cy="111585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矩形 140">
                <a:extLst>
                  <a:ext uri="{FF2B5EF4-FFF2-40B4-BE49-F238E27FC236}">
                    <ele attr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9011172" y="854243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1" name="矩形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11172" y="8542436"/>
                <a:ext cx="530942" cy="111585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矩形 141">
                <a:extLst>
                  <a:ext uri="{FF2B5EF4-FFF2-40B4-BE49-F238E27FC236}">
                    <ele attr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10712450" y="854243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2" name="矩形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712450" y="8542435"/>
                <a:ext cx="530942" cy="111585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3437890" y="6460490"/>
            <a:ext cx="8098155" cy="1524000"/>
          </a:xfrm>
          <a:prstGeom prst="roundRect">
            <a:avLst/>
          </a:prstGeom>
          <a:solidFill>
            <a:srgbClr val="CAEAFD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>
            <a:stCxn id="138" idx="3"/>
          </p:cNvCxnSpPr>
          <p:nvPr/>
        </p:nvCxnSpPr>
        <p:spPr>
          <a:xfrm flipH="1" flipV="1">
            <a:off x="3994150" y="7987030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39" idx="3"/>
          </p:cNvCxnSpPr>
          <p:nvPr/>
        </p:nvCxnSpPr>
        <p:spPr>
          <a:xfrm flipH="1" flipV="1">
            <a:off x="5814695" y="7966075"/>
            <a:ext cx="15875" cy="8686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矩形 70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-6426267" y="8511659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7" name="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6446587" y="8511659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矩形 74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-4576359" y="8511659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矩形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596679" y="8511659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矩形 78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-2626987" y="854243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0" name="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647307" y="8542436"/>
                <a:ext cx="530942" cy="11158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矩形 86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-27609" y="8511658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1" name="矩形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7929" y="8511658"/>
                <a:ext cx="530942" cy="11158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3729647" y="854243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3" name="矩形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09327" y="8542436"/>
                <a:ext cx="530942" cy="11158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矩形 138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5565215" y="854243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5" name="矩形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44895" y="8542436"/>
                <a:ext cx="530942" cy="11158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矩形 139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7289027" y="8546399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6" name="矩形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68707" y="8546399"/>
                <a:ext cx="530942" cy="111585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矩形 140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9011172" y="854243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7" name="矩形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990852" y="8542436"/>
                <a:ext cx="530942" cy="111585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49" name="直接箭头连接符 148"/>
          <p:cNvCxnSpPr/>
          <p:nvPr/>
        </p:nvCxnSpPr>
        <p:spPr>
          <a:xfrm flipH="1" flipV="1">
            <a:off x="7546340" y="7987030"/>
            <a:ext cx="15875" cy="8686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 flipH="1" flipV="1">
            <a:off x="9268460" y="7987030"/>
            <a:ext cx="15875" cy="8686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 flipH="1" flipV="1">
            <a:off x="10969625" y="7987030"/>
            <a:ext cx="15875" cy="8686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组合 213"/>
          <p:cNvGrpSpPr/>
          <p:nvPr/>
        </p:nvGrpSpPr>
        <p:grpSpPr>
          <a:xfrm rot="16200000">
            <a:off x="-3355147" y="-1425576"/>
            <a:ext cx="16419446" cy="9709151"/>
            <a:chOff x="735790" y="-1425576"/>
            <a:chExt cx="16419446" cy="9709151"/>
          </a:xfrm>
        </p:grpSpPr>
        <p:sp>
          <p:nvSpPr>
            <p:cNvPr id="2" name="矩形: 圆角 1"/>
            <p:cNvSpPr/>
            <p:nvPr/>
          </p:nvSpPr>
          <p:spPr>
            <a:xfrm>
              <a:off x="1766009" y="-836258"/>
              <a:ext cx="1981200" cy="2302460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Service 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: 圆角 2"/>
            <p:cNvSpPr/>
            <p:nvPr/>
          </p:nvSpPr>
          <p:spPr>
            <a:xfrm>
              <a:off x="1777666" y="2205327"/>
              <a:ext cx="1981200" cy="2302460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CD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Interface 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1766009" y="5329074"/>
              <a:ext cx="1981200" cy="23024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Slot 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970807" y="-97843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970807" y="7069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262907" y="3106779"/>
              <a:ext cx="5147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970807" y="3704126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970807" y="61044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959150" y="6760157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970807" y="706925"/>
              <a:ext cx="0" cy="53975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ele attr="{7EE1FD53-DA9E-409F-934A-E964FFC6DE5F}"/>
                    </a:ext>
                  </a:extLst>
                </p:cNvPr>
                <p:cNvSpPr txBox="1"/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ele attr="{1ED5069B-835C-47A6-B138-EB3742CECB08}"/>
                    </a:ext>
                  </a:extLst>
                </p:cNvPr>
                <p:cNvSpPr txBox="1"/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ele attr="{209CFC37-95A2-4D23-AF8B-C2EE3FB4E424}"/>
                    </a:ext>
                  </a:extLst>
                </p:cNvPr>
                <p:cNvSpPr txBox="1"/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5" name="矩形 14"/>
            <p:cNvSpPr/>
            <p:nvPr/>
          </p:nvSpPr>
          <p:spPr>
            <a:xfrm>
              <a:off x="4514233" y="256993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60601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89620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17835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6854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3" idx="3"/>
            </p:cNvCxnSpPr>
            <p:nvPr/>
          </p:nvCxnSpPr>
          <p:spPr>
            <a:xfrm>
              <a:off x="3758866" y="3356557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506950" y="-530027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59873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88891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17107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46125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3751583" y="256591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4492077" y="5735994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58386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87404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15620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44638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3736710" y="6522612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: 圆角 32"/>
            <p:cNvSpPr/>
            <p:nvPr/>
          </p:nvSpPr>
          <p:spPr>
            <a:xfrm>
              <a:off x="6063507" y="-474044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ACD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190507" y="48213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35" name="直接箭头连接符 34"/>
            <p:cNvCxnSpPr>
              <a:stCxn id="21" idx="3"/>
              <a:endCxn id="33" idx="1"/>
            </p:cNvCxnSpPr>
            <p:nvPr/>
          </p:nvCxnSpPr>
          <p:spPr>
            <a:xfrm>
              <a:off x="5743508" y="208645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3" idx="3"/>
            </p:cNvCxnSpPr>
            <p:nvPr/>
          </p:nvCxnSpPr>
          <p:spPr>
            <a:xfrm>
              <a:off x="7143007" y="20864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7587507" y="25761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38" name="椭圆 37"/>
            <p:cNvSpPr/>
            <p:nvPr/>
          </p:nvSpPr>
          <p:spPr>
            <a:xfrm>
              <a:off x="8171703" y="23978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>
              <a:stCxn id="37" idx="3"/>
              <a:endCxn id="38" idx="2"/>
            </p:cNvCxnSpPr>
            <p:nvPr/>
          </p:nvCxnSpPr>
          <p:spPr>
            <a:xfrm flipV="1">
              <a:off x="7905007" y="208644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8222507" y="-26501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8562900" y="208644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9021056" y="-344006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9102650" y="-22151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9488746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9874844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9102650" y="23114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9488746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9874844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9102650" y="272177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9488746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9874844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9102650" y="51680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9488746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9874844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654616" y="-414046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56" name="直接箭头连接符 127"/>
            <p:cNvCxnSpPr>
              <a:stCxn id="42" idx="3"/>
              <a:endCxn id="55" idx="1"/>
            </p:cNvCxnSpPr>
            <p:nvPr/>
          </p:nvCxnSpPr>
          <p:spPr>
            <a:xfrm>
              <a:off x="10263741" y="218401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/>
            <p:cNvSpPr/>
            <p:nvPr/>
          </p:nvSpPr>
          <p:spPr>
            <a:xfrm>
              <a:off x="11410203" y="5599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117"/>
            <p:cNvCxnSpPr/>
            <p:nvPr/>
          </p:nvCxnSpPr>
          <p:spPr>
            <a:xfrm flipV="1">
              <a:off x="11143507" y="240659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11461007" y="-23299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60" name="直线连接符 11"/>
            <p:cNvCxnSpPr>
              <a:stCxn id="33" idx="0"/>
            </p:cNvCxnSpPr>
            <p:nvPr/>
          </p:nvCxnSpPr>
          <p:spPr>
            <a:xfrm flipH="1" flipV="1">
              <a:off x="6601140" y="-836258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"/>
            <p:cNvCxnSpPr/>
            <p:nvPr/>
          </p:nvCxnSpPr>
          <p:spPr>
            <a:xfrm flipV="1">
              <a:off x="11613407" y="-836258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5"/>
            <p:cNvCxnSpPr/>
            <p:nvPr/>
          </p:nvCxnSpPr>
          <p:spPr>
            <a:xfrm>
              <a:off x="6601140" y="-836258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圆角 100"/>
            <p:cNvSpPr/>
            <p:nvPr/>
          </p:nvSpPr>
          <p:spPr>
            <a:xfrm>
              <a:off x="6063507" y="2650887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190507" y="3173144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65" name="直接箭头连接符 103"/>
            <p:cNvCxnSpPr/>
            <p:nvPr/>
          </p:nvCxnSpPr>
          <p:spPr>
            <a:xfrm>
              <a:off x="5743508" y="3333576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108"/>
            <p:cNvCxnSpPr/>
            <p:nvPr/>
          </p:nvCxnSpPr>
          <p:spPr>
            <a:xfrm>
              <a:off x="7143007" y="3333576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7587507" y="3150692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9021056" y="2780925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9102650" y="2903420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9488746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9874844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9102650" y="3148045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9488746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9874844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9102650" y="3397108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9488746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9874844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9102650" y="3641733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9488746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9874844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0654616" y="2710885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82" name="直接箭头连接符 127"/>
            <p:cNvCxnSpPr>
              <a:endCxn id="63" idx="1"/>
            </p:cNvCxnSpPr>
            <p:nvPr/>
          </p:nvCxnSpPr>
          <p:spPr>
            <a:xfrm>
              <a:off x="10263741" y="3343332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117"/>
            <p:cNvCxnSpPr/>
            <p:nvPr/>
          </p:nvCxnSpPr>
          <p:spPr>
            <a:xfrm flipV="1">
              <a:off x="11143507" y="3365590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185"/>
            <p:cNvCxnSpPr/>
            <p:nvPr/>
          </p:nvCxnSpPr>
          <p:spPr>
            <a:xfrm flipH="1" flipV="1">
              <a:off x="6601140" y="2288673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186"/>
            <p:cNvCxnSpPr/>
            <p:nvPr/>
          </p:nvCxnSpPr>
          <p:spPr>
            <a:xfrm flipV="1">
              <a:off x="11613407" y="2288673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187"/>
            <p:cNvCxnSpPr/>
            <p:nvPr/>
          </p:nvCxnSpPr>
          <p:spPr>
            <a:xfrm>
              <a:off x="6601140" y="2288673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: 圆角 100"/>
            <p:cNvSpPr/>
            <p:nvPr/>
          </p:nvSpPr>
          <p:spPr>
            <a:xfrm>
              <a:off x="6063507" y="5839363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6190507" y="6361620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89" name="直接箭头连接符 103"/>
            <p:cNvCxnSpPr/>
            <p:nvPr/>
          </p:nvCxnSpPr>
          <p:spPr>
            <a:xfrm>
              <a:off x="5743508" y="6522052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108"/>
            <p:cNvCxnSpPr/>
            <p:nvPr/>
          </p:nvCxnSpPr>
          <p:spPr>
            <a:xfrm>
              <a:off x="7143007" y="652205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7587507" y="6339168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92" name="矩形 91"/>
            <p:cNvSpPr/>
            <p:nvPr/>
          </p:nvSpPr>
          <p:spPr>
            <a:xfrm>
              <a:off x="9021056" y="5969401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9102650" y="6091896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9488746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9874844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9102650" y="6336521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9488746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9874844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9102650" y="6585584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9488746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9874844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9102650" y="6830209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9488746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9874844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0654616" y="5899361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106" name="直接箭头连接符 127"/>
            <p:cNvCxnSpPr/>
            <p:nvPr/>
          </p:nvCxnSpPr>
          <p:spPr>
            <a:xfrm>
              <a:off x="10263741" y="6531808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17"/>
            <p:cNvCxnSpPr/>
            <p:nvPr/>
          </p:nvCxnSpPr>
          <p:spPr>
            <a:xfrm flipV="1">
              <a:off x="11143507" y="6554066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245"/>
            <p:cNvCxnSpPr/>
            <p:nvPr/>
          </p:nvCxnSpPr>
          <p:spPr>
            <a:xfrm flipH="1" flipV="1">
              <a:off x="6599021" y="5470194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247"/>
            <p:cNvCxnSpPr/>
            <p:nvPr/>
          </p:nvCxnSpPr>
          <p:spPr>
            <a:xfrm>
              <a:off x="6591657" y="5470194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文本框 109">
                  <a:extLst>
                    <a:ext uri="{FF2B5EF4-FFF2-40B4-BE49-F238E27FC236}">
                      <ele attr="{E8157728-4E11-484A-95D3-5BEF60FB8D1B}"/>
                    </a:ext>
                  </a:extLst>
                </p:cNvPr>
                <p:cNvSpPr txBox="1"/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0" name="文本框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文本框 110">
                  <a:extLst>
                    <a:ext uri="{FF2B5EF4-FFF2-40B4-BE49-F238E27FC236}">
                      <ele attr="{25F61A29-669E-4084-AF89-C2F29603DDD9}"/>
                    </a:ext>
                  </a:extLst>
                </p:cNvPr>
                <p:cNvSpPr txBox="1"/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1" name="文本框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本框 111">
                  <a:extLst>
                    <a:ext uri="{FF2B5EF4-FFF2-40B4-BE49-F238E27FC236}">
                      <ele attr="{0142BCB1-41DE-43E8-9AE8-CFECB7613D3C}"/>
                    </a:ext>
                  </a:extLst>
                </p:cNvPr>
                <p:cNvSpPr txBox="1"/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2" name="文本框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文本框 112">
                  <a:extLst>
                    <a:ext uri="{FF2B5EF4-FFF2-40B4-BE49-F238E27FC236}">
                      <ele attr="{83343AEC-F7C6-4D22-9E8C-10A050EF8112}"/>
                    </a:ext>
                  </a:extLst>
                </p:cNvPr>
                <p:cNvSpPr txBox="1"/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3" name="文本框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文本框 113">
                  <a:extLst>
                    <a:ext uri="{FF2B5EF4-FFF2-40B4-BE49-F238E27FC236}">
                      <ele attr="{D5B43106-1061-4430-B108-1F935D33FE77}"/>
                    </a:ext>
                  </a:extLst>
                </p:cNvPr>
                <p:cNvSpPr txBox="1"/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4" name="文本框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文本框 114">
                  <a:extLst>
                    <a:ext uri="{FF2B5EF4-FFF2-40B4-BE49-F238E27FC236}">
                      <ele attr="{CA6C7035-2D75-46F7-B824-E927E46EA49D}"/>
                    </a:ext>
                  </a:extLst>
                </p:cNvPr>
                <p:cNvSpPr txBox="1"/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5" name="文本框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16" name="直接箭头连接符 115"/>
            <p:cNvCxnSpPr>
              <a:stCxn id="33" idx="2"/>
            </p:cNvCxnSpPr>
            <p:nvPr/>
          </p:nvCxnSpPr>
          <p:spPr>
            <a:xfrm flipH="1">
              <a:off x="6601138" y="89133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本框 116">
                  <a:extLst>
                    <a:ext uri="{FF2B5EF4-FFF2-40B4-BE49-F238E27FC236}">
                      <ele attr="{01FCC1E7-B653-48BE-A340-C215AD85FAFC}"/>
                    </a:ext>
                  </a:extLst>
                </p:cNvPr>
                <p:cNvSpPr txBox="1"/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7" name="文本框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18" name="直接箭头连接符 117"/>
            <p:cNvCxnSpPr/>
            <p:nvPr/>
          </p:nvCxnSpPr>
          <p:spPr>
            <a:xfrm flipH="1">
              <a:off x="6604246" y="4004681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文本框 118">
                  <a:extLst>
                    <a:ext uri="{FF2B5EF4-FFF2-40B4-BE49-F238E27FC236}">
                      <ele attr="{4CF1590C-7D01-4AF4-9D13-067B16475400}"/>
                    </a:ext>
                  </a:extLst>
                </p:cNvPr>
                <p:cNvSpPr txBox="1"/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9" name="文本框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0" name="直接箭头连接符 119"/>
            <p:cNvCxnSpPr/>
            <p:nvPr/>
          </p:nvCxnSpPr>
          <p:spPr>
            <a:xfrm>
              <a:off x="11605802" y="5470194"/>
              <a:ext cx="5486" cy="8844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/>
            <p:nvPr/>
          </p:nvCxnSpPr>
          <p:spPr>
            <a:xfrm flipH="1">
              <a:off x="6608502" y="717305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文本框 121">
                  <a:extLst>
                    <a:ext uri="{FF2B5EF4-FFF2-40B4-BE49-F238E27FC236}">
                      <ele attr="{F4D56F63-6482-40A1-A6B6-3E0128693A75}"/>
                    </a:ext>
                  </a:extLst>
                </p:cNvPr>
                <p:cNvSpPr txBox="1"/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2" name="文本框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3" name="直接箭头连接符 122"/>
            <p:cNvCxnSpPr/>
            <p:nvPr/>
          </p:nvCxnSpPr>
          <p:spPr>
            <a:xfrm flipH="1">
              <a:off x="8385796" y="-58027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文本框 123">
                  <a:extLst>
                    <a:ext uri="{FF2B5EF4-FFF2-40B4-BE49-F238E27FC236}">
                      <ele attr="{3C6D5053-2140-4313-9C84-BB427F82B139}"/>
                    </a:ext>
                  </a:extLst>
                </p:cNvPr>
                <p:cNvSpPr txBox="1"/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4" name="文本框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5" name="直接箭头连接符 124"/>
            <p:cNvCxnSpPr/>
            <p:nvPr/>
          </p:nvCxnSpPr>
          <p:spPr>
            <a:xfrm flipV="1">
              <a:off x="8363163" y="383954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ele attr="{AC4CE6C2-0470-456C-A70D-C249A23D0B90}"/>
                    </a:ext>
                  </a:extLst>
                </p:cNvPr>
                <p:cNvSpPr txBox="1"/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6" name="文本框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27" name="椭圆 126"/>
            <p:cNvSpPr/>
            <p:nvPr/>
          </p:nvSpPr>
          <p:spPr>
            <a:xfrm>
              <a:off x="8173983" y="31514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8" name="直接箭头连接符 127"/>
            <p:cNvCxnSpPr>
              <a:endCxn id="127" idx="2"/>
            </p:cNvCxnSpPr>
            <p:nvPr/>
          </p:nvCxnSpPr>
          <p:spPr>
            <a:xfrm flipV="1">
              <a:off x="7907287" y="3336092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/>
            <p:cNvSpPr txBox="1"/>
            <p:nvPr/>
          </p:nvSpPr>
          <p:spPr>
            <a:xfrm>
              <a:off x="8224787" y="286243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0" name="直接箭头连接符 129"/>
            <p:cNvCxnSpPr/>
            <p:nvPr/>
          </p:nvCxnSpPr>
          <p:spPr>
            <a:xfrm>
              <a:off x="8565180" y="333609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/>
            <p:nvPr/>
          </p:nvCxnSpPr>
          <p:spPr>
            <a:xfrm flipH="1">
              <a:off x="8388076" y="254716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ele attr="{C13CA095-6103-4FCF-AE15-A60C5C11676A}"/>
                    </a:ext>
                  </a:extLst>
                </p:cNvPr>
                <p:cNvSpPr txBox="1"/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2" name="文本框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33" name="直接箭头连接符 132"/>
            <p:cNvCxnSpPr/>
            <p:nvPr/>
          </p:nvCxnSpPr>
          <p:spPr>
            <a:xfrm flipV="1">
              <a:off x="8365443" y="3511402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文本框 133">
                  <a:extLst>
                    <a:ext uri="{FF2B5EF4-FFF2-40B4-BE49-F238E27FC236}">
                      <ele attr="{94E764B7-AB0D-4C3B-A1ED-53D3B7573F06}"/>
                    </a:ext>
                  </a:extLst>
                </p:cNvPr>
                <p:cNvSpPr txBox="1"/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4" name="文本框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35" name="椭圆 134"/>
            <p:cNvSpPr/>
            <p:nvPr/>
          </p:nvSpPr>
          <p:spPr>
            <a:xfrm>
              <a:off x="8172425" y="6320509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" name="直接箭头连接符 135"/>
            <p:cNvCxnSpPr>
              <a:endCxn id="135" idx="2"/>
            </p:cNvCxnSpPr>
            <p:nvPr/>
          </p:nvCxnSpPr>
          <p:spPr>
            <a:xfrm flipV="1">
              <a:off x="7905729" y="6505175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8223229" y="6031517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8" name="直接箭头连接符 137"/>
            <p:cNvCxnSpPr/>
            <p:nvPr/>
          </p:nvCxnSpPr>
          <p:spPr>
            <a:xfrm>
              <a:off x="8563622" y="650517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 flipH="1">
              <a:off x="8386518" y="571625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文本框 139">
                  <a:extLst>
                    <a:ext uri="{FF2B5EF4-FFF2-40B4-BE49-F238E27FC236}">
                      <ele attr="{44FC2BE7-286F-4499-8885-E806DE1C3D8F}"/>
                    </a:ext>
                  </a:extLst>
                </p:cNvPr>
                <p:cNvSpPr txBox="1"/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0" name="文本框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41" name="直接箭头连接符 140"/>
            <p:cNvCxnSpPr/>
            <p:nvPr/>
          </p:nvCxnSpPr>
          <p:spPr>
            <a:xfrm flipV="1">
              <a:off x="8363885" y="6680485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文本框 141">
                  <a:extLst>
                    <a:ext uri="{FF2B5EF4-FFF2-40B4-BE49-F238E27FC236}">
                      <ele attr="{1819C71B-0140-4DBB-B87E-BC6AC2817854}"/>
                    </a:ext>
                  </a:extLst>
                </p:cNvPr>
                <p:cNvSpPr txBox="1"/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2" name="文本框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43" name="文本框 142"/>
            <p:cNvSpPr txBox="1"/>
            <p:nvPr/>
          </p:nvSpPr>
          <p:spPr>
            <a:xfrm>
              <a:off x="12704162" y="-182620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12790656" y="4821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箭头连接符 144"/>
            <p:cNvCxnSpPr/>
            <p:nvPr/>
          </p:nvCxnSpPr>
          <p:spPr>
            <a:xfrm flipH="1">
              <a:off x="11610610" y="43127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>
                  <a:extLst>
                    <a:ext uri="{FF2B5EF4-FFF2-40B4-BE49-F238E27FC236}">
                      <ele attr="{3E60A883-4C6D-4CFF-9547-3ACF8A56613E}"/>
                    </a:ext>
                  </a:extLst>
                </p:cNvPr>
                <p:cNvSpPr txBox="1"/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6" name="文本框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47" name="矩形 146"/>
            <p:cNvSpPr/>
            <p:nvPr/>
          </p:nvSpPr>
          <p:spPr>
            <a:xfrm>
              <a:off x="13901155" y="-44041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13992940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14283123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连接符 149"/>
            <p:cNvCxnSpPr>
              <a:stCxn id="21" idx="0"/>
            </p:cNvCxnSpPr>
            <p:nvPr/>
          </p:nvCxnSpPr>
          <p:spPr>
            <a:xfrm flipV="1">
              <a:off x="5125229" y="-1168153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5125229" y="-1150616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endCxn id="144" idx="0"/>
            </p:cNvCxnSpPr>
            <p:nvPr/>
          </p:nvCxnSpPr>
          <p:spPr>
            <a:xfrm>
              <a:off x="12986255" y="-1150616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27"/>
            <p:cNvCxnSpPr/>
            <p:nvPr/>
          </p:nvCxnSpPr>
          <p:spPr>
            <a:xfrm>
              <a:off x="11807084" y="23524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文本框 153">
                  <a:extLst>
                    <a:ext uri="{FF2B5EF4-FFF2-40B4-BE49-F238E27FC236}">
                      <ele attr="{794991B1-0EFD-4F6F-AFDF-453579DF8F96}"/>
                    </a:ext>
                  </a:extLst>
                </p:cNvPr>
                <p:cNvSpPr txBox="1"/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4" name="文本框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55" name="直接箭头连接符 127"/>
            <p:cNvCxnSpPr/>
            <p:nvPr/>
          </p:nvCxnSpPr>
          <p:spPr>
            <a:xfrm>
              <a:off x="12452877" y="228666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/>
            <p:nvPr/>
          </p:nvCxnSpPr>
          <p:spPr>
            <a:xfrm flipV="1">
              <a:off x="12986254" y="445667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文本框 156">
                  <a:extLst>
                    <a:ext uri="{FF2B5EF4-FFF2-40B4-BE49-F238E27FC236}">
                      <ele attr="{B74D201E-A663-4B22-A6E3-CDC0B1CC880E}"/>
                    </a:ext>
                  </a:extLst>
                </p:cNvPr>
                <p:cNvSpPr txBox="1"/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7" name="文本框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文本框 157">
                  <a:extLst>
                    <a:ext uri="{FF2B5EF4-FFF2-40B4-BE49-F238E27FC236}">
                      <ele attr="{17B22C44-1A82-4AD0-95C9-7E9304196D94}"/>
                    </a:ext>
                  </a:extLst>
                </p:cNvPr>
                <p:cNvSpPr txBox="1"/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8" name="文本框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59" name="椭圆 158"/>
            <p:cNvSpPr/>
            <p:nvPr/>
          </p:nvSpPr>
          <p:spPr>
            <a:xfrm>
              <a:off x="11410203" y="3157861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1461007" y="286886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1" name="直接箭头连接符 160"/>
            <p:cNvCxnSpPr/>
            <p:nvPr/>
          </p:nvCxnSpPr>
          <p:spPr>
            <a:xfrm flipH="1">
              <a:off x="11610610" y="3533140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文本框 161">
                  <a:extLst>
                    <a:ext uri="{FF2B5EF4-FFF2-40B4-BE49-F238E27FC236}">
                      <ele attr="{5723CD47-84FC-4F17-9AAB-BF35BB7C021D}"/>
                    </a:ext>
                  </a:extLst>
                </p:cNvPr>
                <p:cNvSpPr txBox="1"/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2" name="文本框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63" name="直接箭头连接符 127"/>
            <p:cNvCxnSpPr/>
            <p:nvPr/>
          </p:nvCxnSpPr>
          <p:spPr>
            <a:xfrm>
              <a:off x="11807084" y="3337117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文本框 163">
                  <a:extLst>
                    <a:ext uri="{FF2B5EF4-FFF2-40B4-BE49-F238E27FC236}">
                      <ele attr="{E571245C-7EFF-4C36-8D14-B70E37553C11}"/>
                    </a:ext>
                  </a:extLst>
                </p:cNvPr>
                <p:cNvSpPr txBox="1"/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4" name="文本框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65" name="椭圆 164"/>
            <p:cNvSpPr/>
            <p:nvPr/>
          </p:nvSpPr>
          <p:spPr>
            <a:xfrm>
              <a:off x="11413635" y="635274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1464439" y="6063751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7" name="直接箭头连接符 166"/>
            <p:cNvCxnSpPr/>
            <p:nvPr/>
          </p:nvCxnSpPr>
          <p:spPr>
            <a:xfrm flipH="1">
              <a:off x="11614042" y="672802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文本框 167">
                  <a:extLst>
                    <a:ext uri="{FF2B5EF4-FFF2-40B4-BE49-F238E27FC236}">
                      <ele attr="{6C797584-1F91-4D56-A747-00D8B702C4B5}"/>
                    </a:ext>
                  </a:extLst>
                </p:cNvPr>
                <p:cNvSpPr txBox="1"/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8" name="文本框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69" name="直接箭头连接符 127"/>
            <p:cNvCxnSpPr/>
            <p:nvPr/>
          </p:nvCxnSpPr>
          <p:spPr>
            <a:xfrm>
              <a:off x="11810516" y="653199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文本框 169">
                  <a:extLst>
                    <a:ext uri="{FF2B5EF4-FFF2-40B4-BE49-F238E27FC236}">
                      <ele attr="{95351F7A-6F99-492C-9743-F80347C7C4FB}"/>
                    </a:ext>
                  </a:extLst>
                </p:cNvPr>
                <p:cNvSpPr txBox="1"/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0" name="文本框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71" name="文本框 170"/>
            <p:cNvSpPr txBox="1"/>
            <p:nvPr/>
          </p:nvSpPr>
          <p:spPr>
            <a:xfrm>
              <a:off x="12704162" y="291615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12790656" y="314698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连接符 172"/>
            <p:cNvCxnSpPr/>
            <p:nvPr/>
          </p:nvCxnSpPr>
          <p:spPr>
            <a:xfrm flipV="1">
              <a:off x="5125229" y="193062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5125229" y="194815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>
              <a:endCxn id="172" idx="0"/>
            </p:cNvCxnSpPr>
            <p:nvPr/>
          </p:nvCxnSpPr>
          <p:spPr>
            <a:xfrm>
              <a:off x="12986255" y="194815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27"/>
            <p:cNvCxnSpPr>
              <a:stCxn id="172" idx="6"/>
              <a:endCxn id="191" idx="1"/>
            </p:cNvCxnSpPr>
            <p:nvPr/>
          </p:nvCxnSpPr>
          <p:spPr>
            <a:xfrm>
              <a:off x="13181853" y="3331652"/>
              <a:ext cx="724139" cy="337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文本框 176">
                  <a:extLst>
                    <a:ext uri="{FF2B5EF4-FFF2-40B4-BE49-F238E27FC236}">
                      <ele attr="{8D26CA35-EF72-41A9-A1A6-60FF96CDB977}"/>
                    </a:ext>
                  </a:extLst>
                </p:cNvPr>
                <p:cNvSpPr txBox="1"/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7" name="文本框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78" name="直接箭头连接符 127"/>
            <p:cNvCxnSpPr/>
            <p:nvPr/>
          </p:nvCxnSpPr>
          <p:spPr>
            <a:xfrm>
              <a:off x="12452877" y="332743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/>
            <p:nvPr/>
          </p:nvCxnSpPr>
          <p:spPr>
            <a:xfrm flipV="1">
              <a:off x="12986254" y="354444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文本框 179">
                  <a:extLst>
                    <a:ext uri="{FF2B5EF4-FFF2-40B4-BE49-F238E27FC236}">
                      <ele attr="{E1D01535-303A-4541-8D8A-7D35951020D5}"/>
                    </a:ext>
                  </a:extLst>
                </p:cNvPr>
                <p:cNvSpPr txBox="1"/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0" name="文本框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81" name="文本框 180"/>
            <p:cNvSpPr txBox="1"/>
            <p:nvPr/>
          </p:nvSpPr>
          <p:spPr>
            <a:xfrm>
              <a:off x="12698245" y="610049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12784739" y="63313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3" name="直接连接符 182"/>
            <p:cNvCxnSpPr/>
            <p:nvPr/>
          </p:nvCxnSpPr>
          <p:spPr>
            <a:xfrm flipV="1">
              <a:off x="5119312" y="511496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5119312" y="513249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>
              <a:endCxn id="182" idx="0"/>
            </p:cNvCxnSpPr>
            <p:nvPr/>
          </p:nvCxnSpPr>
          <p:spPr>
            <a:xfrm>
              <a:off x="12980338" y="513249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27"/>
            <p:cNvCxnSpPr>
              <a:stCxn id="182" idx="6"/>
              <a:endCxn id="194" idx="1"/>
            </p:cNvCxnSpPr>
            <p:nvPr/>
          </p:nvCxnSpPr>
          <p:spPr>
            <a:xfrm>
              <a:off x="13175936" y="6515992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文本框 186">
                  <a:extLst>
                    <a:ext uri="{FF2B5EF4-FFF2-40B4-BE49-F238E27FC236}">
                      <ele attr="{0E42D21C-0A58-4F55-91D3-0F29E5418771}"/>
                    </a:ext>
                  </a:extLst>
                </p:cNvPr>
                <p:cNvSpPr txBox="1"/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7" name="文本框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88" name="直接箭头连接符 127"/>
            <p:cNvCxnSpPr/>
            <p:nvPr/>
          </p:nvCxnSpPr>
          <p:spPr>
            <a:xfrm>
              <a:off x="12446960" y="651177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/>
            <p:nvPr/>
          </p:nvCxnSpPr>
          <p:spPr>
            <a:xfrm flipV="1">
              <a:off x="12980337" y="672878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文本框 189">
                  <a:extLst>
                    <a:ext uri="{FF2B5EF4-FFF2-40B4-BE49-F238E27FC236}">
                      <ele attr="{D6986F27-65EB-44ED-A11A-DAC8AAA9E281}"/>
                    </a:ext>
                  </a:extLst>
                </p:cNvPr>
                <p:cNvSpPr txBox="1"/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90" name="文本框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91" name="矩形 190"/>
            <p:cNvSpPr/>
            <p:nvPr/>
          </p:nvSpPr>
          <p:spPr>
            <a:xfrm>
              <a:off x="13905992" y="262675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13997777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14287960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13909134" y="5791078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14000919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14291102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: 圆角 196"/>
            <p:cNvSpPr/>
            <p:nvPr/>
          </p:nvSpPr>
          <p:spPr>
            <a:xfrm>
              <a:off x="735790" y="-1425576"/>
              <a:ext cx="16419446" cy="9709151"/>
            </a:xfrm>
            <a:prstGeom prst="roundRect">
              <a:avLst>
                <a:gd name="adj" fmla="val 4016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14573259" y="-34400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14880697" y="-344007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14571791" y="2730949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14883257" y="2730364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14606369" y="587971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14890200" y="5887492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4" name="直接箭头连接符 127"/>
            <p:cNvCxnSpPr/>
            <p:nvPr/>
          </p:nvCxnSpPr>
          <p:spPr>
            <a:xfrm flipV="1">
              <a:off x="15137713" y="289407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: 圆角 204"/>
            <p:cNvSpPr/>
            <p:nvPr/>
          </p:nvSpPr>
          <p:spPr>
            <a:xfrm>
              <a:off x="15605040" y="-705466"/>
              <a:ext cx="1146745" cy="2007437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6" name="直接箭头连接符 127"/>
            <p:cNvCxnSpPr/>
            <p:nvPr/>
          </p:nvCxnSpPr>
          <p:spPr>
            <a:xfrm flipV="1">
              <a:off x="15140530" y="3405156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矩形: 圆角 206"/>
            <p:cNvSpPr/>
            <p:nvPr/>
          </p:nvSpPr>
          <p:spPr>
            <a:xfrm>
              <a:off x="15607857" y="2410283"/>
              <a:ext cx="1146745" cy="2007437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D7A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8" name="直接箭头连接符 127"/>
            <p:cNvCxnSpPr/>
            <p:nvPr/>
          </p:nvCxnSpPr>
          <p:spPr>
            <a:xfrm flipV="1">
              <a:off x="15140530" y="6572520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矩形: 圆角 208"/>
            <p:cNvSpPr/>
            <p:nvPr/>
          </p:nvSpPr>
          <p:spPr>
            <a:xfrm>
              <a:off x="15607857" y="5577647"/>
              <a:ext cx="1146745" cy="2007437"/>
            </a:xfrm>
            <a:prstGeom prst="roundRect">
              <a:avLst/>
            </a:prstGeom>
            <a:solidFill>
              <a:srgbClr val="E2F0D9"/>
            </a:solidFill>
            <a:ln w="25400">
              <a:solidFill>
                <a:srgbClr val="A6D8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矩形: 圆角 209"/>
            <p:cNvSpPr/>
            <p:nvPr/>
          </p:nvSpPr>
          <p:spPr>
            <a:xfrm>
              <a:off x="844188" y="-1269242"/>
              <a:ext cx="3179992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: 圆角 210"/>
            <p:cNvSpPr/>
            <p:nvPr/>
          </p:nvSpPr>
          <p:spPr>
            <a:xfrm>
              <a:off x="4176110" y="-1243498"/>
              <a:ext cx="9279103" cy="9344992"/>
            </a:xfrm>
            <a:prstGeom prst="roundRect">
              <a:avLst>
                <a:gd name="adj" fmla="val 2123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: 圆角 211"/>
            <p:cNvSpPr/>
            <p:nvPr/>
          </p:nvSpPr>
          <p:spPr>
            <a:xfrm>
              <a:off x="13648274" y="-1243498"/>
              <a:ext cx="3328818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3" name="直接箭头连接符 127"/>
            <p:cNvCxnSpPr/>
            <p:nvPr/>
          </p:nvCxnSpPr>
          <p:spPr>
            <a:xfrm>
              <a:off x="13177323" y="252900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922944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词向量表示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6525128" y="338087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3693695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加载训练模型参数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854241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6525127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9356559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/>
          <p:cNvCxnSpPr>
            <a:stCxn id="8" idx="2"/>
            <a:endCxn id="5" idx="1"/>
          </p:cNvCxnSpPr>
          <p:nvPr/>
        </p:nvCxnSpPr>
        <p:spPr>
          <a:xfrm rot="16200000" flipH="1">
            <a:off x="5865394" y="3136233"/>
            <a:ext cx="79408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/>
          <p:cNvCxnSpPr>
            <a:stCxn id="9" idx="2"/>
            <a:endCxn id="5" idx="3"/>
          </p:cNvCxnSpPr>
          <p:nvPr/>
        </p:nvCxnSpPr>
        <p:spPr>
          <a:xfrm rot="5400000">
            <a:off x="8337885" y="3114176"/>
            <a:ext cx="79408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/>
          <p:cNvCxnSpPr>
            <a:stCxn id="5" idx="2"/>
            <a:endCxn id="6" idx="0"/>
          </p:cNvCxnSpPr>
          <p:nvPr/>
        </p:nvCxnSpPr>
        <p:spPr>
          <a:xfrm rot="5400000">
            <a:off x="5789198" y="3078081"/>
            <a:ext cx="565483" cy="2831433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3"/>
            <a:endCxn id="6" idx="1"/>
          </p:cNvCxnSpPr>
          <p:nvPr/>
        </p:nvCxnSpPr>
        <p:spPr>
          <a:xfrm>
            <a:off x="2779294" y="5191628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6" idx="3"/>
            <a:endCxn id="10" idx="1"/>
          </p:cNvCxnSpPr>
          <p:nvPr/>
        </p:nvCxnSpPr>
        <p:spPr>
          <a:xfrm>
            <a:off x="5618748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3"/>
            <a:endCxn id="11" idx="1"/>
          </p:cNvCxnSpPr>
          <p:nvPr/>
        </p:nvCxnSpPr>
        <p:spPr>
          <a:xfrm>
            <a:off x="8450180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4087707" y="1158495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“查询成都前往杭州的火车票”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506980" y="2145616"/>
            <a:ext cx="2231828" cy="436228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服务分类器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005541" y="3205482"/>
            <a:ext cx="2814508" cy="849425"/>
          </a:xfrm>
          <a:prstGeom prst="roundRect">
            <a:avLst/>
          </a:prstGeom>
          <a:solidFill>
            <a:srgbClr val="DEEBF7"/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08119" y="3205482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train</a:t>
            </a:r>
            <a:endParaRPr lang="en-US" altLang="zh-CN" b="1" dirty="0"/>
          </a:p>
          <a:p>
            <a:pPr algn="ctr"/>
            <a:endParaRPr lang="zh-CN" altLang="en-US" b="1" dirty="0"/>
          </a:p>
        </p:txBody>
      </p:sp>
      <p:sp>
        <p:nvSpPr>
          <p:cNvPr id="10" name="矩形: 圆角 9"/>
          <p:cNvSpPr/>
          <p:nvPr/>
        </p:nvSpPr>
        <p:spPr>
          <a:xfrm>
            <a:off x="1081735" y="3615654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516957" y="3606031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4178676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881254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weather</a:t>
            </a:r>
            <a:endParaRPr lang="en-US" altLang="zh-CN" b="1" dirty="0"/>
          </a:p>
          <a:p>
            <a:pPr algn="ctr"/>
            <a:endParaRPr lang="zh-CN" altLang="en-US" b="1" dirty="0"/>
          </a:p>
        </p:txBody>
      </p:sp>
      <p:sp>
        <p:nvSpPr>
          <p:cNvPr id="19" name="矩形: 圆角 18"/>
          <p:cNvSpPr/>
          <p:nvPr/>
        </p:nvSpPr>
        <p:spPr>
          <a:xfrm>
            <a:off x="4254870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5690092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7699242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401820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news</a:t>
            </a:r>
            <a:endParaRPr lang="en-US" altLang="zh-CN" b="1" dirty="0"/>
          </a:p>
          <a:p>
            <a:pPr algn="ctr"/>
            <a:endParaRPr lang="zh-CN" altLang="en-US" b="1" dirty="0"/>
          </a:p>
        </p:txBody>
      </p:sp>
      <p:sp>
        <p:nvSpPr>
          <p:cNvPr id="23" name="矩形: 圆角 22"/>
          <p:cNvSpPr/>
          <p:nvPr/>
        </p:nvSpPr>
        <p:spPr>
          <a:xfrm>
            <a:off x="7775436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9210658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5805964" y="3420667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…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339105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5770832" y="470891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箭头: 下 39"/>
          <p:cNvSpPr/>
          <p:nvPr/>
        </p:nvSpPr>
        <p:spPr>
          <a:xfrm>
            <a:off x="5463984" y="16529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/>
          <p:cNvSpPr/>
          <p:nvPr/>
        </p:nvSpPr>
        <p:spPr>
          <a:xfrm>
            <a:off x="5463984" y="270745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/>
          <p:cNvSpPr/>
          <p:nvPr/>
        </p:nvSpPr>
        <p:spPr>
          <a:xfrm>
            <a:off x="5444447" y="422599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/>
          <p:cNvSpPr/>
          <p:nvPr/>
        </p:nvSpPr>
        <p:spPr>
          <a:xfrm>
            <a:off x="7859672" y="470064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矩形: 圆角 54"/>
          <p:cNvSpPr/>
          <p:nvPr/>
        </p:nvSpPr>
        <p:spPr>
          <a:xfrm>
            <a:off x="9291399" y="471295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箭头: 下 55"/>
          <p:cNvSpPr/>
          <p:nvPr/>
        </p:nvSpPr>
        <p:spPr>
          <a:xfrm>
            <a:off x="8965014" y="423003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/>
          <p:cNvSpPr/>
          <p:nvPr/>
        </p:nvSpPr>
        <p:spPr>
          <a:xfrm>
            <a:off x="1179337" y="468429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矩形: 圆角 57"/>
          <p:cNvSpPr/>
          <p:nvPr/>
        </p:nvSpPr>
        <p:spPr>
          <a:xfrm>
            <a:off x="2611064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箭头: 下 58"/>
          <p:cNvSpPr/>
          <p:nvPr/>
        </p:nvSpPr>
        <p:spPr>
          <a:xfrm>
            <a:off x="2284679" y="42136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/>
          <p:cNvSpPr/>
          <p:nvPr/>
        </p:nvSpPr>
        <p:spPr>
          <a:xfrm>
            <a:off x="1810883" y="5653702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查询</a:t>
            </a:r>
            <a:r>
              <a:rPr lang="zh-CN" altLang="en-US" b="1" dirty="0">
                <a:solidFill>
                  <a:schemeClr val="accent2"/>
                </a:solidFill>
              </a:rPr>
              <a:t>成都</a:t>
            </a:r>
            <a:r>
              <a:rPr lang="zh-CN" altLang="en-US" dirty="0">
                <a:solidFill>
                  <a:schemeClr val="tx1"/>
                </a:solidFill>
              </a:rPr>
              <a:t>前往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杭州</a:t>
            </a:r>
            <a:r>
              <a:rPr lang="zh-CN" altLang="en-US" dirty="0">
                <a:solidFill>
                  <a:schemeClr val="tx1"/>
                </a:solidFill>
              </a:rPr>
              <a:t>的火车票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/>
          <p:cNvSpPr/>
          <p:nvPr/>
        </p:nvSpPr>
        <p:spPr>
          <a:xfrm>
            <a:off x="2184583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rgbClr val="ED7D31"/>
                </a:solidFill>
              </a:rPr>
              <a:t>startCity</a:t>
            </a:r>
            <a:endParaRPr lang="en-US" altLang="zh-CN" sz="1600" b="1" dirty="0">
              <a:solidFill>
                <a:srgbClr val="ED7D31"/>
              </a:solidFill>
            </a:endParaRPr>
          </a:p>
        </p:txBody>
      </p:sp>
      <p:sp>
        <p:nvSpPr>
          <p:cNvPr id="62" name="矩形: 圆角 61"/>
          <p:cNvSpPr/>
          <p:nvPr/>
        </p:nvSpPr>
        <p:spPr>
          <a:xfrm>
            <a:off x="3139751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en-US" altLang="zh-CN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矩形: 圆角 62"/>
          <p:cNvSpPr/>
          <p:nvPr/>
        </p:nvSpPr>
        <p:spPr>
          <a:xfrm>
            <a:off x="914586" y="5815911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endParaRPr lang="en-US" altLang="zh-CN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箭头: 下 63"/>
          <p:cNvSpPr/>
          <p:nvPr/>
        </p:nvSpPr>
        <p:spPr>
          <a:xfrm>
            <a:off x="2286422" y="5187746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加载预训练模型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6525128" y="335129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对预训练模型微调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3693696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加载模型参数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854242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6525128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9356560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/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8" idx="2"/>
            <a:endCxn id="5" idx="1"/>
          </p:cNvCxnSpPr>
          <p:nvPr/>
        </p:nvCxnSpPr>
        <p:spPr>
          <a:xfrm rot="16200000" flipH="1">
            <a:off x="5880184" y="3121443"/>
            <a:ext cx="76450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9" idx="2"/>
            <a:endCxn id="5" idx="3"/>
          </p:cNvCxnSpPr>
          <p:nvPr/>
        </p:nvCxnSpPr>
        <p:spPr>
          <a:xfrm rot="5400000">
            <a:off x="8352675" y="3099386"/>
            <a:ext cx="76450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/>
          <p:cNvCxnSpPr>
            <a:stCxn id="5" idx="1"/>
            <a:endCxn id="6" idx="0"/>
          </p:cNvCxnSpPr>
          <p:nvPr/>
        </p:nvCxnSpPr>
        <p:spPr>
          <a:xfrm rot="10800000" flipV="1">
            <a:off x="4656224" y="3766386"/>
            <a:ext cx="1868905" cy="2075439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6" idx="1"/>
          </p:cNvCxnSpPr>
          <p:nvPr/>
        </p:nvCxnSpPr>
        <p:spPr>
          <a:xfrm>
            <a:off x="2779295" y="6256915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10" idx="1"/>
          </p:cNvCxnSpPr>
          <p:nvPr/>
        </p:nvCxnSpPr>
        <p:spPr>
          <a:xfrm>
            <a:off x="5618749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  <a:endCxn id="11" idx="1"/>
          </p:cNvCxnSpPr>
          <p:nvPr/>
        </p:nvCxnSpPr>
        <p:spPr>
          <a:xfrm>
            <a:off x="8450181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/>
          <p:cNvSpPr/>
          <p:nvPr/>
        </p:nvSpPr>
        <p:spPr>
          <a:xfrm>
            <a:off x="6525128" y="4596562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5" idx="2"/>
            <a:endCxn id="24" idx="0"/>
          </p:cNvCxnSpPr>
          <p:nvPr/>
        </p:nvCxnSpPr>
        <p:spPr>
          <a:xfrm>
            <a:off x="7487655" y="4181476"/>
            <a:ext cx="0" cy="415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4" idx="1"/>
          </p:cNvCxnSpPr>
          <p:nvPr/>
        </p:nvCxnSpPr>
        <p:spPr>
          <a:xfrm>
            <a:off x="4656223" y="5011651"/>
            <a:ext cx="186890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52400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8875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4124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81373" y="2876550"/>
            <a:ext cx="952499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76622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33871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29120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86369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81618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238867" y="2876550"/>
            <a:ext cx="952499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34116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91366" y="2876550"/>
            <a:ext cx="952499" cy="828675"/>
          </a:xfrm>
          <a:prstGeom prst="rect">
            <a:avLst/>
          </a:prstGeom>
          <a:solidFill>
            <a:srgbClr val="FDF0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86615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43864" y="2876550"/>
            <a:ext cx="952499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143863" y="379094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27539" y="3167390"/>
            <a:ext cx="573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查 询 </a:t>
            </a:r>
            <a:r>
              <a:rPr lang="zh-CN" altLang="en-US" sz="2800" b="1" dirty="0">
                <a:solidFill>
                  <a:srgbClr val="7030A0"/>
                </a:solidFill>
              </a:rPr>
              <a:t>后 天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ED7D31"/>
                </a:solidFill>
              </a:rPr>
              <a:t>成 都</a:t>
            </a:r>
            <a:r>
              <a:rPr lang="zh-CN" altLang="en-US" sz="2800" b="1" dirty="0"/>
              <a:t> 到 </a:t>
            </a:r>
            <a:r>
              <a:rPr lang="zh-CN" altLang="en-US" sz="2800" b="1" dirty="0">
                <a:solidFill>
                  <a:srgbClr val="548235"/>
                </a:solidFill>
              </a:rPr>
              <a:t>杭 州</a:t>
            </a:r>
            <a:r>
              <a:rPr lang="zh-CN" altLang="en-US" sz="2800" b="1" dirty="0"/>
              <a:t> 的 航 班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640900" y="4116712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411225" y="217762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199072" y="216804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761958" y="217283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855933" y="217295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9212895" y="408582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443611" y="217295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B-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1760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B-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70841" y="2172838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I-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65252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I-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2293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B-date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75547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I-date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3022940" y="3697092"/>
            <a:ext cx="40057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3313130" y="2696058"/>
            <a:ext cx="519834" cy="4291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4158642" y="3697092"/>
            <a:ext cx="186847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901072" y="3697092"/>
            <a:ext cx="20536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4885151" y="2696058"/>
            <a:ext cx="313150" cy="471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5867666" y="2700848"/>
            <a:ext cx="74369" cy="455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6993701" y="2721921"/>
            <a:ext cx="360637" cy="487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651321" y="3737429"/>
            <a:ext cx="401613" cy="398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7292756" y="3697092"/>
            <a:ext cx="877870" cy="469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7599126" y="2760461"/>
            <a:ext cx="391172" cy="449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8116866" y="2784212"/>
            <a:ext cx="390135" cy="425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8597818" y="3732756"/>
            <a:ext cx="834281" cy="393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8875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4124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81373" y="2876550"/>
            <a:ext cx="952499" cy="828675"/>
          </a:xfrm>
          <a:prstGeom prst="rect">
            <a:avLst/>
          </a:prstGeom>
          <a:solidFill>
            <a:srgbClr val="ED7A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76622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33871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29120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86369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81618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238867" y="2876550"/>
            <a:ext cx="952499" cy="828675"/>
          </a:xfrm>
          <a:prstGeom prst="rect">
            <a:avLst/>
          </a:prstGeom>
          <a:solidFill>
            <a:srgbClr val="ED7A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34116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91366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86615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43864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143863" y="379094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磁盘 5"/>
          <p:cNvSpPr/>
          <p:nvPr/>
        </p:nvSpPr>
        <p:spPr>
          <a:xfrm>
            <a:off x="7639049" y="1829873"/>
            <a:ext cx="1438275" cy="859391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服务库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69349" y="2355403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服务分类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15197" y="1050961"/>
            <a:ext cx="4143378" cy="1919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24747" y="1249918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服务管理模块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9136" y="1050961"/>
            <a:ext cx="6381750" cy="40386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52485" y="1181999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智能调用引擎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464753" y="2328367"/>
            <a:ext cx="800126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文本处理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69337" y="1818030"/>
            <a:ext cx="2709861" cy="24311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798009" y="1904523"/>
            <a:ext cx="1388271" cy="381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语义理解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9601199" y="1829873"/>
            <a:ext cx="1438275" cy="859391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接口库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315197" y="3170278"/>
            <a:ext cx="4143378" cy="1919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465217" y="3275887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服务执行引擎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700961" y="376665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服务路由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532143" y="376665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服务缓存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700961" y="440852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负载均衡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532143" y="440852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服务日志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559536" y="2352396"/>
            <a:ext cx="795084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查询处理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486719" y="3322198"/>
            <a:ext cx="800127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结果处理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164974" y="1818030"/>
            <a:ext cx="2557461" cy="24121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 flipH="1">
            <a:off x="4748161" y="1887868"/>
            <a:ext cx="1387620" cy="3705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dirty="0"/>
              <a:t>任务处理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52485" y="4486275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权限设置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71724" y="4482643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算法接入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986213" y="4482643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反馈校验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586414" y="4480827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日志管理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403444" y="2379304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算法评估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076787" y="2926370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接口分类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402248" y="2917051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数据收集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088994" y="3501865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参数提取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403438" y="3485488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参数校验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559838" y="3322198"/>
            <a:ext cx="800127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调用处理</a:t>
            </a:r>
            <a:endParaRPr lang="zh-CN" altLang="en-US" dirty="0"/>
          </a:p>
        </p:txBody>
      </p:sp>
      <p:cxnSp>
        <p:nvCxnSpPr>
          <p:cNvPr id="40" name="连接符: 肘形 39"/>
          <p:cNvCxnSpPr>
            <a:stCxn id="25" idx="3"/>
            <a:endCxn id="11" idx="1"/>
          </p:cNvCxnSpPr>
          <p:nvPr/>
        </p:nvCxnSpPr>
        <p:spPr>
          <a:xfrm flipV="1">
            <a:off x="6354620" y="2010607"/>
            <a:ext cx="960577" cy="702858"/>
          </a:xfrm>
          <a:prstGeom prst="bent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/>
          <p:cNvCxnSpPr>
            <a:stCxn id="38" idx="3"/>
            <a:endCxn id="19" idx="1"/>
          </p:cNvCxnSpPr>
          <p:nvPr/>
        </p:nvCxnSpPr>
        <p:spPr>
          <a:xfrm>
            <a:off x="6359965" y="3683267"/>
            <a:ext cx="955232" cy="446657"/>
          </a:xfrm>
          <a:prstGeom prst="bent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/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91849" y="1149357"/>
            <a:ext cx="223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055759" y="620434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512063" y="630191"/>
            <a:ext cx="148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箭头: 右 25"/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/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/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/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/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/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/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9313467" y="620833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cxnSp>
        <p:nvCxnSpPr>
          <p:cNvPr id="73" name="直接箭头连接符 72"/>
          <p:cNvCxnSpPr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接点 102"/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/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/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/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/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/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339312" y="1139736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sp>
        <p:nvSpPr>
          <p:cNvPr id="65" name="箭头: 右 64"/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/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/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2973" y="1498336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ele attr="{22837272-C31A-42C6-A3C1-26BC9151EB82}"/>
                  </a:ext>
                </a:extLst>
              </p:cNvPr>
              <p:cNvSpPr txBox="1"/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椭圆 17">
                <a:extLst>
                  <a:ext uri="{FF2B5EF4-FFF2-40B4-BE49-F238E27FC236}">
                    <ele attr="{0BAC13FA-9D57-445A-A8C0-5EF578F01467}"/>
                  </a:ext>
                </a:extLst>
              </p:cNvPr>
              <p:cNvSpPr/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椭圆 18">
                <a:extLst>
                  <a:ext uri="{FF2B5EF4-FFF2-40B4-BE49-F238E27FC236}">
                    <ele attr="{7B7F24E4-8877-44A2-BC92-58B55FA73B71}"/>
                  </a:ext>
                </a:extLst>
              </p:cNvPr>
              <p:cNvSpPr/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椭圆 20">
                <a:extLst>
                  <a:ext uri="{FF2B5EF4-FFF2-40B4-BE49-F238E27FC236}">
                    <ele attr="{7828037E-F6F9-4FFE-B386-095C78FA80AA}"/>
                  </a:ext>
                </a:extLst>
              </p:cNvPr>
              <p:cNvSpPr/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椭圆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椭圆 21">
                <a:extLst>
                  <a:ext uri="{FF2B5EF4-FFF2-40B4-BE49-F238E27FC236}">
                    <ele attr="{FCDD6C01-B053-41D7-9EC2-7E4CD000F7BE}"/>
                  </a:ext>
                </a:extLst>
              </p:cNvPr>
              <p:cNvSpPr/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椭圆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椭圆 22">
                <a:extLst>
                  <a:ext uri="{FF2B5EF4-FFF2-40B4-BE49-F238E27FC236}">
                    <ele attr="{F7322DFD-3158-44CF-B539-1EBED0BD80D2}"/>
                  </a:ext>
                </a:extLst>
              </p:cNvPr>
              <p:cNvSpPr/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椭圆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椭圆 23">
                <a:extLst>
                  <a:ext uri="{FF2B5EF4-FFF2-40B4-BE49-F238E27FC236}">
                    <ele attr="{459DACBF-7265-4066-8756-67F517B09C54}"/>
                  </a:ext>
                </a:extLst>
              </p:cNvPr>
              <p:cNvSpPr/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椭圆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7408508" y="149833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812973" y="2212435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408508" y="221243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812973" y="2921561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408508" y="292156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812973" y="3666150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408508" y="366614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812973" y="4409982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408508" y="4409981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812973" y="5119108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408508" y="511910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812973" y="5863697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408508" y="586369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/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8" idx="6"/>
            <a:endCxn id="38" idx="1"/>
          </p:cNvCxnSpPr>
          <p:nvPr/>
        </p:nvCxnSpPr>
        <p:spPr>
          <a:xfrm>
            <a:off x="4898572" y="1612075"/>
            <a:ext cx="325246" cy="1317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4" idx="6"/>
          </p:cNvCxnSpPr>
          <p:nvPr/>
        </p:nvCxnSpPr>
        <p:spPr>
          <a:xfrm flipV="1">
            <a:off x="4898568" y="3245283"/>
            <a:ext cx="270592" cy="2735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8" idx="6"/>
            <a:endCxn id="28" idx="1"/>
          </p:cNvCxnSpPr>
          <p:nvPr/>
        </p:nvCxnSpPr>
        <p:spPr>
          <a:xfrm>
            <a:off x="5542385" y="3060617"/>
            <a:ext cx="270588" cy="1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1933549" y="63261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输入层</a:t>
            </a:r>
            <a:endParaRPr lang="zh-CN" altLang="en-US" b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4898568" y="62727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层</a:t>
            </a:r>
            <a:endParaRPr lang="zh-CN" altLang="en-US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5784985" y="2564179"/>
            <a:ext cx="625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ele attr="{039DBB54-EC0D-4083-81F8-86EE9EE5A663}"/>
                  </a:ext>
                </a:extLst>
              </p:cNvPr>
              <p:cNvSpPr txBox="1"/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ele attr="{F3A16532-BDE2-48F2-B9A4-2097E0CEB4DC}"/>
                  </a:ext>
                </a:extLst>
              </p:cNvPr>
              <p:cNvSpPr txBox="1"/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ele attr="{28F5EDEB-396E-445A-B358-65434D5F2BB5}"/>
                  </a:ext>
                </a:extLst>
              </p:cNvPr>
              <p:cNvSpPr txBox="1"/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ele attr="{5DF1E543-4F90-4F08-ABB1-47C2D7C83279}"/>
                  </a:ext>
                </a:extLst>
              </p:cNvPr>
              <p:cNvSpPr txBox="1"/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ele attr="{9D133749-7E4C-43F0-9D31-6313A8C6916F}"/>
                  </a:ext>
                </a:extLst>
              </p:cNvPr>
              <p:cNvSpPr txBox="1"/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ele attr="{E7579824-3ACD-44FE-BDE0-E2071C603B4E}"/>
                  </a:ext>
                </a:extLst>
              </p:cNvPr>
              <p:cNvSpPr txBox="1"/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3916779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965921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65921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65921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/>
          <p:cNvSpPr/>
          <p:nvPr/>
        </p:nvSpPr>
        <p:spPr>
          <a:xfrm>
            <a:off x="4052486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/>
          <p:cNvSpPr/>
          <p:nvPr/>
        </p:nvSpPr>
        <p:spPr>
          <a:xfrm>
            <a:off x="4052486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/>
          <p:cNvSpPr/>
          <p:nvPr/>
        </p:nvSpPr>
        <p:spPr>
          <a:xfrm>
            <a:off x="4052486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30580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14" name="矩形: 圆角 13"/>
          <p:cNvSpPr/>
          <p:nvPr/>
        </p:nvSpPr>
        <p:spPr>
          <a:xfrm>
            <a:off x="462914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67828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67828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67828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/>
          <p:cNvSpPr/>
          <p:nvPr/>
        </p:nvSpPr>
        <p:spPr>
          <a:xfrm>
            <a:off x="476484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/>
          <p:cNvSpPr/>
          <p:nvPr/>
        </p:nvSpPr>
        <p:spPr>
          <a:xfrm>
            <a:off x="476484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/>
          <p:cNvSpPr/>
          <p:nvPr/>
        </p:nvSpPr>
        <p:spPr>
          <a:xfrm>
            <a:off x="476484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44294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527962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32877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32877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32877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/>
          <p:cNvSpPr/>
          <p:nvPr/>
        </p:nvSpPr>
        <p:spPr>
          <a:xfrm>
            <a:off x="541533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/>
          <p:cNvSpPr/>
          <p:nvPr/>
        </p:nvSpPr>
        <p:spPr>
          <a:xfrm>
            <a:off x="541533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/>
          <p:cNvSpPr/>
          <p:nvPr/>
        </p:nvSpPr>
        <p:spPr>
          <a:xfrm>
            <a:off x="541533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09342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30" name="矩形: 圆角 29"/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/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/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/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38" name="矩形: 圆角 37"/>
          <p:cNvSpPr/>
          <p:nvPr/>
        </p:nvSpPr>
        <p:spPr>
          <a:xfrm>
            <a:off x="6637345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686487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686487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686487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/>
          <p:cNvSpPr/>
          <p:nvPr/>
        </p:nvSpPr>
        <p:spPr>
          <a:xfrm>
            <a:off x="6773052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/>
          <p:cNvSpPr/>
          <p:nvPr/>
        </p:nvSpPr>
        <p:spPr>
          <a:xfrm>
            <a:off x="6773052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/>
          <p:cNvSpPr/>
          <p:nvPr/>
        </p:nvSpPr>
        <p:spPr>
          <a:xfrm>
            <a:off x="6773052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451146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46" name="矩形: 圆角 45"/>
          <p:cNvSpPr/>
          <p:nvPr/>
        </p:nvSpPr>
        <p:spPr>
          <a:xfrm>
            <a:off x="7271231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320373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320373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320373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/>
          <p:cNvSpPr/>
          <p:nvPr/>
        </p:nvSpPr>
        <p:spPr>
          <a:xfrm>
            <a:off x="7406938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/>
          <p:cNvSpPr/>
          <p:nvPr/>
        </p:nvSpPr>
        <p:spPr>
          <a:xfrm>
            <a:off x="7406938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/>
          <p:cNvSpPr/>
          <p:nvPr/>
        </p:nvSpPr>
        <p:spPr>
          <a:xfrm>
            <a:off x="7406938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7085032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54" name="矩形: 圆角 53"/>
          <p:cNvSpPr/>
          <p:nvPr/>
        </p:nvSpPr>
        <p:spPr>
          <a:xfrm>
            <a:off x="7899385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7948527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7948527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7948527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/>
          <p:cNvSpPr/>
          <p:nvPr/>
        </p:nvSpPr>
        <p:spPr>
          <a:xfrm>
            <a:off x="8035092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/>
          <p:cNvSpPr/>
          <p:nvPr/>
        </p:nvSpPr>
        <p:spPr>
          <a:xfrm>
            <a:off x="8035092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/>
          <p:cNvSpPr/>
          <p:nvPr/>
        </p:nvSpPr>
        <p:spPr>
          <a:xfrm>
            <a:off x="8035092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7595013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sp>
        <p:nvSpPr>
          <p:cNvPr id="62" name="箭头: 上 61"/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/>
          <p:cNvSpPr/>
          <p:nvPr/>
        </p:nvSpPr>
        <p:spPr>
          <a:xfrm>
            <a:off x="3863292" y="2969065"/>
            <a:ext cx="4565177" cy="1188221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/>
          <p:cNvSpPr/>
          <p:nvPr/>
        </p:nvSpPr>
        <p:spPr>
          <a:xfrm>
            <a:off x="3863292" y="1281300"/>
            <a:ext cx="4589288" cy="1132454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Pooling layer</a:t>
            </a:r>
            <a:endParaRPr lang="zh-CN" altLang="en-US" sz="2000" dirty="0"/>
          </a:p>
        </p:txBody>
      </p:sp>
      <p:sp>
        <p:nvSpPr>
          <p:cNvPr id="66" name="箭头: 上 65"/>
          <p:cNvSpPr/>
          <p:nvPr/>
        </p:nvSpPr>
        <p:spPr>
          <a:xfrm>
            <a:off x="5991394" y="2522487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/>
          <p:cNvSpPr/>
          <p:nvPr/>
        </p:nvSpPr>
        <p:spPr>
          <a:xfrm>
            <a:off x="3016174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/>
          <p:cNvSpPr/>
          <p:nvPr/>
        </p:nvSpPr>
        <p:spPr>
          <a:xfrm>
            <a:off x="4098633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/>
          <p:cNvSpPr/>
          <p:nvPr/>
        </p:nvSpPr>
        <p:spPr>
          <a:xfrm>
            <a:off x="5181092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/>
          <p:cNvSpPr/>
          <p:nvPr/>
        </p:nvSpPr>
        <p:spPr>
          <a:xfrm>
            <a:off x="6263551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/>
          <p:cNvSpPr/>
          <p:nvPr/>
        </p:nvSpPr>
        <p:spPr>
          <a:xfrm>
            <a:off x="7346010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/>
          <p:cNvSpPr/>
          <p:nvPr/>
        </p:nvSpPr>
        <p:spPr>
          <a:xfrm>
            <a:off x="8428469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/>
          <p:cNvSpPr/>
          <p:nvPr/>
        </p:nvSpPr>
        <p:spPr>
          <a:xfrm>
            <a:off x="5014700" y="-941591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79" name="直接箭头连接符 78"/>
          <p:cNvCxnSpPr>
            <a:stCxn id="70" idx="3"/>
            <a:endCxn id="71" idx="1"/>
          </p:cNvCxnSpPr>
          <p:nvPr/>
        </p:nvCxnSpPr>
        <p:spPr>
          <a:xfrm>
            <a:off x="3827937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1" idx="3"/>
            <a:endCxn id="72" idx="1"/>
          </p:cNvCxnSpPr>
          <p:nvPr/>
        </p:nvCxnSpPr>
        <p:spPr>
          <a:xfrm>
            <a:off x="4910396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2" idx="3"/>
            <a:endCxn id="74" idx="1"/>
          </p:cNvCxnSpPr>
          <p:nvPr/>
        </p:nvCxnSpPr>
        <p:spPr>
          <a:xfrm>
            <a:off x="5992855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4" idx="3"/>
            <a:endCxn id="75" idx="1"/>
          </p:cNvCxnSpPr>
          <p:nvPr/>
        </p:nvCxnSpPr>
        <p:spPr>
          <a:xfrm>
            <a:off x="7075314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5" idx="3"/>
            <a:endCxn id="76" idx="1"/>
          </p:cNvCxnSpPr>
          <p:nvPr/>
        </p:nvCxnSpPr>
        <p:spPr>
          <a:xfrm>
            <a:off x="8157773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70" idx="2"/>
          </p:cNvCxnSpPr>
          <p:nvPr/>
        </p:nvCxnSpPr>
        <p:spPr>
          <a:xfrm flipV="1">
            <a:off x="3422056" y="63891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V="1">
            <a:off x="4504514" y="629582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V="1">
            <a:off x="5586973" y="629581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V="1">
            <a:off x="6689427" y="629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7751891" y="63891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V="1">
            <a:off x="8808123" y="63891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V="1">
            <a:off x="3422056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4504514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V="1">
            <a:off x="5569556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V="1">
            <a:off x="6681645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V="1">
            <a:off x="7751891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 flipV="1">
            <a:off x="8808123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/>
                <a:gridCol w="528527"/>
                <a:gridCol w="528527"/>
                <a:gridCol w="528527"/>
                <a:gridCol w="528527"/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/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/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  <a:endParaRPr lang="zh-CN" altLang="en-US" dirty="0"/>
          </a:p>
        </p:txBody>
      </p:sp>
      <p:sp>
        <p:nvSpPr>
          <p:cNvPr id="29" name="立方体 28"/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/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/>
                <a:gridCol w="528527"/>
                <a:gridCol w="528527"/>
                <a:gridCol w="528527"/>
                <a:gridCol w="528527"/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  <a:endParaRPr lang="zh-CN" altLang="en-US" dirty="0"/>
          </a:p>
        </p:txBody>
      </p:sp>
      <p:sp>
        <p:nvSpPr>
          <p:cNvPr id="34" name="箭头: 右 33"/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/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/>
          <p:cNvCxnSpPr/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/>
          <p:cNvCxnSpPr/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ele attr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 rotWithShape="1">
                <a:blip r:embed="rId1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>
                <a:extLst>
                  <a:ext uri="{FF2B5EF4-FFF2-40B4-BE49-F238E27FC236}">
                    <ele attr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 rotWithShape="1">
                <a:blip r:embed="rId2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6" name="矩形 55"/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>
                <a:extLst>
                  <a:ext uri="{FF2B5EF4-FFF2-40B4-BE49-F238E27FC236}">
                    <ele attr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 rotWithShape="1">
                <a:blip r:embed="rId3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ele attr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 rotWithShape="1">
                <a:blip r:embed="rId4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矩形 64">
                <a:extLst>
                  <a:ext uri="{FF2B5EF4-FFF2-40B4-BE49-F238E27FC236}">
                    <ele attr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 rotWithShape="1">
                <a:blip r:embed="rId5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ele attr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 rotWithShape="1">
                <a:blip r:embed="rId6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矩形 66"/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>
                <a:extLst>
                  <a:ext uri="{FF2B5EF4-FFF2-40B4-BE49-F238E27FC236}">
                    <ele attr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 rotWithShape="1">
                <a:blip r:embed="rId7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ele attr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 rotWithShape="1">
                <a:blip r:embed="rId8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矩形 70"/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>
                <a:extLst>
                  <a:ext uri="{FF2B5EF4-FFF2-40B4-BE49-F238E27FC236}">
                    <ele attr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 rotWithShape="1">
                <a:blip r:embed="rId9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ele attr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 rotWithShape="1">
                <a:blip r:embed="rId10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矩形 76">
                <a:extLst>
                  <a:ext uri="{FF2B5EF4-FFF2-40B4-BE49-F238E27FC236}">
                    <ele attr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 rotWithShape="1">
                <a:blip r:embed="rId11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>
                <a:extLst>
                  <a:ext uri="{FF2B5EF4-FFF2-40B4-BE49-F238E27FC236}">
                    <ele attr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 rotWithShape="1">
                <a:blip r:embed="rId12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矩形 78"/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矩形 80">
                <a:extLst>
                  <a:ext uri="{FF2B5EF4-FFF2-40B4-BE49-F238E27FC236}">
                    <ele attr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 rotWithShape="1">
                <a:blip r:embed="rId13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矩形 81">
                <a:extLst>
                  <a:ext uri="{FF2B5EF4-FFF2-40B4-BE49-F238E27FC236}">
                    <ele attr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 rotWithShape="1">
                <a:blip r:embed="rId14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3" name="矩形 82"/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/>
          <p:cNvCxnSpPr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矩形 112">
                <a:extLst>
                  <a:ext uri="{FF2B5EF4-FFF2-40B4-BE49-F238E27FC236}">
                    <ele attr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3" name="矩形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15" name="直接箭头连接符 114"/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矩形 127">
                <a:extLst>
                  <a:ext uri="{FF2B5EF4-FFF2-40B4-BE49-F238E27FC236}">
                    <ele attr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矩形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 rotWithShape="1">
                <a:blip r:embed="rId16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矩形 128">
                <a:extLst>
                  <a:ext uri="{FF2B5EF4-FFF2-40B4-BE49-F238E27FC236}">
                    <ele attr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矩形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 rotWithShape="1">
                <a:blip r:embed="rId17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矩形 129">
                <a:extLst>
                  <a:ext uri="{FF2B5EF4-FFF2-40B4-BE49-F238E27FC236}">
                    <ele attr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0" name="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 rotWithShape="1">
                <a:blip r:embed="rId18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矩形 130">
                <a:extLst>
                  <a:ext uri="{FF2B5EF4-FFF2-40B4-BE49-F238E27FC236}">
                    <ele attr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1" name="矩形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 rotWithShape="1">
                <a:blip r:embed="rId19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矩形 131">
                <a:extLst>
                  <a:ext uri="{FF2B5EF4-FFF2-40B4-BE49-F238E27FC236}">
                    <ele attr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2" name="矩形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 rotWithShape="1">
                <a:blip r:embed="rId20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矩形 132">
                <a:extLst>
                  <a:ext uri="{FF2B5EF4-FFF2-40B4-BE49-F238E27FC236}">
                    <ele attr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3" name="矩形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 rotWithShape="1"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矩形 133">
                <a:extLst>
                  <a:ext uri="{FF2B5EF4-FFF2-40B4-BE49-F238E27FC236}">
                    <ele attr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4" name="矩形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 rotWithShape="1">
                <a:blip r:embed="rId22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36" name="直接箭头连接符 135"/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sp>
        <p:nvSpPr>
          <p:cNvPr id="142" name="菱形 141"/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cxnSp>
        <p:nvCxnSpPr>
          <p:cNvPr id="161" name="直接箭头连接符 160"/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/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/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/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/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/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/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/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/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/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/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/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/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文本框 193">
                <a:extLst>
                  <a:ext uri="{FF2B5EF4-FFF2-40B4-BE49-F238E27FC236}">
                    <ele attr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4" name="文本框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 rotWithShape="1">
                <a:blip r:embed="rId23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ele attr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 rotWithShape="1">
                <a:blip r:embed="rId24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文本框 195">
                <a:extLst>
                  <a:ext uri="{FF2B5EF4-FFF2-40B4-BE49-F238E27FC236}">
                    <ele attr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6" name="文本框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 rotWithShape="1">
                <a:blip r:embed="rId25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ele attr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 rotWithShape="1">
                <a:blip r:embed="rId26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ele attr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 rotWithShape="1">
                <a:blip r:embed="rId27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文本框 198">
                <a:extLst>
                  <a:ext uri="{FF2B5EF4-FFF2-40B4-BE49-F238E27FC236}">
                    <ele attr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9" name="文本框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 rotWithShape="1"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文本框 199">
                <a:extLst>
                  <a:ext uri="{FF2B5EF4-FFF2-40B4-BE49-F238E27FC236}">
                    <ele attr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0" name="文本框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 rotWithShape="1"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>
                <a:extLst>
                  <a:ext uri="{FF2B5EF4-FFF2-40B4-BE49-F238E27FC236}">
                    <ele attr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 rotWithShape="1">
                <a:blip r:embed="rId1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ele attr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 rotWithShape="1">
                <a:blip r:embed="rId2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5" name="矩形 54"/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>
                <a:extLst>
                  <a:ext uri="{FF2B5EF4-FFF2-40B4-BE49-F238E27FC236}">
                    <ele attr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 rotWithShape="1">
                <a:blip r:embed="rId3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>
                <a:extLst>
                  <a:ext uri="{FF2B5EF4-FFF2-40B4-BE49-F238E27FC236}">
                    <ele attr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 rotWithShape="1">
                <a:blip r:embed="rId4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9" name="矩形 58"/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>
                <a:extLst>
                  <a:ext uri="{FF2B5EF4-FFF2-40B4-BE49-F238E27FC236}">
                    <ele attr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 rotWithShape="1">
                <a:blip r:embed="rId5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ele attr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 rotWithShape="1">
                <a:blip r:embed="rId6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矩形 64">
                <a:extLst>
                  <a:ext uri="{FF2B5EF4-FFF2-40B4-BE49-F238E27FC236}">
                    <ele attr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 rotWithShape="1">
                <a:blip r:embed="rId7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ele attr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 rotWithShape="1">
                <a:blip r:embed="rId8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矩形 66"/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>
                <a:extLst>
                  <a:ext uri="{FF2B5EF4-FFF2-40B4-BE49-F238E27FC236}">
                    <ele attr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 rotWithShape="1">
                <a:blip r:embed="rId9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ele attr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 rotWithShape="1">
                <a:blip r:embed="rId10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矩形 70"/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>
                <a:extLst>
                  <a:ext uri="{FF2B5EF4-FFF2-40B4-BE49-F238E27FC236}">
                    <ele attr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 rotWithShape="1">
                <a:blip r:embed="rId11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ele attr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 rotWithShape="1">
                <a:blip r:embed="rId12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矩形 76">
                <a:extLst>
                  <a:ext uri="{FF2B5EF4-FFF2-40B4-BE49-F238E27FC236}">
                    <ele attr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 rotWithShape="1">
                <a:blip r:embed="rId13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>
                <a:extLst>
                  <a:ext uri="{FF2B5EF4-FFF2-40B4-BE49-F238E27FC236}">
                    <ele attr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 rotWithShape="1">
                <a:blip r:embed="rId14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矩形 78"/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/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/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/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/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/>
          <p:cNvCxnSpPr/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/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本框 119">
                <a:extLst>
                  <a:ext uri="{FF2B5EF4-FFF2-40B4-BE49-F238E27FC236}">
                    <ele attr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0" name="文本框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 rotWithShape="1">
                <a:blip r:embed="rId15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本框 120">
                <a:extLst>
                  <a:ext uri="{FF2B5EF4-FFF2-40B4-BE49-F238E27FC236}">
                    <ele attr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1" name="文本框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39" name="直接箭头连接符 138"/>
          <p:cNvCxnSpPr/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/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/>
          <p:cNvCxnSpPr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ele attr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 rotWithShape="1">
                <a:blip r:embed="rId17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ele attr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1" name="文本框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2" name="直接箭头连接符 151"/>
          <p:cNvCxnSpPr/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/>
          <p:cNvCxnSpPr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文本框 162">
                <a:extLst>
                  <a:ext uri="{FF2B5EF4-FFF2-40B4-BE49-F238E27FC236}">
                    <ele attr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3" name="文本框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 rotWithShape="1">
                <a:blip r:embed="rId19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文本框 163">
                <a:extLst>
                  <a:ext uri="{FF2B5EF4-FFF2-40B4-BE49-F238E27FC236}">
                    <ele attr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4" name="文本框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5" name="直接箭头连接符 164"/>
          <p:cNvCxnSpPr/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/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/>
          <p:cNvCxnSpPr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文本框 175">
                <a:extLst>
                  <a:ext uri="{FF2B5EF4-FFF2-40B4-BE49-F238E27FC236}">
                    <ele attr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6" name="文本框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 rotWithShape="1">
                <a:blip r:embed="rId21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ele attr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7" name="文本框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8" name="直接箭头连接符 177"/>
          <p:cNvCxnSpPr/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/>
          <p:cNvCxnSpPr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ele attr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 rotWithShape="1">
                <a:blip r:embed="rId2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ele attr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0" name="文本框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1" name="直接箭头连接符 190"/>
          <p:cNvCxnSpPr/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/>
          <p:cNvCxnSpPr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文本框 201">
                <a:extLst>
                  <a:ext uri="{FF2B5EF4-FFF2-40B4-BE49-F238E27FC236}">
                    <ele attr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2" name="文本框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 rotWithShape="1">
                <a:blip r:embed="rId2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ele attr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3" name="文本框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4" name="直接箭头连接符 203"/>
          <p:cNvCxnSpPr/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/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/>
          <p:cNvCxnSpPr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文本框 214">
                <a:extLst>
                  <a:ext uri="{FF2B5EF4-FFF2-40B4-BE49-F238E27FC236}">
                    <ele attr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5" name="文本框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 rotWithShape="1">
                <a:blip r:embed="rId2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文本框 215">
                <a:extLst>
                  <a:ext uri="{FF2B5EF4-FFF2-40B4-BE49-F238E27FC236}">
                    <ele attr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6" name="文本框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7" name="文本框 216"/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Service</a:t>
            </a:r>
            <a:endParaRPr lang="zh-CN" altLang="en-US" b="1" dirty="0"/>
          </a:p>
        </p:txBody>
      </p:sp>
      <p:sp>
        <p:nvSpPr>
          <p:cNvPr id="218" name="文本框 217"/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/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/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/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Interface</a:t>
            </a:r>
            <a:endParaRPr lang="zh-CN" altLang="en-US" b="1" dirty="0"/>
          </a:p>
        </p:txBody>
      </p:sp>
      <p:sp>
        <p:nvSpPr>
          <p:cNvPr id="222" name="文本框 221"/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Slot</a:t>
            </a:r>
            <a:endParaRPr lang="zh-CN" altLang="en-US" b="1" dirty="0"/>
          </a:p>
        </p:txBody>
      </p:sp>
      <p:sp>
        <p:nvSpPr>
          <p:cNvPr id="223" name="文本框 222"/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  <a:endParaRPr lang="zh-CN" altLang="en-US" dirty="0"/>
          </a:p>
        </p:txBody>
      </p:sp>
      <p:sp>
        <p:nvSpPr>
          <p:cNvPr id="224" name="椭圆 223"/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/>
          <p:cNvCxnSpPr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/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文本框 229">
                <a:extLst>
                  <a:ext uri="{FF2B5EF4-FFF2-40B4-BE49-F238E27FC236}">
                    <ele attr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>
          <p:sp>
            <p:nvSpPr>
              <p:cNvPr id="230" name="文本框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 rotWithShape="1">
                <a:blip r:embed="rId29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38" name="直接连接符 237"/>
          <p:cNvCxnSpPr/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/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/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/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/>
          <p:cNvCxnSpPr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/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/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文本框 283">
                <a:extLst>
                  <a:ext uri="{FF2B5EF4-FFF2-40B4-BE49-F238E27FC236}">
                    <ele attr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>
          <p:sp>
            <p:nvSpPr>
              <p:cNvPr id="284" name="文本框 2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 rotWithShape="1"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86" name="直接连接符 285"/>
          <p:cNvCxnSpPr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/>
          <p:cNvCxnSpPr/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文本框 303">
                <a:extLst>
                  <a:ext uri="{FF2B5EF4-FFF2-40B4-BE49-F238E27FC236}">
                    <ele attr="{9E7AD424-FD08-4116-87B8-3E83099E337D}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4" name="文本框 3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 rotWithShape="1">
                <a:blip r:embed="rId3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文本框 304">
                <a:extLst>
                  <a:ext uri="{FF2B5EF4-FFF2-40B4-BE49-F238E27FC236}">
                    <ele attr="{C810BB85-6133-4484-AC72-881FE0C2C8DD}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5" name="文本框 3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 rotWithShape="1">
                <a:blip r:embed="rId32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文本框 306">
                <a:extLst>
                  <a:ext uri="{FF2B5EF4-FFF2-40B4-BE49-F238E27FC236}">
                    <ele attr="{BBCA28B1-4068-4949-8908-ADFE11001AEC}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7" name="文本框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 rotWithShape="1">
                <a:blip r:embed="rId33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文本框 307">
                <a:extLst>
                  <a:ext uri="{FF2B5EF4-FFF2-40B4-BE49-F238E27FC236}">
                    <ele attr="{2EC3067D-0365-4D1B-8FCA-4556E7BF16A0}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8" name="文本框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 rotWithShape="1"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文本框 308">
                <a:extLst>
                  <a:ext uri="{FF2B5EF4-FFF2-40B4-BE49-F238E27FC236}">
                    <ele attr="{6266EE64-0F21-442B-9652-F238FD95E3DC}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9" name="文本框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ele attr="{5E56E46C-1E76-473F-962E-D369CF4207FC}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2117</Words>
  <Application>WPS 演示</Application>
  <PresentationFormat>宽屏</PresentationFormat>
  <Paragraphs>1408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277</cp:revision>
  <cp:lastPrinted>2020-11-30T09:11:00Z</cp:lastPrinted>
  <dcterms:created xsi:type="dcterms:W3CDTF">2020-11-13T02:31:00Z</dcterms:created>
  <dcterms:modified xsi:type="dcterms:W3CDTF">2020-12-12T10:39:25Z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