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12"/>
    <a:srgbClr val="B6CBDB"/>
    <a:srgbClr val="DEEBF7"/>
    <a:srgbClr val="C55A11"/>
    <a:srgbClr val="CF9596"/>
    <a:srgbClr val="75D5F7"/>
    <a:srgbClr val="2E75B6"/>
    <a:srgbClr val="CEE1F3"/>
    <a:srgbClr val="7AD6F7"/>
    <a:srgbClr val="F4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>
        <p:scale>
          <a:sx n="100" d="100"/>
          <a:sy n="100" d="100"/>
        </p:scale>
        <p:origin x="16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372E-2"/>
              <c:y val="0.352008541305218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91E-2"/>
          <c:y val="1.7553526148214524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35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774E-2"/>
              <c:y val="0.2503136260509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181"/>
          <c:y val="0.4983362249210373"/>
          <c:w val="0.18080525437268072"/>
          <c:h val="0.30642784058772321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597167" y="69628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查询成都前往杭州的火车票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97167" y="1805032"/>
            <a:ext cx="3070371" cy="436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472266" y="3243582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2174844" y="32435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548460" y="36537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983682" y="36441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295B79-E95C-40D7-9DE0-7A65C07044A7}"/>
              </a:ext>
            </a:extLst>
          </p:cNvPr>
          <p:cNvSpPr/>
          <p:nvPr/>
        </p:nvSpPr>
        <p:spPr>
          <a:xfrm>
            <a:off x="-2548331" y="-266999"/>
            <a:ext cx="3236752" cy="669684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07511FA-1B61-439C-BD96-6D23958C07D6}"/>
              </a:ext>
            </a:extLst>
          </p:cNvPr>
          <p:cNvSpPr/>
          <p:nvPr/>
        </p:nvSpPr>
        <p:spPr>
          <a:xfrm>
            <a:off x="-2340012" y="-48719"/>
            <a:ext cx="1300295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AE5CA60-3DBB-4E52-A116-3068337A874F}"/>
              </a:ext>
            </a:extLst>
          </p:cNvPr>
          <p:cNvSpPr/>
          <p:nvPr/>
        </p:nvSpPr>
        <p:spPr>
          <a:xfrm>
            <a:off x="-785249" y="-48719"/>
            <a:ext cx="1300295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6589C7-6A50-4923-9822-C804B21B447B}"/>
              </a:ext>
            </a:extLst>
          </p:cNvPr>
          <p:cNvSpPr/>
          <p:nvPr/>
        </p:nvSpPr>
        <p:spPr>
          <a:xfrm>
            <a:off x="-1576607" y="-453267"/>
            <a:ext cx="1300295" cy="342625"/>
          </a:xfrm>
          <a:prstGeom prst="roundRect">
            <a:avLst/>
          </a:prstGeom>
          <a:solidFill>
            <a:srgbClr val="FCC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weather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5034092" y="3243582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5736670" y="32435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5110286" y="36537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6545508" y="36441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8844616" y="3243582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9547194" y="32435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8920810" y="36537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10356032" y="36441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6811423" y="345368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19223</TotalTime>
  <Words>660</Words>
  <Application>Microsoft Office PowerPoint</Application>
  <PresentationFormat>宽屏</PresentationFormat>
  <Paragraphs>489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197</cp:revision>
  <cp:lastPrinted>2020-11-30T09:11:07Z</cp:lastPrinted>
  <dcterms:created xsi:type="dcterms:W3CDTF">2020-11-13T02:31:09Z</dcterms:created>
  <dcterms:modified xsi:type="dcterms:W3CDTF">2020-12-03T09:40:58Z</dcterms:modified>
</cp:coreProperties>
</file>