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B7D6AA"/>
    <a:srgbClr val="FFF1CE"/>
    <a:srgbClr val="F4CCCD"/>
    <a:srgbClr val="E2F0D9"/>
    <a:srgbClr val="A6D873"/>
    <a:srgbClr val="EEE7EE"/>
    <a:srgbClr val="D7A6A9"/>
    <a:srgbClr val="E2F1DA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>
        <p:scale>
          <a:sx n="65" d="100"/>
          <a:sy n="65" d="100"/>
        </p:scale>
        <p:origin x="216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42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140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43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71" Type="http://schemas.openxmlformats.org/officeDocument/2006/relationships/image" Target="../media/image145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70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73" Type="http://schemas.openxmlformats.org/officeDocument/2006/relationships/image" Target="../media/image147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.png"/><Relationship Id="rId72" Type="http://schemas.openxmlformats.org/officeDocument/2006/relationships/image" Target="../media/image14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53905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13500</TotalTime>
  <Words>531</Words>
  <Application>Microsoft Office PowerPoint</Application>
  <PresentationFormat>宽屏</PresentationFormat>
  <Paragraphs>408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107</cp:revision>
  <dcterms:created xsi:type="dcterms:W3CDTF">2020-11-13T02:31:09Z</dcterms:created>
  <dcterms:modified xsi:type="dcterms:W3CDTF">2020-11-26T03:50:08Z</dcterms:modified>
</cp:coreProperties>
</file>