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9736432579321E-2"/>
          <c:y val="3.5658787664082238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0.81</c:v>
                </c:pt>
                <c:pt idx="3">
                  <c:v>0.85</c:v>
                </c:pt>
                <c:pt idx="4">
                  <c:v>0.85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0.83</c:v>
                </c:pt>
                <c:pt idx="3">
                  <c:v>0.86</c:v>
                </c:pt>
                <c:pt idx="4">
                  <c:v>0.89</c:v>
                </c:pt>
                <c:pt idx="5">
                  <c:v>0.9</c:v>
                </c:pt>
                <c:pt idx="6">
                  <c:v>0.91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0.92</c:v>
                </c:pt>
                <c:pt idx="2">
                  <c:v>0.93</c:v>
                </c:pt>
                <c:pt idx="3">
                  <c:v>0.94</c:v>
                </c:pt>
                <c:pt idx="4">
                  <c:v>0.94</c:v>
                </c:pt>
                <c:pt idx="5">
                  <c:v>0.94</c:v>
                </c:pt>
                <c:pt idx="6">
                  <c:v>0.94</c:v>
                </c:pt>
                <c:pt idx="7">
                  <c:v>0.96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904441935884935"/>
              <c:y val="0.9464768620760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service</a:t>
                </a:r>
                <a:r>
                  <a:rPr lang="en-US" altLang="zh-CN" sz="1600" b="1" baseline="0" dirty="0"/>
                  <a:t>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2.149829130463916E-2"/>
              <c:y val="0.36394840783752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13593749999999999"/>
          <c:y val="0.67141383665023147"/>
          <c:w val="0.18684977613708936"/>
          <c:h val="0.17109996422106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136629"/>
              </p:ext>
            </p:extLst>
          </p:nvPr>
        </p:nvGraphicFramePr>
        <p:xfrm>
          <a:off x="453721" y="413069"/>
          <a:ext cx="10118246" cy="680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16568</TotalTime>
  <Words>618</Words>
  <Application>Microsoft Office PowerPoint</Application>
  <PresentationFormat>宽屏</PresentationFormat>
  <Paragraphs>468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150</cp:revision>
  <dcterms:created xsi:type="dcterms:W3CDTF">2020-11-13T02:31:09Z</dcterms:created>
  <dcterms:modified xsi:type="dcterms:W3CDTF">2020-11-29T13:06:06Z</dcterms:modified>
</cp:coreProperties>
</file>