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70" r:id="rId15"/>
    <p:sldId id="271" r:id="rId16"/>
    <p:sldId id="272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CF9596"/>
    <a:srgbClr val="75D5F7"/>
    <a:srgbClr val="2E75B6"/>
    <a:srgbClr val="CEE1F3"/>
    <a:srgbClr val="7AD6F7"/>
    <a:srgbClr val="F4CCCD"/>
    <a:srgbClr val="F3C5C6"/>
    <a:srgbClr val="E57FC8"/>
    <a:srgbClr val="EEE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918" autoAdjust="0"/>
    <p:restoredTop sz="94660"/>
  </p:normalViewPr>
  <p:slideViewPr>
    <p:cSldViewPr snapToGrid="0">
      <p:cViewPr>
        <p:scale>
          <a:sx n="100" d="100"/>
          <a:sy n="100" d="100"/>
        </p:scale>
        <p:origin x="91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3A6-427D-B814-537DC4AD6D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3A6-427D-B814-537DC4AD6D1F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3A6-427D-B814-537DC4AD6D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F3A6-427D-B814-537DC4AD6D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3A6-427D-B814-537DC4AD6D1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F3A6-427D-B814-537DC4AD6D1F}"/>
              </c:ext>
            </c:extLst>
          </c:dPt>
          <c:dPt>
            <c:idx val="6"/>
            <c:invertIfNegative val="0"/>
            <c:bubble3D val="0"/>
            <c:spPr>
              <a:solidFill>
                <a:srgbClr val="F3C5C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3A6-427D-B814-537DC4AD6D1F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F3A6-427D-B814-537DC4AD6D1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8"/>
                <c:pt idx="0">
                  <c:v>flight</c:v>
                </c:pt>
                <c:pt idx="1">
                  <c:v>music</c:v>
                </c:pt>
                <c:pt idx="2">
                  <c:v>weather</c:v>
                </c:pt>
                <c:pt idx="3">
                  <c:v>train</c:v>
                </c:pt>
                <c:pt idx="4">
                  <c:v>map</c:v>
                </c:pt>
                <c:pt idx="5">
                  <c:v>stock</c:v>
                </c:pt>
                <c:pt idx="6">
                  <c:v>medical</c:v>
                </c:pt>
                <c:pt idx="7">
                  <c:v>news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2630</c:v>
                </c:pt>
                <c:pt idx="1">
                  <c:v>2462</c:v>
                </c:pt>
                <c:pt idx="2">
                  <c:v>2535</c:v>
                </c:pt>
                <c:pt idx="3">
                  <c:v>2745</c:v>
                </c:pt>
                <c:pt idx="4">
                  <c:v>2280</c:v>
                </c:pt>
                <c:pt idx="5">
                  <c:v>2103</c:v>
                </c:pt>
                <c:pt idx="6">
                  <c:v>2004</c:v>
                </c:pt>
                <c:pt idx="7">
                  <c:v>2386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A6-427D-B814-537DC4AD6D1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3"/>
        <c:overlap val="-27"/>
        <c:axId val="1445743"/>
        <c:axId val="1921849551"/>
      </c:barChart>
      <c:catAx>
        <c:axId val="1445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service type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21849551"/>
        <c:crosses val="autoZero"/>
        <c:auto val="1"/>
        <c:lblAlgn val="ctr"/>
        <c:lblOffset val="100"/>
        <c:noMultiLvlLbl val="0"/>
      </c:catAx>
      <c:valAx>
        <c:axId val="19218495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count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45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91E-2"/>
          <c:y val="1.7553526148214524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单向联合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0.65</c:v>
                </c:pt>
                <c:pt idx="2">
                  <c:v>0.73</c:v>
                </c:pt>
                <c:pt idx="3">
                  <c:v>0.77</c:v>
                </c:pt>
                <c:pt idx="4">
                  <c:v>0.8</c:v>
                </c:pt>
                <c:pt idx="5">
                  <c:v>0.8</c:v>
                </c:pt>
                <c:pt idx="6">
                  <c:v>0.81</c:v>
                </c:pt>
                <c:pt idx="7">
                  <c:v>0.81</c:v>
                </c:pt>
                <c:pt idx="8">
                  <c:v>0.82</c:v>
                </c:pt>
                <c:pt idx="9">
                  <c:v>0.82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attention-CNN-LSTM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0.8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0.84</c:v>
                </c:pt>
                <c:pt idx="9">
                  <c:v>0.84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交互式联合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0.76</c:v>
                </c:pt>
                <c:pt idx="3">
                  <c:v>0.81</c:v>
                </c:pt>
                <c:pt idx="4">
                  <c:v>0.83</c:v>
                </c:pt>
                <c:pt idx="5">
                  <c:v>0.84</c:v>
                </c:pt>
                <c:pt idx="6">
                  <c:v>0.84</c:v>
                </c:pt>
                <c:pt idx="7">
                  <c:v>0.85</c:v>
                </c:pt>
                <c:pt idx="8">
                  <c:v>0.86</c:v>
                </c:pt>
                <c:pt idx="9">
                  <c:v>0.86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0.86</c:v>
                </c:pt>
                <c:pt idx="2">
                  <c:v>0.87</c:v>
                </c:pt>
                <c:pt idx="3">
                  <c:v>0.88</c:v>
                </c:pt>
                <c:pt idx="4">
                  <c:v>0.89</c:v>
                </c:pt>
                <c:pt idx="5">
                  <c:v>0.9</c:v>
                </c:pt>
                <c:pt idx="6">
                  <c:v>0.9</c:v>
                </c:pt>
                <c:pt idx="7">
                  <c:v>0.91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bert-交互式联合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0.92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0.95</c:v>
                </c:pt>
                <c:pt idx="7">
                  <c:v>0.95</c:v>
                </c:pt>
                <c:pt idx="8">
                  <c:v>0.96</c:v>
                </c:pt>
                <c:pt idx="9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7410464"/>
        <c:axId val="1679831808"/>
      </c:lineChart>
      <c:catAx>
        <c:axId val="1867410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35"/>
              <c:y val="0.921034489332901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9831808"/>
        <c:crosses val="autoZero"/>
        <c:auto val="1"/>
        <c:lblAlgn val="ctr"/>
        <c:lblOffset val="100"/>
        <c:tickMarkSkip val="1"/>
        <c:noMultiLvlLbl val="0"/>
      </c:catAx>
      <c:valAx>
        <c:axId val="167983180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service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8478701068764774E-2"/>
              <c:y val="0.25031362605098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7410464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181"/>
          <c:y val="0.4983362249210373"/>
          <c:w val="0.18080525437268072"/>
          <c:h val="0.30642784058772321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91E-2"/>
          <c:y val="1.7553526148214524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单向联合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0.61</c:v>
                </c:pt>
                <c:pt idx="2">
                  <c:v>0.7</c:v>
                </c:pt>
                <c:pt idx="3">
                  <c:v>0.72</c:v>
                </c:pt>
                <c:pt idx="4">
                  <c:v>0.78</c:v>
                </c:pt>
                <c:pt idx="5">
                  <c:v>0.79</c:v>
                </c:pt>
                <c:pt idx="6">
                  <c:v>0.81</c:v>
                </c:pt>
                <c:pt idx="7">
                  <c:v>0.81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attention-CNN-LSTM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0.69</c:v>
                </c:pt>
                <c:pt idx="2">
                  <c:v>0.73</c:v>
                </c:pt>
                <c:pt idx="3">
                  <c:v>0.78</c:v>
                </c:pt>
                <c:pt idx="4">
                  <c:v>0.8</c:v>
                </c:pt>
                <c:pt idx="5">
                  <c:v>0.8</c:v>
                </c:pt>
                <c:pt idx="6">
                  <c:v>0.82</c:v>
                </c:pt>
                <c:pt idx="7">
                  <c:v>0.82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交互式联合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0.79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0.85</c:v>
                </c:pt>
                <c:pt idx="9">
                  <c:v>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0.84</c:v>
                </c:pt>
                <c:pt idx="3">
                  <c:v>0.86</c:v>
                </c:pt>
                <c:pt idx="4">
                  <c:v>0.88</c:v>
                </c:pt>
                <c:pt idx="5">
                  <c:v>0.88</c:v>
                </c:pt>
                <c:pt idx="6">
                  <c:v>0.89</c:v>
                </c:pt>
                <c:pt idx="7">
                  <c:v>0.89</c:v>
                </c:pt>
                <c:pt idx="8">
                  <c:v>0.9</c:v>
                </c:pt>
                <c:pt idx="9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bert-交互式联合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0.91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0.94</c:v>
                </c:pt>
                <c:pt idx="7">
                  <c:v>0.94</c:v>
                </c:pt>
                <c:pt idx="8">
                  <c:v>0.95</c:v>
                </c:pt>
                <c:pt idx="9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7410464"/>
        <c:axId val="1679831808"/>
      </c:lineChart>
      <c:catAx>
        <c:axId val="1867410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35"/>
              <c:y val="0.921034489332901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9831808"/>
        <c:crosses val="autoZero"/>
        <c:auto val="1"/>
        <c:lblAlgn val="ctr"/>
        <c:lblOffset val="100"/>
        <c:tickMarkSkip val="1"/>
        <c:noMultiLvlLbl val="0"/>
      </c:catAx>
      <c:valAx>
        <c:axId val="167983180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i="0" u="none" strike="noStrike" baseline="0" dirty="0">
                    <a:effectLst/>
                  </a:rPr>
                  <a:t>interface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8478701068764774E-2"/>
              <c:y val="0.25031362605098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7410464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181"/>
          <c:y val="0.4983362249210373"/>
          <c:w val="0.18080525437268072"/>
          <c:h val="0.30642784058772321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91E-2"/>
          <c:y val="1.7553526148214524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单向联合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0.56000000000000005</c:v>
                </c:pt>
                <c:pt idx="2">
                  <c:v>0.62</c:v>
                </c:pt>
                <c:pt idx="3">
                  <c:v>0.66</c:v>
                </c:pt>
                <c:pt idx="4">
                  <c:v>0.7</c:v>
                </c:pt>
                <c:pt idx="5">
                  <c:v>0.74</c:v>
                </c:pt>
                <c:pt idx="6">
                  <c:v>0.79</c:v>
                </c:pt>
                <c:pt idx="7">
                  <c:v>0.79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attention-CNN-LSTM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0.49</c:v>
                </c:pt>
                <c:pt idx="2">
                  <c:v>0.53</c:v>
                </c:pt>
                <c:pt idx="3">
                  <c:v>0.61</c:v>
                </c:pt>
                <c:pt idx="4">
                  <c:v>0.65</c:v>
                </c:pt>
                <c:pt idx="5">
                  <c:v>0.69</c:v>
                </c:pt>
                <c:pt idx="6">
                  <c:v>0.71</c:v>
                </c:pt>
                <c:pt idx="7">
                  <c:v>0.73</c:v>
                </c:pt>
                <c:pt idx="8">
                  <c:v>0.74</c:v>
                </c:pt>
                <c:pt idx="9">
                  <c:v>0.74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交互式联合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0.6</c:v>
                </c:pt>
                <c:pt idx="2">
                  <c:v>0.64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0.82</c:v>
                </c:pt>
                <c:pt idx="7">
                  <c:v>0.83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0.75</c:v>
                </c:pt>
                <c:pt idx="2">
                  <c:v>0.82</c:v>
                </c:pt>
                <c:pt idx="3">
                  <c:v>0.85</c:v>
                </c:pt>
                <c:pt idx="4">
                  <c:v>0.86</c:v>
                </c:pt>
                <c:pt idx="5">
                  <c:v>0.86</c:v>
                </c:pt>
                <c:pt idx="6">
                  <c:v>0.88</c:v>
                </c:pt>
                <c:pt idx="7">
                  <c:v>0.88</c:v>
                </c:pt>
                <c:pt idx="8">
                  <c:v>0.89</c:v>
                </c:pt>
                <c:pt idx="9">
                  <c:v>0.89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bert-交互式联合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0.82</c:v>
                </c:pt>
                <c:pt idx="2">
                  <c:v>0.87</c:v>
                </c:pt>
                <c:pt idx="3">
                  <c:v>0.88</c:v>
                </c:pt>
                <c:pt idx="4">
                  <c:v>0.88</c:v>
                </c:pt>
                <c:pt idx="5">
                  <c:v>0.89</c:v>
                </c:pt>
                <c:pt idx="6">
                  <c:v>0.9</c:v>
                </c:pt>
                <c:pt idx="7">
                  <c:v>0.92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7410464"/>
        <c:axId val="1679831808"/>
      </c:lineChart>
      <c:catAx>
        <c:axId val="1867410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35"/>
              <c:y val="0.921034489332901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9831808"/>
        <c:crosses val="autoZero"/>
        <c:auto val="1"/>
        <c:lblAlgn val="ctr"/>
        <c:lblOffset val="100"/>
        <c:tickMarkSkip val="1"/>
        <c:noMultiLvlLbl val="0"/>
      </c:catAx>
      <c:valAx>
        <c:axId val="167983180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slot</a:t>
                </a:r>
                <a:r>
                  <a:rPr lang="en-US" altLang="zh-CN" sz="2800" b="1" baseline="0" dirty="0"/>
                  <a:t> f1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6670167910911372E-2"/>
              <c:y val="0.352008541305218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7410464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181"/>
          <c:y val="0.4983362249210373"/>
          <c:w val="0.18080525437268072"/>
          <c:h val="0.30642784058772321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91E-2"/>
          <c:y val="1.7553526148214524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单向联合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0.54</c:v>
                </c:pt>
                <c:pt idx="2">
                  <c:v>0.6</c:v>
                </c:pt>
                <c:pt idx="3">
                  <c:v>0.64</c:v>
                </c:pt>
                <c:pt idx="4">
                  <c:v>0.68</c:v>
                </c:pt>
                <c:pt idx="5">
                  <c:v>0.74</c:v>
                </c:pt>
                <c:pt idx="6">
                  <c:v>0.76</c:v>
                </c:pt>
                <c:pt idx="7">
                  <c:v>0.77</c:v>
                </c:pt>
                <c:pt idx="8">
                  <c:v>0.78</c:v>
                </c:pt>
                <c:pt idx="9">
                  <c:v>0.78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交互式联合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0.57999999999999996</c:v>
                </c:pt>
                <c:pt idx="2">
                  <c:v>0.62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0.79</c:v>
                </c:pt>
                <c:pt idx="7">
                  <c:v>0.79</c:v>
                </c:pt>
                <c:pt idx="8">
                  <c:v>0.8</c:v>
                </c:pt>
                <c:pt idx="9">
                  <c:v>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0.8</c:v>
                </c:pt>
                <c:pt idx="3">
                  <c:v>0.82</c:v>
                </c:pt>
                <c:pt idx="4">
                  <c:v>0.85</c:v>
                </c:pt>
                <c:pt idx="5">
                  <c:v>0.86</c:v>
                </c:pt>
                <c:pt idx="6">
                  <c:v>0.86</c:v>
                </c:pt>
                <c:pt idx="7">
                  <c:v>0.87</c:v>
                </c:pt>
                <c:pt idx="8">
                  <c:v>0.88</c:v>
                </c:pt>
                <c:pt idx="9">
                  <c:v>0.88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bert-交互式联合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0.86</c:v>
                </c:pt>
                <c:pt idx="3">
                  <c:v>0.87</c:v>
                </c:pt>
                <c:pt idx="4">
                  <c:v>0.87</c:v>
                </c:pt>
                <c:pt idx="5">
                  <c:v>0.89</c:v>
                </c:pt>
                <c:pt idx="6">
                  <c:v>0.9</c:v>
                </c:pt>
                <c:pt idx="7">
                  <c:v>0.91</c:v>
                </c:pt>
                <c:pt idx="8">
                  <c:v>0.91</c:v>
                </c:pt>
                <c:pt idx="9">
                  <c:v>0.91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7410464"/>
        <c:axId val="1679831808"/>
      </c:lineChart>
      <c:catAx>
        <c:axId val="1867410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35"/>
              <c:y val="0.921034489332901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9831808"/>
        <c:crosses val="autoZero"/>
        <c:auto val="1"/>
        <c:lblAlgn val="ctr"/>
        <c:lblOffset val="100"/>
        <c:tickMarkSkip val="1"/>
        <c:noMultiLvlLbl val="0"/>
      </c:catAx>
      <c:valAx>
        <c:axId val="167983180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sentence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8478701068764774E-2"/>
              <c:y val="0.25031362605098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7410464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181"/>
          <c:y val="0.4983362249210373"/>
          <c:w val="0.18080525437268072"/>
          <c:h val="0.30642784058772321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68A37-E6F4-4745-B252-C6B537CED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17082A-2BFC-47BE-B3ED-29467281D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6DE84-BEB3-43B7-9FA8-836A149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73A40-4C31-4D93-A702-C49C98E8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381B9-DB25-4592-85AD-50EE22E7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4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EFC28-DF71-4EF7-989F-DF158658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FC58C-46EC-4304-9DF7-5D0DA582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5E402-5C14-45FA-A5C9-16E08AAB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B1D39-5187-4BBD-B85A-C53EE6CE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04705-4D84-4108-8958-3C5FACFF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6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2AEF97-A94E-47A0-A9AE-5BC05C13F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5FE20-F6D7-4A57-B6A1-C0D86C749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F5436-B840-43F7-8D82-81B40D3A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9D0DD-E822-47AF-9363-92F485B4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7ABBB-2F6A-4502-811C-99F25E35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E4BF4-4F79-4849-A204-0AA8A4B0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28FA-5BD0-4A7B-AD4E-752A13B5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30233-0CC3-407B-AF06-96D041D6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A32BE-9CF4-4C29-B469-AA40D303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FAFA2-76C4-4AF9-BEE5-7E1595BA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2C232-6E6F-4919-96F3-8476A5FB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32A8D-C579-4D14-96D8-FBDE4584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A46E8-44AB-4DBD-9C82-B7C76390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9E431-CDD0-4064-8CE3-C3984C3A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346C9-4357-468D-BF2D-8B799FC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0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3C861-3123-4615-8CFF-4CE74297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C44A1-D8A0-432D-AC15-0CFB0442C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B8E90-DFCE-493D-BDB1-E32DC414D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016F8-9E73-44D2-9C36-2C5DE028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BDF346-E5E8-44AC-8545-9507D757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088C5-32A9-4776-8979-D22B147F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7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ECA33-CBF9-4DED-9DDF-49FCB3A8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5938E-53B9-4683-BCB2-3A715172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32BB5-6AB5-4E64-9158-965A3C508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CD7E3B-E339-49E0-A5BA-0522165E5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FEEF18-F2CA-4682-B173-DD27CBE6E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0FFA2F-89E9-4B52-87FE-8C1C47E3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9B4407-35B2-470C-A0C3-84A0124D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A35354-BD0A-46A2-B06E-F7B7CA8D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0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CF364-2B65-4085-A0F3-D71CE475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DC7F85-62C5-4E74-BCCC-D9A23BD8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45AA0D-8F38-4E6E-89A6-07AB473C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53C814-DE5F-435D-A88A-CF3A4635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1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A8363C-2D64-463F-8402-5D6FB201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E34E75-EE02-4142-A697-383FE0C6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6DC1D5-ABF6-4576-8D61-4117884F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44AE6-8C46-401F-9F47-94AC4C3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457EE-83E6-4A50-8788-E9902BDE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0FC3E1-3E95-4D63-8F07-F7EAAA49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861951-7FE9-4CB8-87D0-E2850596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BCFDB-D565-4BE8-BB1F-95EE69A6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5ED7D-258A-4CCB-B388-99F78C5C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9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D1A23-02FF-4E2E-96B2-139FB951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6D22B2-73B0-40DD-AF3F-6F5BDF5AB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5D4CC-0FCA-47CF-A403-C7B92227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82CE8-21A9-4761-B31F-EAEFA0BB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CCC10-F23C-45C7-BC0D-B0C86F5D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AF812-223B-4F2A-B35A-1B9C4722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2FC2C1-FD09-47F9-8D2A-F4DBFC27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5055FD-EB9B-4D06-8CC4-A7A70AA8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37C2E-47BE-4319-824E-825B8CC8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432F4-855D-4E13-AE6A-056063A8D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2534F-0A80-4AD9-8621-A795B643E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5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9" Type="http://schemas.openxmlformats.org/officeDocument/2006/relationships/image" Target="../media/image109.png"/><Relationship Id="rId21" Type="http://schemas.openxmlformats.org/officeDocument/2006/relationships/image" Target="../media/image91.png"/><Relationship Id="rId34" Type="http://schemas.openxmlformats.org/officeDocument/2006/relationships/image" Target="../media/image104.png"/><Relationship Id="rId42" Type="http://schemas.openxmlformats.org/officeDocument/2006/relationships/image" Target="../media/image142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29" Type="http://schemas.openxmlformats.org/officeDocument/2006/relationships/image" Target="../media/image99.png"/><Relationship Id="rId41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24" Type="http://schemas.openxmlformats.org/officeDocument/2006/relationships/image" Target="../media/image94.png"/><Relationship Id="rId32" Type="http://schemas.openxmlformats.org/officeDocument/2006/relationships/image" Target="../media/image102.png"/><Relationship Id="rId37" Type="http://schemas.openxmlformats.org/officeDocument/2006/relationships/image" Target="../media/image107.png"/><Relationship Id="rId40" Type="http://schemas.openxmlformats.org/officeDocument/2006/relationships/image" Target="../media/image140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36" Type="http://schemas.openxmlformats.org/officeDocument/2006/relationships/image" Target="../media/image106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31" Type="http://schemas.openxmlformats.org/officeDocument/2006/relationships/image" Target="../media/image101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Relationship Id="rId27" Type="http://schemas.openxmlformats.org/officeDocument/2006/relationships/image" Target="../media/image97.png"/><Relationship Id="rId30" Type="http://schemas.openxmlformats.org/officeDocument/2006/relationships/image" Target="../media/image100.png"/><Relationship Id="rId35" Type="http://schemas.openxmlformats.org/officeDocument/2006/relationships/image" Target="../media/image105.png"/><Relationship Id="rId43" Type="http://schemas.openxmlformats.org/officeDocument/2006/relationships/image" Target="../media/image143.png"/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33" Type="http://schemas.openxmlformats.org/officeDocument/2006/relationships/image" Target="../media/image103.png"/><Relationship Id="rId38" Type="http://schemas.openxmlformats.org/officeDocument/2006/relationships/image" Target="../media/image10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7" Type="http://schemas.openxmlformats.org/officeDocument/2006/relationships/image" Target="../media/image145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4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12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12.png"/><Relationship Id="rId47" Type="http://schemas.openxmlformats.org/officeDocument/2006/relationships/image" Target="../media/image117.png"/><Relationship Id="rId50" Type="http://schemas.openxmlformats.org/officeDocument/2006/relationships/image" Target="../media/image120.png"/><Relationship Id="rId55" Type="http://schemas.openxmlformats.org/officeDocument/2006/relationships/image" Target="../media/image125.png"/><Relationship Id="rId63" Type="http://schemas.openxmlformats.org/officeDocument/2006/relationships/image" Target="../media/image133.png"/><Relationship Id="rId68" Type="http://schemas.openxmlformats.org/officeDocument/2006/relationships/image" Target="../media/image138.png"/><Relationship Id="rId46" Type="http://schemas.openxmlformats.org/officeDocument/2006/relationships/image" Target="../media/image116.png"/><Relationship Id="rId59" Type="http://schemas.openxmlformats.org/officeDocument/2006/relationships/image" Target="../media/image129.png"/><Relationship Id="rId67" Type="http://schemas.openxmlformats.org/officeDocument/2006/relationships/image" Target="../media/image137.png"/><Relationship Id="rId71" Type="http://schemas.openxmlformats.org/officeDocument/2006/relationships/image" Target="../media/image1450.png"/><Relationship Id="rId41" Type="http://schemas.openxmlformats.org/officeDocument/2006/relationships/image" Target="../media/image111.png"/><Relationship Id="rId54" Type="http://schemas.openxmlformats.org/officeDocument/2006/relationships/image" Target="../media/image124.png"/><Relationship Id="rId62" Type="http://schemas.openxmlformats.org/officeDocument/2006/relationships/image" Target="../media/image132.png"/><Relationship Id="rId70" Type="http://schemas.openxmlformats.org/officeDocument/2006/relationships/image" Target="../media/image1440.png"/><Relationship Id="rId1" Type="http://schemas.openxmlformats.org/officeDocument/2006/relationships/slideLayout" Target="../slideLayouts/slideLayout7.xml"/><Relationship Id="rId40" Type="http://schemas.openxmlformats.org/officeDocument/2006/relationships/image" Target="../media/image110.png"/><Relationship Id="rId45" Type="http://schemas.openxmlformats.org/officeDocument/2006/relationships/image" Target="../media/image115.png"/><Relationship Id="rId53" Type="http://schemas.openxmlformats.org/officeDocument/2006/relationships/image" Target="../media/image123.png"/><Relationship Id="rId58" Type="http://schemas.openxmlformats.org/officeDocument/2006/relationships/image" Target="../media/image128.png"/><Relationship Id="rId66" Type="http://schemas.openxmlformats.org/officeDocument/2006/relationships/image" Target="../media/image136.png"/><Relationship Id="rId49" Type="http://schemas.openxmlformats.org/officeDocument/2006/relationships/image" Target="../media/image119.png"/><Relationship Id="rId57" Type="http://schemas.openxmlformats.org/officeDocument/2006/relationships/image" Target="../media/image127.png"/><Relationship Id="rId61" Type="http://schemas.openxmlformats.org/officeDocument/2006/relationships/image" Target="../media/image131.png"/><Relationship Id="rId44" Type="http://schemas.openxmlformats.org/officeDocument/2006/relationships/image" Target="../media/image114.png"/><Relationship Id="rId52" Type="http://schemas.openxmlformats.org/officeDocument/2006/relationships/image" Target="../media/image122.png"/><Relationship Id="rId60" Type="http://schemas.openxmlformats.org/officeDocument/2006/relationships/image" Target="../media/image130.png"/><Relationship Id="rId65" Type="http://schemas.openxmlformats.org/officeDocument/2006/relationships/image" Target="../media/image135.png"/><Relationship Id="rId73" Type="http://schemas.openxmlformats.org/officeDocument/2006/relationships/image" Target="../media/image147.png"/><Relationship Id="rId43" Type="http://schemas.openxmlformats.org/officeDocument/2006/relationships/image" Target="../media/image113.png"/><Relationship Id="rId48" Type="http://schemas.openxmlformats.org/officeDocument/2006/relationships/image" Target="../media/image118.png"/><Relationship Id="rId56" Type="http://schemas.openxmlformats.org/officeDocument/2006/relationships/image" Target="../media/image126.png"/><Relationship Id="rId64" Type="http://schemas.openxmlformats.org/officeDocument/2006/relationships/image" Target="../media/image134.png"/><Relationship Id="rId69" Type="http://schemas.openxmlformats.org/officeDocument/2006/relationships/image" Target="../media/image139.png"/><Relationship Id="rId51" Type="http://schemas.openxmlformats.org/officeDocument/2006/relationships/image" Target="../media/image121.png"/><Relationship Id="rId72" Type="http://schemas.openxmlformats.org/officeDocument/2006/relationships/image" Target="../media/image14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1410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10.png"/><Relationship Id="rId21" Type="http://schemas.openxmlformats.org/officeDocument/2006/relationships/image" Target="../media/image22.png"/><Relationship Id="rId7" Type="http://schemas.openxmlformats.org/officeDocument/2006/relationships/image" Target="../media/image810.png"/><Relationship Id="rId12" Type="http://schemas.openxmlformats.org/officeDocument/2006/relationships/image" Target="../media/image1310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10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0.png"/><Relationship Id="rId11" Type="http://schemas.openxmlformats.org/officeDocument/2006/relationships/image" Target="../media/image1210.png"/><Relationship Id="rId24" Type="http://schemas.openxmlformats.org/officeDocument/2006/relationships/image" Target="../media/image25.png"/><Relationship Id="rId5" Type="http://schemas.openxmlformats.org/officeDocument/2006/relationships/image" Target="../media/image610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10.png"/><Relationship Id="rId19" Type="http://schemas.openxmlformats.org/officeDocument/2006/relationships/image" Target="../media/image20.png"/><Relationship Id="rId4" Type="http://schemas.openxmlformats.org/officeDocument/2006/relationships/image" Target="../media/image510.png"/><Relationship Id="rId9" Type="http://schemas.openxmlformats.org/officeDocument/2006/relationships/image" Target="../media/image1010.png"/><Relationship Id="rId14" Type="http://schemas.openxmlformats.org/officeDocument/2006/relationships/image" Target="../media/image152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21" Type="http://schemas.openxmlformats.org/officeDocument/2006/relationships/image" Target="../media/image51.png"/><Relationship Id="rId34" Type="http://schemas.openxmlformats.org/officeDocument/2006/relationships/image" Target="../media/image64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37" Type="http://schemas.openxmlformats.org/officeDocument/2006/relationships/image" Target="../media/image67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36" Type="http://schemas.openxmlformats.org/officeDocument/2006/relationships/image" Target="../media/image66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35" Type="http://schemas.openxmlformats.org/officeDocument/2006/relationships/image" Target="../media/image65.png"/><Relationship Id="rId8" Type="http://schemas.openxmlformats.org/officeDocument/2006/relationships/image" Target="../media/image38.png"/><Relationship Id="rId3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51" Type="http://schemas.openxmlformats.org/officeDocument/2006/relationships/image" Target="../media/image121.png"/><Relationship Id="rId42" Type="http://schemas.openxmlformats.org/officeDocument/2006/relationships/image" Target="../media/image112.png"/><Relationship Id="rId47" Type="http://schemas.openxmlformats.org/officeDocument/2006/relationships/image" Target="../media/image117.png"/><Relationship Id="rId50" Type="http://schemas.openxmlformats.org/officeDocument/2006/relationships/image" Target="../media/image120.png"/><Relationship Id="rId55" Type="http://schemas.openxmlformats.org/officeDocument/2006/relationships/image" Target="../media/image125.png"/><Relationship Id="rId63" Type="http://schemas.openxmlformats.org/officeDocument/2006/relationships/image" Target="../media/image133.png"/><Relationship Id="rId68" Type="http://schemas.openxmlformats.org/officeDocument/2006/relationships/image" Target="../media/image138.png"/><Relationship Id="rId46" Type="http://schemas.openxmlformats.org/officeDocument/2006/relationships/image" Target="../media/image116.png"/><Relationship Id="rId59" Type="http://schemas.openxmlformats.org/officeDocument/2006/relationships/image" Target="../media/image129.png"/><Relationship Id="rId67" Type="http://schemas.openxmlformats.org/officeDocument/2006/relationships/image" Target="../media/image137.png"/><Relationship Id="rId41" Type="http://schemas.openxmlformats.org/officeDocument/2006/relationships/image" Target="../media/image111.png"/><Relationship Id="rId54" Type="http://schemas.openxmlformats.org/officeDocument/2006/relationships/image" Target="../media/image124.png"/><Relationship Id="rId62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40" Type="http://schemas.openxmlformats.org/officeDocument/2006/relationships/image" Target="../media/image110.png"/><Relationship Id="rId45" Type="http://schemas.openxmlformats.org/officeDocument/2006/relationships/image" Target="../media/image115.png"/><Relationship Id="rId53" Type="http://schemas.openxmlformats.org/officeDocument/2006/relationships/image" Target="../media/image123.png"/><Relationship Id="rId58" Type="http://schemas.openxmlformats.org/officeDocument/2006/relationships/image" Target="../media/image128.png"/><Relationship Id="rId66" Type="http://schemas.openxmlformats.org/officeDocument/2006/relationships/image" Target="../media/image136.png"/><Relationship Id="rId49" Type="http://schemas.openxmlformats.org/officeDocument/2006/relationships/image" Target="../media/image119.png"/><Relationship Id="rId57" Type="http://schemas.openxmlformats.org/officeDocument/2006/relationships/image" Target="../media/image127.png"/><Relationship Id="rId61" Type="http://schemas.openxmlformats.org/officeDocument/2006/relationships/image" Target="../media/image131.png"/><Relationship Id="rId44" Type="http://schemas.openxmlformats.org/officeDocument/2006/relationships/image" Target="../media/image114.png"/><Relationship Id="rId52" Type="http://schemas.openxmlformats.org/officeDocument/2006/relationships/image" Target="../media/image122.png"/><Relationship Id="rId60" Type="http://schemas.openxmlformats.org/officeDocument/2006/relationships/image" Target="../media/image130.png"/><Relationship Id="rId65" Type="http://schemas.openxmlformats.org/officeDocument/2006/relationships/image" Target="../media/image135.png"/><Relationship Id="rId43" Type="http://schemas.openxmlformats.org/officeDocument/2006/relationships/image" Target="../media/image113.png"/><Relationship Id="rId48" Type="http://schemas.openxmlformats.org/officeDocument/2006/relationships/image" Target="../media/image118.png"/><Relationship Id="rId56" Type="http://schemas.openxmlformats.org/officeDocument/2006/relationships/image" Target="../media/image126.png"/><Relationship Id="rId64" Type="http://schemas.openxmlformats.org/officeDocument/2006/relationships/image" Target="../media/image134.png"/><Relationship Id="rId69" Type="http://schemas.openxmlformats.org/officeDocument/2006/relationships/image" Target="../media/image1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D97748-73F0-4651-8A00-203EFD75ECFD}"/>
              </a:ext>
            </a:extLst>
          </p:cNvPr>
          <p:cNvSpPr txBox="1"/>
          <p:nvPr/>
        </p:nvSpPr>
        <p:spPr>
          <a:xfrm>
            <a:off x="4217193" y="528637"/>
            <a:ext cx="3757613" cy="36933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输入</a:t>
            </a:r>
            <a:r>
              <a:rPr lang="en-US" altLang="zh-CN" dirty="0"/>
              <a:t>:</a:t>
            </a:r>
            <a:r>
              <a:rPr lang="zh-CN" altLang="en-US" dirty="0"/>
              <a:t>“查询成都前往杭州的火车”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B79EC6-7F6B-480A-B790-912A5324B679}"/>
              </a:ext>
            </a:extLst>
          </p:cNvPr>
          <p:cNvSpPr txBox="1"/>
          <p:nvPr/>
        </p:nvSpPr>
        <p:spPr>
          <a:xfrm>
            <a:off x="5208764" y="1935964"/>
            <a:ext cx="1774472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语义理解模型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4BE4AB8D-C0F4-4BB6-8051-2606E20A8208}"/>
              </a:ext>
            </a:extLst>
          </p:cNvPr>
          <p:cNvSpPr/>
          <p:nvPr/>
        </p:nvSpPr>
        <p:spPr>
          <a:xfrm>
            <a:off x="5909386" y="1201590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0E4227-E502-41DD-A891-90DD5A9BAFF6}"/>
              </a:ext>
            </a:extLst>
          </p:cNvPr>
          <p:cNvSpPr txBox="1"/>
          <p:nvPr/>
        </p:nvSpPr>
        <p:spPr>
          <a:xfrm>
            <a:off x="2547257" y="3343291"/>
            <a:ext cx="2108718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服务：</a:t>
            </a:r>
            <a:r>
              <a:rPr lang="en-US" altLang="zh-CN" dirty="0"/>
              <a:t>train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984204-598C-41DA-897F-660A0BF8AB47}"/>
              </a:ext>
            </a:extLst>
          </p:cNvPr>
          <p:cNvSpPr txBox="1"/>
          <p:nvPr/>
        </p:nvSpPr>
        <p:spPr>
          <a:xfrm>
            <a:off x="5346440" y="3343291"/>
            <a:ext cx="1499120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意图：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F3002F-4FB0-414C-A73A-589DD9547193}"/>
              </a:ext>
            </a:extLst>
          </p:cNvPr>
          <p:cNvSpPr txBox="1"/>
          <p:nvPr/>
        </p:nvSpPr>
        <p:spPr>
          <a:xfrm>
            <a:off x="7430277" y="3343290"/>
            <a:ext cx="3402563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语义槽：“出发地”：“成都”</a:t>
            </a:r>
            <a:endParaRPr lang="en-US" altLang="zh-CN" dirty="0"/>
          </a:p>
          <a:p>
            <a:pPr algn="ctr"/>
            <a:r>
              <a:rPr lang="zh-CN" altLang="en-US" dirty="0"/>
              <a:t>               “目的地”：“杭州”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16CF6142-6727-4610-8184-78B1E9ABD8D5}"/>
              </a:ext>
            </a:extLst>
          </p:cNvPr>
          <p:cNvSpPr/>
          <p:nvPr/>
        </p:nvSpPr>
        <p:spPr>
          <a:xfrm>
            <a:off x="5909385" y="2609968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2CC1033B-4EC8-44FD-9EC5-82C49232473E}"/>
              </a:ext>
            </a:extLst>
          </p:cNvPr>
          <p:cNvSpPr/>
          <p:nvPr/>
        </p:nvSpPr>
        <p:spPr>
          <a:xfrm rot="2765792">
            <a:off x="4714591" y="260996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CFAB28AF-25CF-4A21-802D-84F202958ABD}"/>
              </a:ext>
            </a:extLst>
          </p:cNvPr>
          <p:cNvSpPr/>
          <p:nvPr/>
        </p:nvSpPr>
        <p:spPr>
          <a:xfrm rot="18730670">
            <a:off x="7243664" y="260134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54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顶角 1">
            <a:extLst>
              <a:ext uri="{FF2B5EF4-FFF2-40B4-BE49-F238E27FC236}">
                <a16:creationId xmlns:a16="http://schemas.microsoft.com/office/drawing/2014/main" id="{276EFFE5-F649-4F45-A2F0-4A7036A0AEDF}"/>
              </a:ext>
            </a:extLst>
          </p:cNvPr>
          <p:cNvSpPr/>
          <p:nvPr/>
        </p:nvSpPr>
        <p:spPr>
          <a:xfrm>
            <a:off x="-578872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[CLS]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6F255-2BCF-4D4F-AFF2-4E9F1AFD9398}"/>
                  </a:ext>
                </a:extLst>
              </p:cNvPr>
              <p:cNvSpPr/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𝑪𝑳𝑺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6F255-2BCF-4D4F-AFF2-4E9F1AFD9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blipFill>
                <a:blip r:embed="rId2"/>
                <a:stretch>
                  <a:fillRect r="-11712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FBDB9843-431B-4C0E-903A-03BBBE305486}"/>
              </a:ext>
            </a:extLst>
          </p:cNvPr>
          <p:cNvSpPr txBox="1"/>
          <p:nvPr/>
        </p:nvSpPr>
        <p:spPr>
          <a:xfrm>
            <a:off x="-578874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88059F-14F4-45FF-8DFD-BCF2A4B1B891}"/>
                  </a:ext>
                </a:extLst>
              </p:cNvPr>
              <p:cNvSpPr/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88059F-14F4-45FF-8DFD-BCF2A4B1B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30A31DAD-8E04-4EAC-861B-F16FC7CE7CF3}"/>
              </a:ext>
            </a:extLst>
          </p:cNvPr>
          <p:cNvSpPr txBox="1"/>
          <p:nvPr/>
        </p:nvSpPr>
        <p:spPr>
          <a:xfrm>
            <a:off x="-578876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33DB12-0E66-4175-BB7C-1FBE155EE1E7}"/>
                  </a:ext>
                </a:extLst>
              </p:cNvPr>
              <p:cNvSpPr/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33DB12-0E66-4175-BB7C-1FBE155EE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顶角 8">
            <a:extLst>
              <a:ext uri="{FF2B5EF4-FFF2-40B4-BE49-F238E27FC236}">
                <a16:creationId xmlns:a16="http://schemas.microsoft.com/office/drawing/2014/main" id="{F190309A-B0B0-44BE-B8AD-6B1D797D2871}"/>
              </a:ext>
            </a:extLst>
          </p:cNvPr>
          <p:cNvSpPr/>
          <p:nvPr/>
        </p:nvSpPr>
        <p:spPr>
          <a:xfrm>
            <a:off x="362668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23BF57-1A7F-481A-B12E-A64C603EFF1E}"/>
              </a:ext>
            </a:extLst>
          </p:cNvPr>
          <p:cNvSpPr txBox="1"/>
          <p:nvPr/>
        </p:nvSpPr>
        <p:spPr>
          <a:xfrm>
            <a:off x="362666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BD7445-08CC-42FF-A350-AB4CE7F0A2BD}"/>
                  </a:ext>
                </a:extLst>
              </p:cNvPr>
              <p:cNvSpPr/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BD7445-08CC-42FF-A350-AB4CE7F0A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FC68F339-6DB3-4C01-9BC4-E94B1DC53738}"/>
              </a:ext>
            </a:extLst>
          </p:cNvPr>
          <p:cNvSpPr txBox="1"/>
          <p:nvPr/>
        </p:nvSpPr>
        <p:spPr>
          <a:xfrm>
            <a:off x="362664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196E30A-EA65-42C5-B8DC-FC6EB25270B8}"/>
                  </a:ext>
                </a:extLst>
              </p:cNvPr>
              <p:cNvSpPr/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196E30A-EA65-42C5-B8DC-FC6EB2527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: 圆顶角 14">
            <a:extLst>
              <a:ext uri="{FF2B5EF4-FFF2-40B4-BE49-F238E27FC236}">
                <a16:creationId xmlns:a16="http://schemas.microsoft.com/office/drawing/2014/main" id="{64B2C586-CEEE-482C-B372-8597E466884A}"/>
              </a:ext>
            </a:extLst>
          </p:cNvPr>
          <p:cNvSpPr/>
          <p:nvPr/>
        </p:nvSpPr>
        <p:spPr>
          <a:xfrm>
            <a:off x="135222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D73E22-8A80-47C2-872B-7E043B52D3B8}"/>
                  </a:ext>
                </a:extLst>
              </p:cNvPr>
              <p:cNvSpPr/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b="1" dirty="0">
                              <a:solidFill>
                                <a:schemeClr val="tx1"/>
                              </a:solidFill>
                            </a:rPr>
                            <m:t>询 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D73E22-8A80-47C2-872B-7E043B52D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blipFill>
                <a:blip r:embed="rId7"/>
                <a:stretch>
                  <a:fillRect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FC7F710C-62FB-4E4C-B65E-C1BB2B97E58E}"/>
              </a:ext>
            </a:extLst>
          </p:cNvPr>
          <p:cNvSpPr txBox="1"/>
          <p:nvPr/>
        </p:nvSpPr>
        <p:spPr>
          <a:xfrm>
            <a:off x="135222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EC31FF-1950-48F0-8722-7E9410EC3BBF}"/>
                  </a:ext>
                </a:extLst>
              </p:cNvPr>
              <p:cNvSpPr/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EC31FF-1950-48F0-8722-7E9410EC3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9C0F455C-8EF0-48FA-AE48-B51E6D639A6D}"/>
              </a:ext>
            </a:extLst>
          </p:cNvPr>
          <p:cNvSpPr txBox="1"/>
          <p:nvPr/>
        </p:nvSpPr>
        <p:spPr>
          <a:xfrm>
            <a:off x="135222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0F89C9-37F7-4DAA-83AF-CDDEDAEFCE04}"/>
                  </a:ext>
                </a:extLst>
              </p:cNvPr>
              <p:cNvSpPr/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0F89C9-37F7-4DAA-83AF-CDDEDAEFC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: 圆顶角 20">
            <a:extLst>
              <a:ext uri="{FF2B5EF4-FFF2-40B4-BE49-F238E27FC236}">
                <a16:creationId xmlns:a16="http://schemas.microsoft.com/office/drawing/2014/main" id="{95A87D35-FF9C-4C12-A9D0-BD48FEEE7604}"/>
              </a:ext>
            </a:extLst>
          </p:cNvPr>
          <p:cNvSpPr/>
          <p:nvPr/>
        </p:nvSpPr>
        <p:spPr>
          <a:xfrm>
            <a:off x="229376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6AEDF46-E8DA-4433-96CC-DF4C60FEB8B5}"/>
                  </a:ext>
                </a:extLst>
              </p:cNvPr>
              <p:cNvSpPr/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6AEDF46-E8DA-4433-96CC-DF4C60FEB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blipFill>
                <a:blip r:embed="rId10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3D3F196E-7798-4CF6-9634-03D89F4FB4A0}"/>
              </a:ext>
            </a:extLst>
          </p:cNvPr>
          <p:cNvSpPr txBox="1"/>
          <p:nvPr/>
        </p:nvSpPr>
        <p:spPr>
          <a:xfrm>
            <a:off x="229376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91F656-6714-4B17-A8FC-95BDC9C15AD4}"/>
                  </a:ext>
                </a:extLst>
              </p:cNvPr>
              <p:cNvSpPr/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91F656-6714-4B17-A8FC-95BDC9C15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E3081262-3540-404B-898B-19455C0FEFCC}"/>
              </a:ext>
            </a:extLst>
          </p:cNvPr>
          <p:cNvSpPr txBox="1"/>
          <p:nvPr/>
        </p:nvSpPr>
        <p:spPr>
          <a:xfrm>
            <a:off x="229376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007E90-989F-4201-814B-D8ADB98EE0B5}"/>
                  </a:ext>
                </a:extLst>
              </p:cNvPr>
              <p:cNvSpPr/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007E90-989F-4201-814B-D8ADB98EE0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顶角 26">
            <a:extLst>
              <a:ext uri="{FF2B5EF4-FFF2-40B4-BE49-F238E27FC236}">
                <a16:creationId xmlns:a16="http://schemas.microsoft.com/office/drawing/2014/main" id="{F1733BD4-C212-4EBB-BB0C-4A8195C4576E}"/>
              </a:ext>
            </a:extLst>
          </p:cNvPr>
          <p:cNvSpPr/>
          <p:nvPr/>
        </p:nvSpPr>
        <p:spPr>
          <a:xfrm>
            <a:off x="322336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058449-9786-4E45-B6C7-22570B8D5D8A}"/>
                  </a:ext>
                </a:extLst>
              </p:cNvPr>
              <p:cNvSpPr/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都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058449-9786-4E45-B6C7-22570B8D5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blipFill>
                <a:blip r:embed="rId13"/>
                <a:stretch>
                  <a:fillRect r="-901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2320A03B-F080-4614-B412-065D72BF86B5}"/>
              </a:ext>
            </a:extLst>
          </p:cNvPr>
          <p:cNvSpPr txBox="1"/>
          <p:nvPr/>
        </p:nvSpPr>
        <p:spPr>
          <a:xfrm>
            <a:off x="322336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AE89DC-A2E4-4457-8B0F-E9461FF51BAA}"/>
                  </a:ext>
                </a:extLst>
              </p:cNvPr>
              <p:cNvSpPr/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AE89DC-A2E4-4457-8B0F-E9461FF51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0765F7F1-7FCB-4B20-B8C2-FC96EF54E11E}"/>
              </a:ext>
            </a:extLst>
          </p:cNvPr>
          <p:cNvSpPr txBox="1"/>
          <p:nvPr/>
        </p:nvSpPr>
        <p:spPr>
          <a:xfrm>
            <a:off x="322336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37F35F-A8B7-422D-9A87-8B6204F0E346}"/>
                  </a:ext>
                </a:extLst>
              </p:cNvPr>
              <p:cNvSpPr/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37F35F-A8B7-422D-9A87-8B6204F0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: 圆顶角 32">
            <a:extLst>
              <a:ext uri="{FF2B5EF4-FFF2-40B4-BE49-F238E27FC236}">
                <a16:creationId xmlns:a16="http://schemas.microsoft.com/office/drawing/2014/main" id="{BA473E88-71E0-4B15-9DE8-EDDF0F1B0FAF}"/>
              </a:ext>
            </a:extLst>
          </p:cNvPr>
          <p:cNvSpPr/>
          <p:nvPr/>
        </p:nvSpPr>
        <p:spPr>
          <a:xfrm>
            <a:off x="416490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E8F337-A1A5-490E-888D-4DFBEB6BEDBC}"/>
                  </a:ext>
                </a:extLst>
              </p:cNvPr>
              <p:cNvSpPr/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前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E8F337-A1A5-490E-888D-4DFBEB6BE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blipFill>
                <a:blip r:embed="rId16"/>
                <a:stretch>
                  <a:fillRect r="-893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7CD4E385-82E7-48D8-8230-2E98BB8AAC2D}"/>
              </a:ext>
            </a:extLst>
          </p:cNvPr>
          <p:cNvSpPr txBox="1"/>
          <p:nvPr/>
        </p:nvSpPr>
        <p:spPr>
          <a:xfrm>
            <a:off x="416490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24963C-E1F4-451C-B6EA-622C60F09762}"/>
                  </a:ext>
                </a:extLst>
              </p:cNvPr>
              <p:cNvSpPr/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24963C-E1F4-451C-B6EA-622C60F09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E6BE93D0-3B14-4359-A826-2F1CEE579DD2}"/>
              </a:ext>
            </a:extLst>
          </p:cNvPr>
          <p:cNvSpPr txBox="1"/>
          <p:nvPr/>
        </p:nvSpPr>
        <p:spPr>
          <a:xfrm>
            <a:off x="416490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250A8C-F7FC-4D28-A043-3E40E2942AE3}"/>
                  </a:ext>
                </a:extLst>
              </p:cNvPr>
              <p:cNvSpPr/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250A8C-F7FC-4D28-A043-3E40E2942A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: 圆顶角 38">
            <a:extLst>
              <a:ext uri="{FF2B5EF4-FFF2-40B4-BE49-F238E27FC236}">
                <a16:creationId xmlns:a16="http://schemas.microsoft.com/office/drawing/2014/main" id="{910D3EF3-4FE5-4299-A187-294B1B5BCA52}"/>
              </a:ext>
            </a:extLst>
          </p:cNvPr>
          <p:cNvSpPr/>
          <p:nvPr/>
        </p:nvSpPr>
        <p:spPr>
          <a:xfrm>
            <a:off x="515446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D2373E3-6754-42F9-BB06-CACB8D2F13B2}"/>
                  </a:ext>
                </a:extLst>
              </p:cNvPr>
              <p:cNvSpPr/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往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D2373E3-6754-42F9-BB06-CACB8D2F1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blipFill>
                <a:blip r:embed="rId19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D3E70DA0-DB12-4E1C-8C0C-0791851D7B02}"/>
              </a:ext>
            </a:extLst>
          </p:cNvPr>
          <p:cNvSpPr txBox="1"/>
          <p:nvPr/>
        </p:nvSpPr>
        <p:spPr>
          <a:xfrm>
            <a:off x="515446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1BA1B04-48A1-42EA-ADBC-BD68A6C134D3}"/>
                  </a:ext>
                </a:extLst>
              </p:cNvPr>
              <p:cNvSpPr/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1BA1B04-48A1-42EA-ADBC-BD68A6C13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BFCC5550-E58F-4EB1-A2D4-CFBCAFA56F48}"/>
              </a:ext>
            </a:extLst>
          </p:cNvPr>
          <p:cNvSpPr txBox="1"/>
          <p:nvPr/>
        </p:nvSpPr>
        <p:spPr>
          <a:xfrm>
            <a:off x="515446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48D056-4FC5-4BBE-8874-F761D7B341FC}"/>
                  </a:ext>
                </a:extLst>
              </p:cNvPr>
              <p:cNvSpPr/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48D056-4FC5-4BBE-8874-F761D7B34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: 圆顶角 44">
            <a:extLst>
              <a:ext uri="{FF2B5EF4-FFF2-40B4-BE49-F238E27FC236}">
                <a16:creationId xmlns:a16="http://schemas.microsoft.com/office/drawing/2014/main" id="{1F3BA918-DF39-4C53-B255-B307BE190603}"/>
              </a:ext>
            </a:extLst>
          </p:cNvPr>
          <p:cNvSpPr/>
          <p:nvPr/>
        </p:nvSpPr>
        <p:spPr>
          <a:xfrm>
            <a:off x="609600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C197D7-8D81-4A2E-B5E6-03DC43E72DB8}"/>
                  </a:ext>
                </a:extLst>
              </p:cNvPr>
              <p:cNvSpPr/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杭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C197D7-8D81-4A2E-B5E6-03DC43E72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blipFill>
                <a:blip r:embed="rId22"/>
                <a:stretch>
                  <a:fillRect r="-901"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CC2A5066-662A-4284-82D6-16A6F089AA36}"/>
              </a:ext>
            </a:extLst>
          </p:cNvPr>
          <p:cNvSpPr txBox="1"/>
          <p:nvPr/>
        </p:nvSpPr>
        <p:spPr>
          <a:xfrm>
            <a:off x="609600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3C24BB7-9738-4BED-B87C-822A45CDA8FF}"/>
                  </a:ext>
                </a:extLst>
              </p:cNvPr>
              <p:cNvSpPr/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3C24BB7-9738-4BED-B87C-822A45CDA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2C56BCB8-8846-4707-B7A1-5CD39292DCCA}"/>
              </a:ext>
            </a:extLst>
          </p:cNvPr>
          <p:cNvSpPr txBox="1"/>
          <p:nvPr/>
        </p:nvSpPr>
        <p:spPr>
          <a:xfrm>
            <a:off x="609600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D6ED71C-6C61-4D2C-86D1-830DDE50A457}"/>
                  </a:ext>
                </a:extLst>
              </p:cNvPr>
              <p:cNvSpPr/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D6ED71C-6C61-4D2C-86D1-830DDE50A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: 圆顶角 50">
            <a:extLst>
              <a:ext uri="{FF2B5EF4-FFF2-40B4-BE49-F238E27FC236}">
                <a16:creationId xmlns:a16="http://schemas.microsoft.com/office/drawing/2014/main" id="{886AFCB6-EE1D-4887-A1FE-F7BAE010E6B7}"/>
              </a:ext>
            </a:extLst>
          </p:cNvPr>
          <p:cNvSpPr/>
          <p:nvPr/>
        </p:nvSpPr>
        <p:spPr>
          <a:xfrm>
            <a:off x="707271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2AC372B-EBBE-4987-B65A-62AADE0913C5}"/>
                  </a:ext>
                </a:extLst>
              </p:cNvPr>
              <p:cNvSpPr/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州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2AC372B-EBBE-4987-B65A-62AADE091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blipFill>
                <a:blip r:embed="rId25"/>
                <a:stretch>
                  <a:fillRect b="-128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085C3689-A1B8-4B71-A1EC-4A0930E07B7A}"/>
              </a:ext>
            </a:extLst>
          </p:cNvPr>
          <p:cNvSpPr txBox="1"/>
          <p:nvPr/>
        </p:nvSpPr>
        <p:spPr>
          <a:xfrm>
            <a:off x="707271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A8020D-97A6-480C-B99A-1F1AC0B07E5B}"/>
                  </a:ext>
                </a:extLst>
              </p:cNvPr>
              <p:cNvSpPr/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A8020D-97A6-480C-B99A-1F1AC0B07E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E249640E-CF6B-49D9-A5E3-9EC3611BF4F4}"/>
              </a:ext>
            </a:extLst>
          </p:cNvPr>
          <p:cNvSpPr txBox="1"/>
          <p:nvPr/>
        </p:nvSpPr>
        <p:spPr>
          <a:xfrm>
            <a:off x="707271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D215CE-D7A4-45EB-92DA-089B274DA8F5}"/>
                  </a:ext>
                </a:extLst>
              </p:cNvPr>
              <p:cNvSpPr/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D215CE-D7A4-45EB-92DA-089B274DA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: 圆顶角 56">
            <a:extLst>
              <a:ext uri="{FF2B5EF4-FFF2-40B4-BE49-F238E27FC236}">
                <a16:creationId xmlns:a16="http://schemas.microsoft.com/office/drawing/2014/main" id="{3D244C86-135C-41AF-94B3-E4995C039D01}"/>
              </a:ext>
            </a:extLst>
          </p:cNvPr>
          <p:cNvSpPr/>
          <p:nvPr/>
        </p:nvSpPr>
        <p:spPr>
          <a:xfrm>
            <a:off x="801425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9D6631D-D18C-4D7D-BA49-0ABFFB9150EC}"/>
                  </a:ext>
                </a:extLst>
              </p:cNvPr>
              <p:cNvSpPr/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的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9D6631D-D18C-4D7D-BA49-0ABFFB915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blipFill>
                <a:blip r:embed="rId28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412A8DC1-0410-431F-9AB8-1DF420DDBB49}"/>
              </a:ext>
            </a:extLst>
          </p:cNvPr>
          <p:cNvSpPr txBox="1"/>
          <p:nvPr/>
        </p:nvSpPr>
        <p:spPr>
          <a:xfrm>
            <a:off x="801425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C67E841-A32F-4A36-A5BE-4B5D619EB031}"/>
                  </a:ext>
                </a:extLst>
              </p:cNvPr>
              <p:cNvSpPr/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C67E841-A32F-4A36-A5BE-4B5D619EB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>
            <a:extLst>
              <a:ext uri="{FF2B5EF4-FFF2-40B4-BE49-F238E27FC236}">
                <a16:creationId xmlns:a16="http://schemas.microsoft.com/office/drawing/2014/main" id="{4BC81141-A558-4395-866F-DCA07B9C15C4}"/>
              </a:ext>
            </a:extLst>
          </p:cNvPr>
          <p:cNvSpPr txBox="1"/>
          <p:nvPr/>
        </p:nvSpPr>
        <p:spPr>
          <a:xfrm>
            <a:off x="801425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3A1DBF2-D341-4E30-9105-92DC5B440601}"/>
                  </a:ext>
                </a:extLst>
              </p:cNvPr>
              <p:cNvSpPr/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3A1DBF2-D341-4E30-9105-92DC5B4406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: 圆顶角 62">
            <a:extLst>
              <a:ext uri="{FF2B5EF4-FFF2-40B4-BE49-F238E27FC236}">
                <a16:creationId xmlns:a16="http://schemas.microsoft.com/office/drawing/2014/main" id="{39995E4A-4DE9-41D6-938C-995616A7B933}"/>
              </a:ext>
            </a:extLst>
          </p:cNvPr>
          <p:cNvSpPr/>
          <p:nvPr/>
        </p:nvSpPr>
        <p:spPr>
          <a:xfrm>
            <a:off x="894386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7A08578-C42D-4B13-A081-B2FCBCBBBD49}"/>
                  </a:ext>
                </a:extLst>
              </p:cNvPr>
              <p:cNvSpPr/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火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7A08578-C42D-4B13-A081-B2FCBCBBBD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blipFill>
                <a:blip r:embed="rId31"/>
                <a:stretch>
                  <a:fillRect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>
            <a:extLst>
              <a:ext uri="{FF2B5EF4-FFF2-40B4-BE49-F238E27FC236}">
                <a16:creationId xmlns:a16="http://schemas.microsoft.com/office/drawing/2014/main" id="{1EC601BC-351C-4A39-9633-0A4CB9250706}"/>
              </a:ext>
            </a:extLst>
          </p:cNvPr>
          <p:cNvSpPr txBox="1"/>
          <p:nvPr/>
        </p:nvSpPr>
        <p:spPr>
          <a:xfrm>
            <a:off x="894386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AB38BCA-A202-483E-BE65-6B13CD182A49}"/>
                  </a:ext>
                </a:extLst>
              </p:cNvPr>
              <p:cNvSpPr/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AB38BCA-A202-483E-BE65-6B13CD182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F694706B-FA17-48EC-8CB6-1745FD39A3D5}"/>
              </a:ext>
            </a:extLst>
          </p:cNvPr>
          <p:cNvSpPr txBox="1"/>
          <p:nvPr/>
        </p:nvSpPr>
        <p:spPr>
          <a:xfrm>
            <a:off x="894385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6EA414-5DB2-4BF1-94F9-B65A65C9F6B7}"/>
                  </a:ext>
                </a:extLst>
              </p:cNvPr>
              <p:cNvSpPr/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6EA414-5DB2-4BF1-94F9-B65A65C9F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: 圆顶角 68">
            <a:extLst>
              <a:ext uri="{FF2B5EF4-FFF2-40B4-BE49-F238E27FC236}">
                <a16:creationId xmlns:a16="http://schemas.microsoft.com/office/drawing/2014/main" id="{9FB327D1-6C34-4576-A1CC-BA0CDF7CDE80}"/>
              </a:ext>
            </a:extLst>
          </p:cNvPr>
          <p:cNvSpPr/>
          <p:nvPr/>
        </p:nvSpPr>
        <p:spPr>
          <a:xfrm>
            <a:off x="988540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542739-0582-451C-B0A7-F8A96E0B2C12}"/>
                  </a:ext>
                </a:extLst>
              </p:cNvPr>
              <p:cNvSpPr/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车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542739-0582-451C-B0A7-F8A96E0B2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blipFill>
                <a:blip r:embed="rId34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>
            <a:extLst>
              <a:ext uri="{FF2B5EF4-FFF2-40B4-BE49-F238E27FC236}">
                <a16:creationId xmlns:a16="http://schemas.microsoft.com/office/drawing/2014/main" id="{127F5CDA-A079-481A-91A4-6F757C2ECDA1}"/>
              </a:ext>
            </a:extLst>
          </p:cNvPr>
          <p:cNvSpPr txBox="1"/>
          <p:nvPr/>
        </p:nvSpPr>
        <p:spPr>
          <a:xfrm>
            <a:off x="988540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3F293E-9B27-400F-9EC6-02E159F304C0}"/>
                  </a:ext>
                </a:extLst>
              </p:cNvPr>
              <p:cNvSpPr/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3F293E-9B27-400F-9EC6-02E159F304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本框 72">
            <a:extLst>
              <a:ext uri="{FF2B5EF4-FFF2-40B4-BE49-F238E27FC236}">
                <a16:creationId xmlns:a16="http://schemas.microsoft.com/office/drawing/2014/main" id="{D61D812A-DA60-4E9C-B124-2578230088AC}"/>
              </a:ext>
            </a:extLst>
          </p:cNvPr>
          <p:cNvSpPr txBox="1"/>
          <p:nvPr/>
        </p:nvSpPr>
        <p:spPr>
          <a:xfrm>
            <a:off x="988539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FA5695B-2B44-45C2-B41B-C1DDD7AA58BE}"/>
                  </a:ext>
                </a:extLst>
              </p:cNvPr>
              <p:cNvSpPr/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FA5695B-2B44-45C2-B41B-C1DDD7AA58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: 圆顶角 74">
            <a:extLst>
              <a:ext uri="{FF2B5EF4-FFF2-40B4-BE49-F238E27FC236}">
                <a16:creationId xmlns:a16="http://schemas.microsoft.com/office/drawing/2014/main" id="{7A9D15CE-4952-4871-BFF3-756FCC90D7B6}"/>
              </a:ext>
            </a:extLst>
          </p:cNvPr>
          <p:cNvSpPr/>
          <p:nvPr/>
        </p:nvSpPr>
        <p:spPr>
          <a:xfrm>
            <a:off x="1087495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72109F-30A5-427F-B591-3FD746EDE931}"/>
                  </a:ext>
                </a:extLst>
              </p:cNvPr>
              <p:cNvSpPr/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72109F-30A5-427F-B591-3FD746EDE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blipFill>
                <a:blip r:embed="rId37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本框 76">
            <a:extLst>
              <a:ext uri="{FF2B5EF4-FFF2-40B4-BE49-F238E27FC236}">
                <a16:creationId xmlns:a16="http://schemas.microsoft.com/office/drawing/2014/main" id="{4A01C198-09B2-4215-B4FA-0983C916E2F9}"/>
              </a:ext>
            </a:extLst>
          </p:cNvPr>
          <p:cNvSpPr txBox="1"/>
          <p:nvPr/>
        </p:nvSpPr>
        <p:spPr>
          <a:xfrm>
            <a:off x="1087495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FE2029D-4891-4545-826D-C099852DE405}"/>
                  </a:ext>
                </a:extLst>
              </p:cNvPr>
              <p:cNvSpPr/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FE2029D-4891-4545-826D-C099852DE4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78">
            <a:extLst>
              <a:ext uri="{FF2B5EF4-FFF2-40B4-BE49-F238E27FC236}">
                <a16:creationId xmlns:a16="http://schemas.microsoft.com/office/drawing/2014/main" id="{48AB8959-20C1-45B0-91BE-2E1E3D251711}"/>
              </a:ext>
            </a:extLst>
          </p:cNvPr>
          <p:cNvSpPr txBox="1"/>
          <p:nvPr/>
        </p:nvSpPr>
        <p:spPr>
          <a:xfrm>
            <a:off x="1087495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56EE1D1-FC3C-4A71-B093-36D53E0D790E}"/>
                  </a:ext>
                </a:extLst>
              </p:cNvPr>
              <p:cNvSpPr/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56EE1D1-FC3C-4A71-B093-36D53E0D7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矩形: 圆顶角 80">
            <a:extLst>
              <a:ext uri="{FF2B5EF4-FFF2-40B4-BE49-F238E27FC236}">
                <a16:creationId xmlns:a16="http://schemas.microsoft.com/office/drawing/2014/main" id="{8315C8E9-ED01-44F8-A7CF-51A94147ACAD}"/>
              </a:ext>
            </a:extLst>
          </p:cNvPr>
          <p:cNvSpPr/>
          <p:nvPr/>
        </p:nvSpPr>
        <p:spPr>
          <a:xfrm>
            <a:off x="1181649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[SEP]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ED76438-98A6-40B5-9744-3402E82B9608}"/>
                  </a:ext>
                </a:extLst>
              </p:cNvPr>
              <p:cNvSpPr/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SEP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ED76438-98A6-40B5-9744-3402E82B9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blipFill>
                <a:blip r:embed="rId40"/>
                <a:stretch>
                  <a:fillRect r="-12500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本框 82">
            <a:extLst>
              <a:ext uri="{FF2B5EF4-FFF2-40B4-BE49-F238E27FC236}">
                <a16:creationId xmlns:a16="http://schemas.microsoft.com/office/drawing/2014/main" id="{ED2AAE9C-9E43-4F73-A428-446FF383ED05}"/>
              </a:ext>
            </a:extLst>
          </p:cNvPr>
          <p:cNvSpPr txBox="1"/>
          <p:nvPr/>
        </p:nvSpPr>
        <p:spPr>
          <a:xfrm>
            <a:off x="1181649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8888A61-F36B-4B56-B99F-BCD65F2856F2}"/>
                  </a:ext>
                </a:extLst>
              </p:cNvPr>
              <p:cNvSpPr/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8888A61-F36B-4B56-B99F-BCD65F285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文本框 84">
            <a:extLst>
              <a:ext uri="{FF2B5EF4-FFF2-40B4-BE49-F238E27FC236}">
                <a16:creationId xmlns:a16="http://schemas.microsoft.com/office/drawing/2014/main" id="{2888F508-13FB-40BC-9B95-B136BB1FF617}"/>
              </a:ext>
            </a:extLst>
          </p:cNvPr>
          <p:cNvSpPr txBox="1"/>
          <p:nvPr/>
        </p:nvSpPr>
        <p:spPr>
          <a:xfrm>
            <a:off x="1181649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0AB4D3A-2B8C-44CB-88B8-B8581854F3F0}"/>
                  </a:ext>
                </a:extLst>
              </p:cNvPr>
              <p:cNvSpPr/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0AB4D3A-2B8C-44CB-88B8-B8581854F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EACC66-32FE-41CF-BCFE-A8753B65F60F}"/>
                  </a:ext>
                </a:extLst>
              </p:cNvPr>
              <p:cNvSpPr/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查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EACC66-32FE-41CF-BCFE-A8753B65F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blipFill>
                <a:blip r:embed="rId43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3DE51E55-DD5C-4FE0-8934-294BFDADA53F}"/>
              </a:ext>
            </a:extLst>
          </p:cNvPr>
          <p:cNvCxnSpPr/>
          <p:nvPr/>
        </p:nvCxnSpPr>
        <p:spPr>
          <a:xfrm>
            <a:off x="-2404997" y="1503123"/>
            <a:ext cx="15356909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F9FBFB9A-1F5C-4AC2-BBAB-6A4FB853FAA0}"/>
              </a:ext>
            </a:extLst>
          </p:cNvPr>
          <p:cNvSpPr txBox="1"/>
          <p:nvPr/>
        </p:nvSpPr>
        <p:spPr>
          <a:xfrm>
            <a:off x="-2394436" y="1708222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Token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DD1D932D-6610-4529-9901-98DDBDD255A2}"/>
              </a:ext>
            </a:extLst>
          </p:cNvPr>
          <p:cNvSpPr txBox="1"/>
          <p:nvPr/>
        </p:nvSpPr>
        <p:spPr>
          <a:xfrm>
            <a:off x="-2250221" y="838070"/>
            <a:ext cx="1503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Input</a:t>
            </a:r>
            <a:endParaRPr lang="zh-CN" altLang="en-US" sz="20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C7DDD6C-910E-4EE9-AFF0-D0493F852727}"/>
              </a:ext>
            </a:extLst>
          </p:cNvPr>
          <p:cNvSpPr txBox="1"/>
          <p:nvPr/>
        </p:nvSpPr>
        <p:spPr>
          <a:xfrm>
            <a:off x="-2404997" y="2495313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Segment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1AA378B-0A6E-48E8-B144-37C436BFF0E8}"/>
              </a:ext>
            </a:extLst>
          </p:cNvPr>
          <p:cNvSpPr txBox="1"/>
          <p:nvPr/>
        </p:nvSpPr>
        <p:spPr>
          <a:xfrm>
            <a:off x="-2404998" y="3400824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Position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02517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DDB1FA-8B0B-457C-917C-3B483C8B1D60}"/>
                  </a:ext>
                </a:extLst>
              </p:cNvPr>
              <p:cNvSpPr/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DDB1FA-8B0B-457C-917C-3B483C8B1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05E06F90-BF0F-4D06-A384-86FFC7A840C9}"/>
              </a:ext>
            </a:extLst>
          </p:cNvPr>
          <p:cNvSpPr/>
          <p:nvPr/>
        </p:nvSpPr>
        <p:spPr>
          <a:xfrm rot="16200000">
            <a:off x="-727661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28BE94A-CDB4-4686-8B84-64DFE661BA4D}"/>
              </a:ext>
            </a:extLst>
          </p:cNvPr>
          <p:cNvSpPr/>
          <p:nvPr/>
        </p:nvSpPr>
        <p:spPr>
          <a:xfrm rot="16200000">
            <a:off x="-727661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B6C3CA-F2FE-4B43-B816-AE7B62EA6220}"/>
              </a:ext>
            </a:extLst>
          </p:cNvPr>
          <p:cNvSpPr txBox="1"/>
          <p:nvPr/>
        </p:nvSpPr>
        <p:spPr>
          <a:xfrm>
            <a:off x="-823399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[CLS]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60763B6-587A-4F07-978F-90FA474E1F56}"/>
                  </a:ext>
                </a:extLst>
              </p:cNvPr>
              <p:cNvSpPr/>
              <p:nvPr/>
            </p:nvSpPr>
            <p:spPr>
              <a:xfrm rot="16200000">
                <a:off x="159774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60763B6-587A-4F07-978F-90FA474E1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97742" y="5607634"/>
                <a:ext cx="530942" cy="1115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>
            <a:extLst>
              <a:ext uri="{FF2B5EF4-FFF2-40B4-BE49-F238E27FC236}">
                <a16:creationId xmlns:a16="http://schemas.microsoft.com/office/drawing/2014/main" id="{14573C86-6CAF-4DF6-A379-1C4F465371DB}"/>
              </a:ext>
            </a:extLst>
          </p:cNvPr>
          <p:cNvSpPr/>
          <p:nvPr/>
        </p:nvSpPr>
        <p:spPr>
          <a:xfrm rot="16200000">
            <a:off x="1401023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E428A19-7E79-46EE-8CE9-3577187A7896}"/>
              </a:ext>
            </a:extLst>
          </p:cNvPr>
          <p:cNvSpPr/>
          <p:nvPr/>
        </p:nvSpPr>
        <p:spPr>
          <a:xfrm rot="16200000">
            <a:off x="1401023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AAD02E-88AA-4445-803D-4A81D843DF86}"/>
              </a:ext>
            </a:extLst>
          </p:cNvPr>
          <p:cNvSpPr txBox="1"/>
          <p:nvPr/>
        </p:nvSpPr>
        <p:spPr>
          <a:xfrm>
            <a:off x="1305285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685DD49-0501-45DD-8F08-0D37D2FB8C31}"/>
                  </a:ext>
                </a:extLst>
              </p:cNvPr>
              <p:cNvSpPr/>
              <p:nvPr/>
            </p:nvSpPr>
            <p:spPr>
              <a:xfrm rot="16200000">
                <a:off x="3726425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685DD49-0501-45DD-8F08-0D37D2FB8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26425" y="5607634"/>
                <a:ext cx="530942" cy="1115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7DE2819E-F348-4E1E-94CE-E3CC1EA5D068}"/>
              </a:ext>
            </a:extLst>
          </p:cNvPr>
          <p:cNvSpPr/>
          <p:nvPr/>
        </p:nvSpPr>
        <p:spPr>
          <a:xfrm rot="16200000">
            <a:off x="3529706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55CE8AB-BDE9-4856-A7C2-61F6D5289322}"/>
              </a:ext>
            </a:extLst>
          </p:cNvPr>
          <p:cNvSpPr/>
          <p:nvPr/>
        </p:nvSpPr>
        <p:spPr>
          <a:xfrm rot="16200000">
            <a:off x="3529706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8AC3D5-4FF5-4127-A55C-B48B5AD21BAC}"/>
              </a:ext>
            </a:extLst>
          </p:cNvPr>
          <p:cNvSpPr txBox="1"/>
          <p:nvPr/>
        </p:nvSpPr>
        <p:spPr>
          <a:xfrm>
            <a:off x="3433968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D21184E-7170-4920-9CDB-7A0F8274BF3B}"/>
                  </a:ext>
                </a:extLst>
              </p:cNvPr>
              <p:cNvSpPr/>
              <p:nvPr/>
            </p:nvSpPr>
            <p:spPr>
              <a:xfrm rot="16200000">
                <a:off x="5714050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D21184E-7170-4920-9CDB-7A0F8274B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714050" y="5607634"/>
                <a:ext cx="530942" cy="11158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id="{11E18767-5CC5-4676-84BE-2B8B394B0315}"/>
              </a:ext>
            </a:extLst>
          </p:cNvPr>
          <p:cNvSpPr/>
          <p:nvPr/>
        </p:nvSpPr>
        <p:spPr>
          <a:xfrm rot="16200000">
            <a:off x="5517331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70DD80B-0BFE-44E8-A129-25CF508A954E}"/>
              </a:ext>
            </a:extLst>
          </p:cNvPr>
          <p:cNvSpPr/>
          <p:nvPr/>
        </p:nvSpPr>
        <p:spPr>
          <a:xfrm rot="16200000">
            <a:off x="5517331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A9DD29F-3C71-4FA9-A24C-035000B297B4}"/>
              </a:ext>
            </a:extLst>
          </p:cNvPr>
          <p:cNvSpPr txBox="1"/>
          <p:nvPr/>
        </p:nvSpPr>
        <p:spPr>
          <a:xfrm>
            <a:off x="5421593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杭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83239F-BA98-4712-878E-16382E7D786B}"/>
              </a:ext>
            </a:extLst>
          </p:cNvPr>
          <p:cNvSpPr txBox="1"/>
          <p:nvPr/>
        </p:nvSpPr>
        <p:spPr>
          <a:xfrm>
            <a:off x="7133408" y="4295095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350E7F3-58DC-471C-BBBD-F8B1868F3814}"/>
              </a:ext>
            </a:extLst>
          </p:cNvPr>
          <p:cNvSpPr txBox="1"/>
          <p:nvPr/>
        </p:nvSpPr>
        <p:spPr>
          <a:xfrm>
            <a:off x="7133408" y="5846258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9CC7FB2-3165-478F-B749-B3F5D5FBB095}"/>
              </a:ext>
            </a:extLst>
          </p:cNvPr>
          <p:cNvSpPr txBox="1"/>
          <p:nvPr/>
        </p:nvSpPr>
        <p:spPr>
          <a:xfrm>
            <a:off x="7133407" y="2520298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121A1C-0078-42FA-BC4D-37DC47190F0B}"/>
              </a:ext>
            </a:extLst>
          </p:cNvPr>
          <p:cNvSpPr txBox="1"/>
          <p:nvPr/>
        </p:nvSpPr>
        <p:spPr>
          <a:xfrm>
            <a:off x="7133407" y="6559189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02EEDC-EA5C-4D00-8B5D-E095DD80A40E}"/>
                  </a:ext>
                </a:extLst>
              </p:cNvPr>
              <p:cNvSpPr/>
              <p:nvPr/>
            </p:nvSpPr>
            <p:spPr>
              <a:xfrm rot="16200000">
                <a:off x="9172590" y="5638411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02EEDC-EA5C-4D00-8B5D-E095DD80A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172590" y="5638411"/>
                <a:ext cx="530942" cy="11158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>
            <a:extLst>
              <a:ext uri="{FF2B5EF4-FFF2-40B4-BE49-F238E27FC236}">
                <a16:creationId xmlns:a16="http://schemas.microsoft.com/office/drawing/2014/main" id="{60ECE9B1-CF19-435C-A8AC-98A0616804F8}"/>
              </a:ext>
            </a:extLst>
          </p:cNvPr>
          <p:cNvSpPr/>
          <p:nvPr/>
        </p:nvSpPr>
        <p:spPr>
          <a:xfrm rot="16200000">
            <a:off x="8975871" y="3919274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FCBD263-F80B-4BE3-9A6B-2FEC5DFAF3D8}"/>
              </a:ext>
            </a:extLst>
          </p:cNvPr>
          <p:cNvSpPr/>
          <p:nvPr/>
        </p:nvSpPr>
        <p:spPr>
          <a:xfrm rot="16200000">
            <a:off x="8975871" y="214447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C5D14A4-853A-4A02-896A-D44C3EA91EC0}"/>
              </a:ext>
            </a:extLst>
          </p:cNvPr>
          <p:cNvSpPr txBox="1"/>
          <p:nvPr/>
        </p:nvSpPr>
        <p:spPr>
          <a:xfrm>
            <a:off x="8880133" y="6682299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B7B68F0-30DD-4ECB-9D53-72CE88F82D65}"/>
                  </a:ext>
                </a:extLst>
              </p:cNvPr>
              <p:cNvSpPr/>
              <p:nvPr/>
            </p:nvSpPr>
            <p:spPr>
              <a:xfrm rot="16200000">
                <a:off x="1120143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B7B68F0-30DD-4ECB-9D53-72CE88F82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201432" y="5607634"/>
                <a:ext cx="530942" cy="1115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椭圆 26">
            <a:extLst>
              <a:ext uri="{FF2B5EF4-FFF2-40B4-BE49-F238E27FC236}">
                <a16:creationId xmlns:a16="http://schemas.microsoft.com/office/drawing/2014/main" id="{6681B93C-A4F1-4EC5-9B7B-DB99AD5F4679}"/>
              </a:ext>
            </a:extLst>
          </p:cNvPr>
          <p:cNvSpPr/>
          <p:nvPr/>
        </p:nvSpPr>
        <p:spPr>
          <a:xfrm rot="16200000">
            <a:off x="11004713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4F84105-CCCD-4D64-A929-0DE01EAFC089}"/>
              </a:ext>
            </a:extLst>
          </p:cNvPr>
          <p:cNvSpPr/>
          <p:nvPr/>
        </p:nvSpPr>
        <p:spPr>
          <a:xfrm rot="16200000">
            <a:off x="11004713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959317-775A-4498-8610-62A50CDE2E27}"/>
              </a:ext>
            </a:extLst>
          </p:cNvPr>
          <p:cNvSpPr txBox="1"/>
          <p:nvPr/>
        </p:nvSpPr>
        <p:spPr>
          <a:xfrm>
            <a:off x="10908975" y="6651523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[SEP]</a:t>
            </a:r>
            <a:endParaRPr lang="zh-CN" altLang="en-US" sz="2400" b="1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84A2E2F-6B2A-451B-A52E-7439988DE9C5}"/>
              </a:ext>
            </a:extLst>
          </p:cNvPr>
          <p:cNvCxnSpPr>
            <a:stCxn id="2" idx="3"/>
            <a:endCxn id="3" idx="2"/>
          </p:cNvCxnSpPr>
          <p:nvPr/>
        </p:nvCxnSpPr>
        <p:spPr>
          <a:xfrm flipV="1">
            <a:off x="-265471" y="504967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0F3FACE-BE97-4D03-90C3-B78DC161D69B}"/>
              </a:ext>
            </a:extLst>
          </p:cNvPr>
          <p:cNvCxnSpPr/>
          <p:nvPr/>
        </p:nvCxnSpPr>
        <p:spPr>
          <a:xfrm flipV="1">
            <a:off x="1882876" y="504967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D947C6F-AA8D-4DFC-B733-5C38B482DA7A}"/>
              </a:ext>
            </a:extLst>
          </p:cNvPr>
          <p:cNvCxnSpPr/>
          <p:nvPr/>
        </p:nvCxnSpPr>
        <p:spPr>
          <a:xfrm flipV="1">
            <a:off x="3991895" y="4995840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11EECDF-0037-45D1-99DD-B0AEB8E187F9}"/>
              </a:ext>
            </a:extLst>
          </p:cNvPr>
          <p:cNvCxnSpPr/>
          <p:nvPr/>
        </p:nvCxnSpPr>
        <p:spPr>
          <a:xfrm flipV="1">
            <a:off x="5979520" y="4995840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16EF58B-F1E4-4C62-ACFF-EB2BEAA716AA}"/>
              </a:ext>
            </a:extLst>
          </p:cNvPr>
          <p:cNvCxnSpPr/>
          <p:nvPr/>
        </p:nvCxnSpPr>
        <p:spPr>
          <a:xfrm flipV="1">
            <a:off x="9438060" y="5080449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EADF6DC-38CB-4947-AB21-88BF0425F476}"/>
              </a:ext>
            </a:extLst>
          </p:cNvPr>
          <p:cNvCxnSpPr/>
          <p:nvPr/>
        </p:nvCxnSpPr>
        <p:spPr>
          <a:xfrm flipV="1">
            <a:off x="11466902" y="504967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21BBB02-43EA-4AA3-803C-2F309B87D0FD}"/>
              </a:ext>
            </a:extLst>
          </p:cNvPr>
          <p:cNvCxnSpPr>
            <a:stCxn id="2" idx="3"/>
            <a:endCxn id="7" idx="2"/>
          </p:cNvCxnSpPr>
          <p:nvPr/>
        </p:nvCxnSpPr>
        <p:spPr>
          <a:xfrm flipV="1">
            <a:off x="-265471" y="5049673"/>
            <a:ext cx="212868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09DCA22-DEEB-4817-93F9-FB7201CB958C}"/>
              </a:ext>
            </a:extLst>
          </p:cNvPr>
          <p:cNvCxnSpPr>
            <a:stCxn id="2" idx="3"/>
            <a:endCxn id="11" idx="2"/>
          </p:cNvCxnSpPr>
          <p:nvPr/>
        </p:nvCxnSpPr>
        <p:spPr>
          <a:xfrm flipV="1">
            <a:off x="-265471" y="5049673"/>
            <a:ext cx="425736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839D454-006A-4889-B4D1-028FBDFE1883}"/>
              </a:ext>
            </a:extLst>
          </p:cNvPr>
          <p:cNvCxnSpPr>
            <a:stCxn id="2" idx="3"/>
            <a:endCxn id="15" idx="2"/>
          </p:cNvCxnSpPr>
          <p:nvPr/>
        </p:nvCxnSpPr>
        <p:spPr>
          <a:xfrm flipV="1">
            <a:off x="-265471" y="5049673"/>
            <a:ext cx="624499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B87D429-23B5-4D6A-BA8A-097E08FC569B}"/>
              </a:ext>
            </a:extLst>
          </p:cNvPr>
          <p:cNvCxnSpPr>
            <a:stCxn id="2" idx="3"/>
            <a:endCxn id="23" idx="2"/>
          </p:cNvCxnSpPr>
          <p:nvPr/>
        </p:nvCxnSpPr>
        <p:spPr>
          <a:xfrm flipV="1">
            <a:off x="-265471" y="5080450"/>
            <a:ext cx="970353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60E25E5-CAD1-420D-9833-61D3007E240F}"/>
              </a:ext>
            </a:extLst>
          </p:cNvPr>
          <p:cNvCxnSpPr>
            <a:stCxn id="2" idx="3"/>
            <a:endCxn id="27" idx="2"/>
          </p:cNvCxnSpPr>
          <p:nvPr/>
        </p:nvCxnSpPr>
        <p:spPr>
          <a:xfrm flipV="1">
            <a:off x="-265471" y="5049673"/>
            <a:ext cx="1173237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A940AF1-4BC5-4ACF-B1C7-721BB6426AAE}"/>
              </a:ext>
            </a:extLst>
          </p:cNvPr>
          <p:cNvCxnSpPr>
            <a:stCxn id="6" idx="3"/>
            <a:endCxn id="3" idx="2"/>
          </p:cNvCxnSpPr>
          <p:nvPr/>
        </p:nvCxnSpPr>
        <p:spPr>
          <a:xfrm flipH="1" flipV="1">
            <a:off x="-265471" y="5049673"/>
            <a:ext cx="212868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E4674A6-AF98-48EC-BFEE-66FE5FEDCFB3}"/>
              </a:ext>
            </a:extLst>
          </p:cNvPr>
          <p:cNvCxnSpPr>
            <a:stCxn id="6" idx="3"/>
            <a:endCxn id="11" idx="2"/>
          </p:cNvCxnSpPr>
          <p:nvPr/>
        </p:nvCxnSpPr>
        <p:spPr>
          <a:xfrm flipV="1">
            <a:off x="1863213" y="5049673"/>
            <a:ext cx="2128683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823FCC9-B27F-49BD-B991-8C937A33A876}"/>
              </a:ext>
            </a:extLst>
          </p:cNvPr>
          <p:cNvCxnSpPr>
            <a:stCxn id="6" idx="3"/>
            <a:endCxn id="15" idx="2"/>
          </p:cNvCxnSpPr>
          <p:nvPr/>
        </p:nvCxnSpPr>
        <p:spPr>
          <a:xfrm flipV="1">
            <a:off x="1863213" y="5049673"/>
            <a:ext cx="41163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B003630-EC07-4EF4-9036-0A053BA62C93}"/>
              </a:ext>
            </a:extLst>
          </p:cNvPr>
          <p:cNvCxnSpPr>
            <a:stCxn id="6" idx="3"/>
            <a:endCxn id="23" idx="2"/>
          </p:cNvCxnSpPr>
          <p:nvPr/>
        </p:nvCxnSpPr>
        <p:spPr>
          <a:xfrm flipV="1">
            <a:off x="1863213" y="5080450"/>
            <a:ext cx="7574848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AD88047-FADA-4572-A506-C286E24473E6}"/>
              </a:ext>
            </a:extLst>
          </p:cNvPr>
          <p:cNvCxnSpPr>
            <a:stCxn id="6" idx="3"/>
            <a:endCxn id="27" idx="2"/>
          </p:cNvCxnSpPr>
          <p:nvPr/>
        </p:nvCxnSpPr>
        <p:spPr>
          <a:xfrm flipV="1">
            <a:off x="1863213" y="5049673"/>
            <a:ext cx="960369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42B7CC3-C08F-451D-9ADD-3E9D580460A0}"/>
              </a:ext>
            </a:extLst>
          </p:cNvPr>
          <p:cNvCxnSpPr>
            <a:cxnSpLocks/>
            <a:stCxn id="10" idx="3"/>
            <a:endCxn id="7" idx="2"/>
          </p:cNvCxnSpPr>
          <p:nvPr/>
        </p:nvCxnSpPr>
        <p:spPr>
          <a:xfrm flipH="1" flipV="1">
            <a:off x="1863213" y="5049673"/>
            <a:ext cx="2128683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B05D427-B181-4689-8AC8-5C4B063D8ACF}"/>
              </a:ext>
            </a:extLst>
          </p:cNvPr>
          <p:cNvCxnSpPr>
            <a:cxnSpLocks/>
            <a:stCxn id="10" idx="3"/>
            <a:endCxn id="3" idx="2"/>
          </p:cNvCxnSpPr>
          <p:nvPr/>
        </p:nvCxnSpPr>
        <p:spPr>
          <a:xfrm flipH="1" flipV="1">
            <a:off x="-265471" y="5049673"/>
            <a:ext cx="425736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AE4296F-16DA-400A-A605-8512949218F3}"/>
              </a:ext>
            </a:extLst>
          </p:cNvPr>
          <p:cNvCxnSpPr>
            <a:stCxn id="10" idx="3"/>
            <a:endCxn id="15" idx="2"/>
          </p:cNvCxnSpPr>
          <p:nvPr/>
        </p:nvCxnSpPr>
        <p:spPr>
          <a:xfrm flipV="1">
            <a:off x="3991896" y="5049673"/>
            <a:ext cx="1987625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08F641E-E120-486F-B969-5B6FF535A2F4}"/>
              </a:ext>
            </a:extLst>
          </p:cNvPr>
          <p:cNvCxnSpPr>
            <a:stCxn id="10" idx="3"/>
            <a:endCxn id="23" idx="2"/>
          </p:cNvCxnSpPr>
          <p:nvPr/>
        </p:nvCxnSpPr>
        <p:spPr>
          <a:xfrm flipV="1">
            <a:off x="3991896" y="5080450"/>
            <a:ext cx="5446165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B47B0531-C3EB-4F58-B78C-F88EAF566124}"/>
              </a:ext>
            </a:extLst>
          </p:cNvPr>
          <p:cNvCxnSpPr>
            <a:stCxn id="10" idx="3"/>
            <a:endCxn id="27" idx="2"/>
          </p:cNvCxnSpPr>
          <p:nvPr/>
        </p:nvCxnSpPr>
        <p:spPr>
          <a:xfrm flipV="1">
            <a:off x="3991896" y="5049673"/>
            <a:ext cx="747500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E1E4909-0E68-4532-9CD4-B39E30B53611}"/>
              </a:ext>
            </a:extLst>
          </p:cNvPr>
          <p:cNvCxnSpPr>
            <a:stCxn id="14" idx="3"/>
            <a:endCxn id="3" idx="2"/>
          </p:cNvCxnSpPr>
          <p:nvPr/>
        </p:nvCxnSpPr>
        <p:spPr>
          <a:xfrm flipH="1" flipV="1">
            <a:off x="-265471" y="5049673"/>
            <a:ext cx="624499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E4CC5F9-2660-4B5E-9CC4-81D7D0CAFBF1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H="1" flipV="1">
            <a:off x="1863213" y="5049673"/>
            <a:ext cx="41163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7EE6ABF4-4E5A-4270-BC98-502E574A52AE}"/>
              </a:ext>
            </a:extLst>
          </p:cNvPr>
          <p:cNvCxnSpPr>
            <a:stCxn id="14" idx="3"/>
            <a:endCxn id="11" idx="2"/>
          </p:cNvCxnSpPr>
          <p:nvPr/>
        </p:nvCxnSpPr>
        <p:spPr>
          <a:xfrm flipH="1" flipV="1">
            <a:off x="3991896" y="5049673"/>
            <a:ext cx="1987625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65B9588-C316-4BEE-ADE2-FEF079F4C3D1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 flipV="1">
            <a:off x="5979521" y="5080450"/>
            <a:ext cx="345854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945A5F1-CCBA-42E4-BAB1-3ED005EE5D94}"/>
              </a:ext>
            </a:extLst>
          </p:cNvPr>
          <p:cNvCxnSpPr>
            <a:stCxn id="14" idx="3"/>
            <a:endCxn id="27" idx="2"/>
          </p:cNvCxnSpPr>
          <p:nvPr/>
        </p:nvCxnSpPr>
        <p:spPr>
          <a:xfrm flipV="1">
            <a:off x="5979521" y="5049673"/>
            <a:ext cx="548738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83339854-7703-4C1D-932A-C26E9F9AC6C2}"/>
              </a:ext>
            </a:extLst>
          </p:cNvPr>
          <p:cNvCxnSpPr>
            <a:stCxn id="22" idx="3"/>
            <a:endCxn id="3" idx="2"/>
          </p:cNvCxnSpPr>
          <p:nvPr/>
        </p:nvCxnSpPr>
        <p:spPr>
          <a:xfrm flipH="1" flipV="1">
            <a:off x="-265471" y="5049673"/>
            <a:ext cx="970353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686522F-D7BD-4BDD-B28D-F79D75B2638F}"/>
              </a:ext>
            </a:extLst>
          </p:cNvPr>
          <p:cNvCxnSpPr>
            <a:stCxn id="22" idx="3"/>
            <a:endCxn id="7" idx="2"/>
          </p:cNvCxnSpPr>
          <p:nvPr/>
        </p:nvCxnSpPr>
        <p:spPr>
          <a:xfrm flipH="1" flipV="1">
            <a:off x="1863213" y="5049673"/>
            <a:ext cx="7574848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B097AB4-18DA-46CC-A1A8-AA85AA726367}"/>
              </a:ext>
            </a:extLst>
          </p:cNvPr>
          <p:cNvCxnSpPr>
            <a:stCxn id="22" idx="3"/>
            <a:endCxn id="11" idx="2"/>
          </p:cNvCxnSpPr>
          <p:nvPr/>
        </p:nvCxnSpPr>
        <p:spPr>
          <a:xfrm flipH="1" flipV="1">
            <a:off x="3991896" y="5049673"/>
            <a:ext cx="5446165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52020B0C-1A8E-493F-90CB-9386F2C756BE}"/>
              </a:ext>
            </a:extLst>
          </p:cNvPr>
          <p:cNvCxnSpPr>
            <a:stCxn id="22" idx="3"/>
            <a:endCxn id="15" idx="2"/>
          </p:cNvCxnSpPr>
          <p:nvPr/>
        </p:nvCxnSpPr>
        <p:spPr>
          <a:xfrm flipH="1" flipV="1">
            <a:off x="5979521" y="5049673"/>
            <a:ext cx="345854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5CBAC2AF-0926-4DC7-BD23-D81FA37C7E78}"/>
              </a:ext>
            </a:extLst>
          </p:cNvPr>
          <p:cNvCxnSpPr>
            <a:stCxn id="22" idx="3"/>
            <a:endCxn id="27" idx="2"/>
          </p:cNvCxnSpPr>
          <p:nvPr/>
        </p:nvCxnSpPr>
        <p:spPr>
          <a:xfrm flipV="1">
            <a:off x="9438061" y="5049673"/>
            <a:ext cx="202884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29E8C97-4F94-430C-9559-D64F5C63C9AC}"/>
              </a:ext>
            </a:extLst>
          </p:cNvPr>
          <p:cNvCxnSpPr>
            <a:stCxn id="26" idx="3"/>
            <a:endCxn id="23" idx="2"/>
          </p:cNvCxnSpPr>
          <p:nvPr/>
        </p:nvCxnSpPr>
        <p:spPr>
          <a:xfrm flipH="1" flipV="1">
            <a:off x="9438061" y="5080450"/>
            <a:ext cx="202884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3993A028-E0D2-4F03-A41B-F5243E0A98FD}"/>
              </a:ext>
            </a:extLst>
          </p:cNvPr>
          <p:cNvCxnSpPr>
            <a:stCxn id="26" idx="3"/>
            <a:endCxn id="15" idx="2"/>
          </p:cNvCxnSpPr>
          <p:nvPr/>
        </p:nvCxnSpPr>
        <p:spPr>
          <a:xfrm flipH="1" flipV="1">
            <a:off x="5979521" y="5049673"/>
            <a:ext cx="548738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76F64A40-EE01-4D36-B1DB-D388D4252D01}"/>
              </a:ext>
            </a:extLst>
          </p:cNvPr>
          <p:cNvCxnSpPr>
            <a:stCxn id="26" idx="3"/>
            <a:endCxn id="11" idx="2"/>
          </p:cNvCxnSpPr>
          <p:nvPr/>
        </p:nvCxnSpPr>
        <p:spPr>
          <a:xfrm flipH="1" flipV="1">
            <a:off x="3991896" y="5049673"/>
            <a:ext cx="747500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CC0A53FC-D36A-434D-BA51-1FE1DB04C08B}"/>
              </a:ext>
            </a:extLst>
          </p:cNvPr>
          <p:cNvCxnSpPr>
            <a:stCxn id="26" idx="3"/>
            <a:endCxn id="7" idx="2"/>
          </p:cNvCxnSpPr>
          <p:nvPr/>
        </p:nvCxnSpPr>
        <p:spPr>
          <a:xfrm flipH="1" flipV="1">
            <a:off x="1863213" y="5049673"/>
            <a:ext cx="960369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B84B39C0-FE3C-4048-AABE-64D4B33E59C7}"/>
              </a:ext>
            </a:extLst>
          </p:cNvPr>
          <p:cNvCxnSpPr>
            <a:stCxn id="26" idx="3"/>
            <a:endCxn id="3" idx="2"/>
          </p:cNvCxnSpPr>
          <p:nvPr/>
        </p:nvCxnSpPr>
        <p:spPr>
          <a:xfrm flipH="1" flipV="1">
            <a:off x="-265471" y="5049673"/>
            <a:ext cx="1173237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51529C28-8FB8-416B-91AD-4283408F1FB5}"/>
              </a:ext>
            </a:extLst>
          </p:cNvPr>
          <p:cNvCxnSpPr/>
          <p:nvPr/>
        </p:nvCxnSpPr>
        <p:spPr>
          <a:xfrm flipV="1">
            <a:off x="-265472" y="1500078"/>
            <a:ext cx="0" cy="850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3D5C80F9-F816-4E11-8980-79F5B0482FD8}"/>
              </a:ext>
            </a:extLst>
          </p:cNvPr>
          <p:cNvCxnSpPr>
            <a:cxnSpLocks/>
          </p:cNvCxnSpPr>
          <p:nvPr/>
        </p:nvCxnSpPr>
        <p:spPr>
          <a:xfrm>
            <a:off x="-1092530" y="1500078"/>
            <a:ext cx="15260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E1043F1B-F46A-4404-8D93-ECB9A0C23CEB}"/>
              </a:ext>
            </a:extLst>
          </p:cNvPr>
          <p:cNvCxnSpPr/>
          <p:nvPr/>
        </p:nvCxnSpPr>
        <p:spPr>
          <a:xfrm flipV="1">
            <a:off x="-1090019" y="294968"/>
            <a:ext cx="0" cy="120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80DAF581-6B06-40D8-B97C-824B203B97BB}"/>
              </a:ext>
            </a:extLst>
          </p:cNvPr>
          <p:cNvCxnSpPr/>
          <p:nvPr/>
        </p:nvCxnSpPr>
        <p:spPr>
          <a:xfrm flipV="1">
            <a:off x="433515" y="294968"/>
            <a:ext cx="0" cy="120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2090F3AD-D40E-4182-94E5-332762B3EB84}"/>
              </a:ext>
            </a:extLst>
          </p:cNvPr>
          <p:cNvSpPr/>
          <p:nvPr/>
        </p:nvSpPr>
        <p:spPr>
          <a:xfrm>
            <a:off x="-1650458" y="-14005"/>
            <a:ext cx="1115856" cy="3111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0B31DA45-27AF-4AB7-8B76-23946EA5F462}"/>
              </a:ext>
            </a:extLst>
          </p:cNvPr>
          <p:cNvSpPr/>
          <p:nvPr/>
        </p:nvSpPr>
        <p:spPr>
          <a:xfrm>
            <a:off x="-124413" y="-14005"/>
            <a:ext cx="1115856" cy="3111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89FAAD5-B2ED-4690-BDDE-30EC6B0FB340}"/>
              </a:ext>
            </a:extLst>
          </p:cNvPr>
          <p:cNvCxnSpPr>
            <a:cxnSpLocks/>
          </p:cNvCxnSpPr>
          <p:nvPr/>
        </p:nvCxnSpPr>
        <p:spPr>
          <a:xfrm flipV="1">
            <a:off x="-1086252" y="-524546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72B0DFB-CBD2-4B5F-994F-72AE0B401533}"/>
              </a:ext>
            </a:extLst>
          </p:cNvPr>
          <p:cNvCxnSpPr>
            <a:cxnSpLocks/>
            <a:stCxn id="152" idx="0"/>
            <a:endCxn id="162" idx="2"/>
          </p:cNvCxnSpPr>
          <p:nvPr/>
        </p:nvCxnSpPr>
        <p:spPr>
          <a:xfrm flipV="1">
            <a:off x="433515" y="-566296"/>
            <a:ext cx="0" cy="5522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>
            <a:extLst>
              <a:ext uri="{FF2B5EF4-FFF2-40B4-BE49-F238E27FC236}">
                <a16:creationId xmlns:a16="http://schemas.microsoft.com/office/drawing/2014/main" id="{5BF02AA5-9F47-4446-8BE3-328AE48FA4E1}"/>
              </a:ext>
            </a:extLst>
          </p:cNvPr>
          <p:cNvSpPr/>
          <p:nvPr/>
        </p:nvSpPr>
        <p:spPr>
          <a:xfrm>
            <a:off x="-1298898" y="-112939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7191C169-7AAE-4422-9533-FA30F567601F}"/>
              </a:ext>
            </a:extLst>
          </p:cNvPr>
          <p:cNvSpPr/>
          <p:nvPr/>
        </p:nvSpPr>
        <p:spPr>
          <a:xfrm>
            <a:off x="-1298898" y="-937348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D5B2BFC0-76E2-4412-A3F6-7CC7E7D7131E}"/>
              </a:ext>
            </a:extLst>
          </p:cNvPr>
          <p:cNvSpPr/>
          <p:nvPr/>
        </p:nvSpPr>
        <p:spPr>
          <a:xfrm>
            <a:off x="-1298898" y="-74617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7884A1B0-8F63-4C9F-8D84-373015B2E28A}"/>
              </a:ext>
            </a:extLst>
          </p:cNvPr>
          <p:cNvSpPr/>
          <p:nvPr/>
        </p:nvSpPr>
        <p:spPr>
          <a:xfrm>
            <a:off x="-1298898" y="-1329561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55A67588-887D-41F9-A0E7-224DED2F1250}"/>
              </a:ext>
            </a:extLst>
          </p:cNvPr>
          <p:cNvSpPr/>
          <p:nvPr/>
        </p:nvSpPr>
        <p:spPr>
          <a:xfrm>
            <a:off x="227147" y="-114156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2A7AF3C5-D673-466E-87D5-486A6F7A96CB}"/>
              </a:ext>
            </a:extLst>
          </p:cNvPr>
          <p:cNvSpPr/>
          <p:nvPr/>
        </p:nvSpPr>
        <p:spPr>
          <a:xfrm>
            <a:off x="227147" y="-949516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7F5BE8B7-780C-4D58-BE0D-01733DC681C2}"/>
              </a:ext>
            </a:extLst>
          </p:cNvPr>
          <p:cNvSpPr/>
          <p:nvPr/>
        </p:nvSpPr>
        <p:spPr>
          <a:xfrm>
            <a:off x="227147" y="-75834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CF176ACB-2450-4A7E-BB3A-F7234DB931FE}"/>
              </a:ext>
            </a:extLst>
          </p:cNvPr>
          <p:cNvSpPr/>
          <p:nvPr/>
        </p:nvSpPr>
        <p:spPr>
          <a:xfrm>
            <a:off x="227147" y="-1341729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2E2B47CE-D012-4FCE-9156-9DAFA2E92E3A}"/>
              </a:ext>
            </a:extLst>
          </p:cNvPr>
          <p:cNvSpPr/>
          <p:nvPr/>
        </p:nvSpPr>
        <p:spPr>
          <a:xfrm>
            <a:off x="1305285" y="982246"/>
            <a:ext cx="8812099" cy="56903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softmax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4CC59BE2-45AB-4FAD-8ACD-AF8BEA374D83}"/>
              </a:ext>
            </a:extLst>
          </p:cNvPr>
          <p:cNvCxnSpPr>
            <a:cxnSpLocks/>
          </p:cNvCxnSpPr>
          <p:nvPr/>
        </p:nvCxnSpPr>
        <p:spPr>
          <a:xfrm flipV="1">
            <a:off x="1887790" y="1580775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E6345F54-70FA-4332-B4F8-648B0C01034A}"/>
              </a:ext>
            </a:extLst>
          </p:cNvPr>
          <p:cNvCxnSpPr>
            <a:cxnSpLocks/>
          </p:cNvCxnSpPr>
          <p:nvPr/>
        </p:nvCxnSpPr>
        <p:spPr>
          <a:xfrm flipV="1">
            <a:off x="4026303" y="1580775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48C0FDA4-ACEF-40AC-8677-5EA9573FBD0B}"/>
              </a:ext>
            </a:extLst>
          </p:cNvPr>
          <p:cNvCxnSpPr>
            <a:cxnSpLocks/>
          </p:cNvCxnSpPr>
          <p:nvPr/>
        </p:nvCxnSpPr>
        <p:spPr>
          <a:xfrm flipV="1">
            <a:off x="5999180" y="1580775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A2437C86-231A-428F-AB80-1DC928961B08}"/>
              </a:ext>
            </a:extLst>
          </p:cNvPr>
          <p:cNvCxnSpPr>
            <a:cxnSpLocks/>
          </p:cNvCxnSpPr>
          <p:nvPr/>
        </p:nvCxnSpPr>
        <p:spPr>
          <a:xfrm flipV="1">
            <a:off x="9438059" y="1542069"/>
            <a:ext cx="0" cy="8392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33CB79DD-6648-4B49-B9C0-0708CB12871F}"/>
              </a:ext>
            </a:extLst>
          </p:cNvPr>
          <p:cNvCxnSpPr>
            <a:cxnSpLocks/>
          </p:cNvCxnSpPr>
          <p:nvPr/>
        </p:nvCxnSpPr>
        <p:spPr>
          <a:xfrm flipV="1">
            <a:off x="1903075" y="527358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5F61ECEE-743C-4AF2-9306-F762B184F54F}"/>
              </a:ext>
            </a:extLst>
          </p:cNvPr>
          <p:cNvSpPr/>
          <p:nvPr/>
        </p:nvSpPr>
        <p:spPr>
          <a:xfrm>
            <a:off x="1690429" y="-77493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64FA8AEB-2E0A-4249-B1C9-20F73ECE0318}"/>
              </a:ext>
            </a:extLst>
          </p:cNvPr>
          <p:cNvSpPr/>
          <p:nvPr/>
        </p:nvSpPr>
        <p:spPr>
          <a:xfrm>
            <a:off x="1690429" y="114556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7E6BB1B8-7BBD-43C6-AD9C-BE480AB22B5B}"/>
              </a:ext>
            </a:extLst>
          </p:cNvPr>
          <p:cNvSpPr/>
          <p:nvPr/>
        </p:nvSpPr>
        <p:spPr>
          <a:xfrm>
            <a:off x="1690429" y="305727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91D2CBDF-B6F3-46FD-9C12-501656E2F47B}"/>
              </a:ext>
            </a:extLst>
          </p:cNvPr>
          <p:cNvSpPr/>
          <p:nvPr/>
        </p:nvSpPr>
        <p:spPr>
          <a:xfrm>
            <a:off x="1690429" y="-277657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E134DF68-435C-4AFF-A42D-22565BC1F540}"/>
              </a:ext>
            </a:extLst>
          </p:cNvPr>
          <p:cNvCxnSpPr>
            <a:cxnSpLocks/>
          </p:cNvCxnSpPr>
          <p:nvPr/>
        </p:nvCxnSpPr>
        <p:spPr>
          <a:xfrm flipV="1">
            <a:off x="4032581" y="507440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id="{3ACF1E6C-F8FC-429C-9B69-F881AA44369E}"/>
              </a:ext>
            </a:extLst>
          </p:cNvPr>
          <p:cNvSpPr/>
          <p:nvPr/>
        </p:nvSpPr>
        <p:spPr>
          <a:xfrm>
            <a:off x="3819935" y="-97411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8E9CE5E4-3ABA-46A2-8007-C67DE94A960E}"/>
              </a:ext>
            </a:extLst>
          </p:cNvPr>
          <p:cNvSpPr/>
          <p:nvPr/>
        </p:nvSpPr>
        <p:spPr>
          <a:xfrm>
            <a:off x="3819935" y="94638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540AF2DE-7A2E-4F35-BA96-ABE9CCA7CA20}"/>
              </a:ext>
            </a:extLst>
          </p:cNvPr>
          <p:cNvSpPr/>
          <p:nvPr/>
        </p:nvSpPr>
        <p:spPr>
          <a:xfrm>
            <a:off x="3819935" y="285809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FDE89C22-5B0B-40E8-8138-40E34E0A3E92}"/>
              </a:ext>
            </a:extLst>
          </p:cNvPr>
          <p:cNvSpPr/>
          <p:nvPr/>
        </p:nvSpPr>
        <p:spPr>
          <a:xfrm>
            <a:off x="3819935" y="-29757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726863EA-8EDC-4A89-8576-0531C27062E5}"/>
              </a:ext>
            </a:extLst>
          </p:cNvPr>
          <p:cNvCxnSpPr>
            <a:cxnSpLocks/>
          </p:cNvCxnSpPr>
          <p:nvPr/>
        </p:nvCxnSpPr>
        <p:spPr>
          <a:xfrm flipV="1">
            <a:off x="6005458" y="489784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B98AC114-9DA7-462D-82DF-8834263249F8}"/>
              </a:ext>
            </a:extLst>
          </p:cNvPr>
          <p:cNvSpPr/>
          <p:nvPr/>
        </p:nvSpPr>
        <p:spPr>
          <a:xfrm>
            <a:off x="5792812" y="-115067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B61C08B-EBFD-49E6-8AA1-900DBB15424D}"/>
              </a:ext>
            </a:extLst>
          </p:cNvPr>
          <p:cNvSpPr/>
          <p:nvPr/>
        </p:nvSpPr>
        <p:spPr>
          <a:xfrm>
            <a:off x="5792812" y="76982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DD7A316A-886A-4984-B745-768DEE4704DE}"/>
              </a:ext>
            </a:extLst>
          </p:cNvPr>
          <p:cNvSpPr/>
          <p:nvPr/>
        </p:nvSpPr>
        <p:spPr>
          <a:xfrm>
            <a:off x="5792812" y="268153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EA760F95-E6E7-4851-9A36-E31BA7834B4B}"/>
              </a:ext>
            </a:extLst>
          </p:cNvPr>
          <p:cNvSpPr/>
          <p:nvPr/>
        </p:nvSpPr>
        <p:spPr>
          <a:xfrm>
            <a:off x="5792812" y="-315231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FBFE160F-EA4F-4386-AED9-42DA0F7909FA}"/>
              </a:ext>
            </a:extLst>
          </p:cNvPr>
          <p:cNvCxnSpPr>
            <a:cxnSpLocks/>
          </p:cNvCxnSpPr>
          <p:nvPr/>
        </p:nvCxnSpPr>
        <p:spPr>
          <a:xfrm flipV="1">
            <a:off x="9444337" y="466846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>
            <a:extLst>
              <a:ext uri="{FF2B5EF4-FFF2-40B4-BE49-F238E27FC236}">
                <a16:creationId xmlns:a16="http://schemas.microsoft.com/office/drawing/2014/main" id="{828030C9-BE08-41C9-AE97-474492D587C6}"/>
              </a:ext>
            </a:extLst>
          </p:cNvPr>
          <p:cNvSpPr/>
          <p:nvPr/>
        </p:nvSpPr>
        <p:spPr>
          <a:xfrm>
            <a:off x="9231691" y="-13800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D5953B7F-CF7E-4368-B267-CC8759ADAD5B}"/>
              </a:ext>
            </a:extLst>
          </p:cNvPr>
          <p:cNvSpPr/>
          <p:nvPr/>
        </p:nvSpPr>
        <p:spPr>
          <a:xfrm>
            <a:off x="9231691" y="54044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3D869825-B52F-4851-AC3F-4B8C287CF10B}"/>
              </a:ext>
            </a:extLst>
          </p:cNvPr>
          <p:cNvSpPr/>
          <p:nvPr/>
        </p:nvSpPr>
        <p:spPr>
          <a:xfrm>
            <a:off x="9231691" y="24521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0FBF2B6B-E99F-461E-97A2-DA175C3B9EAC}"/>
              </a:ext>
            </a:extLst>
          </p:cNvPr>
          <p:cNvSpPr/>
          <p:nvPr/>
        </p:nvSpPr>
        <p:spPr>
          <a:xfrm>
            <a:off x="9231691" y="-338169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C826CCE0-EF7C-424E-9DF5-3753250095AE}"/>
              </a:ext>
            </a:extLst>
          </p:cNvPr>
          <p:cNvSpPr txBox="1"/>
          <p:nvPr/>
        </p:nvSpPr>
        <p:spPr>
          <a:xfrm>
            <a:off x="7162903" y="-77493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E0A26043-F96E-4CC9-9170-4B4C8D10C734}"/>
              </a:ext>
            </a:extLst>
          </p:cNvPr>
          <p:cNvSpPr txBox="1"/>
          <p:nvPr/>
        </p:nvSpPr>
        <p:spPr>
          <a:xfrm>
            <a:off x="-318472" y="-1847521"/>
            <a:ext cx="152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interface</a:t>
            </a:r>
            <a:endParaRPr lang="zh-CN" altLang="en-US" sz="2400" b="1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CBCE0ACA-ED1C-4B59-9A3A-5FF6A1A31F6F}"/>
              </a:ext>
            </a:extLst>
          </p:cNvPr>
          <p:cNvSpPr txBox="1"/>
          <p:nvPr/>
        </p:nvSpPr>
        <p:spPr>
          <a:xfrm>
            <a:off x="-1711282" y="-1844469"/>
            <a:ext cx="1237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service</a:t>
            </a:r>
            <a:endParaRPr lang="zh-CN" altLang="en-US" sz="2400" b="1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4C3A63D2-11F2-45F0-9926-B96A263FDEC2}"/>
              </a:ext>
            </a:extLst>
          </p:cNvPr>
          <p:cNvSpPr txBox="1"/>
          <p:nvPr/>
        </p:nvSpPr>
        <p:spPr>
          <a:xfrm>
            <a:off x="4455423" y="-1149680"/>
            <a:ext cx="164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Slot label</a:t>
            </a:r>
            <a:endParaRPr lang="zh-CN" altLang="en-US" sz="2400" b="1" dirty="0"/>
          </a:p>
        </p:txBody>
      </p: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109887C1-492C-4DAB-BCA2-F40621B630C4}"/>
              </a:ext>
            </a:extLst>
          </p:cNvPr>
          <p:cNvCxnSpPr/>
          <p:nvPr/>
        </p:nvCxnSpPr>
        <p:spPr>
          <a:xfrm flipV="1">
            <a:off x="-265472" y="327487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4DAD3690-AA21-4839-9E6A-7FAA72F53328}"/>
              </a:ext>
            </a:extLst>
          </p:cNvPr>
          <p:cNvCxnSpPr/>
          <p:nvPr/>
        </p:nvCxnSpPr>
        <p:spPr>
          <a:xfrm flipV="1">
            <a:off x="1882875" y="327487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A0F8BDA8-8FDD-47B2-B8C4-23D099920568}"/>
              </a:ext>
            </a:extLst>
          </p:cNvPr>
          <p:cNvCxnSpPr/>
          <p:nvPr/>
        </p:nvCxnSpPr>
        <p:spPr>
          <a:xfrm flipV="1">
            <a:off x="3991894" y="322104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7A36F8F8-8575-4EC8-8B10-BD9A708D4112}"/>
              </a:ext>
            </a:extLst>
          </p:cNvPr>
          <p:cNvCxnSpPr/>
          <p:nvPr/>
        </p:nvCxnSpPr>
        <p:spPr>
          <a:xfrm flipV="1">
            <a:off x="5979519" y="322104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8EA2FF4D-27E1-44F6-9FD5-92997944151A}"/>
              </a:ext>
            </a:extLst>
          </p:cNvPr>
          <p:cNvCxnSpPr/>
          <p:nvPr/>
        </p:nvCxnSpPr>
        <p:spPr>
          <a:xfrm flipV="1">
            <a:off x="9438059" y="3305651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E66EB8AA-34F0-43EE-9D9B-79B187513A86}"/>
              </a:ext>
            </a:extLst>
          </p:cNvPr>
          <p:cNvCxnSpPr/>
          <p:nvPr/>
        </p:nvCxnSpPr>
        <p:spPr>
          <a:xfrm flipV="1">
            <a:off x="11466901" y="327487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37A7303E-2B7E-42D2-AF6E-2B7BC919A899}"/>
              </a:ext>
            </a:extLst>
          </p:cNvPr>
          <p:cNvCxnSpPr/>
          <p:nvPr/>
        </p:nvCxnSpPr>
        <p:spPr>
          <a:xfrm flipV="1">
            <a:off x="-265472" y="3274875"/>
            <a:ext cx="212868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07FDEA9F-9B9B-46B2-8D33-A752388E6A43}"/>
              </a:ext>
            </a:extLst>
          </p:cNvPr>
          <p:cNvCxnSpPr/>
          <p:nvPr/>
        </p:nvCxnSpPr>
        <p:spPr>
          <a:xfrm flipV="1">
            <a:off x="-265472" y="3274875"/>
            <a:ext cx="425736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449FB0A0-53C3-4DE4-9ED1-AD760DCE85D3}"/>
              </a:ext>
            </a:extLst>
          </p:cNvPr>
          <p:cNvCxnSpPr/>
          <p:nvPr/>
        </p:nvCxnSpPr>
        <p:spPr>
          <a:xfrm flipV="1">
            <a:off x="-265472" y="3274875"/>
            <a:ext cx="624499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8672EABD-5C90-4F20-8751-06E304FDF893}"/>
              </a:ext>
            </a:extLst>
          </p:cNvPr>
          <p:cNvCxnSpPr/>
          <p:nvPr/>
        </p:nvCxnSpPr>
        <p:spPr>
          <a:xfrm flipV="1">
            <a:off x="-265472" y="3305652"/>
            <a:ext cx="970353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BDA9D74F-9178-44E8-9450-26ADC0079713}"/>
              </a:ext>
            </a:extLst>
          </p:cNvPr>
          <p:cNvCxnSpPr/>
          <p:nvPr/>
        </p:nvCxnSpPr>
        <p:spPr>
          <a:xfrm flipV="1">
            <a:off x="-265472" y="3274875"/>
            <a:ext cx="1173237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72A3DAFB-619F-4AC7-90D9-40CA198DDAC6}"/>
              </a:ext>
            </a:extLst>
          </p:cNvPr>
          <p:cNvCxnSpPr/>
          <p:nvPr/>
        </p:nvCxnSpPr>
        <p:spPr>
          <a:xfrm flipH="1" flipV="1">
            <a:off x="-265472" y="3274875"/>
            <a:ext cx="212868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箭头连接符 248">
            <a:extLst>
              <a:ext uri="{FF2B5EF4-FFF2-40B4-BE49-F238E27FC236}">
                <a16:creationId xmlns:a16="http://schemas.microsoft.com/office/drawing/2014/main" id="{8C61AE8F-16EA-4380-8FBD-69F51087D269}"/>
              </a:ext>
            </a:extLst>
          </p:cNvPr>
          <p:cNvCxnSpPr/>
          <p:nvPr/>
        </p:nvCxnSpPr>
        <p:spPr>
          <a:xfrm flipV="1">
            <a:off x="1863212" y="3274875"/>
            <a:ext cx="2128683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>
            <a:extLst>
              <a:ext uri="{FF2B5EF4-FFF2-40B4-BE49-F238E27FC236}">
                <a16:creationId xmlns:a16="http://schemas.microsoft.com/office/drawing/2014/main" id="{2938500E-A457-4D3A-9A75-66339427EDD3}"/>
              </a:ext>
            </a:extLst>
          </p:cNvPr>
          <p:cNvCxnSpPr/>
          <p:nvPr/>
        </p:nvCxnSpPr>
        <p:spPr>
          <a:xfrm flipV="1">
            <a:off x="1863212" y="3274875"/>
            <a:ext cx="41163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>
            <a:extLst>
              <a:ext uri="{FF2B5EF4-FFF2-40B4-BE49-F238E27FC236}">
                <a16:creationId xmlns:a16="http://schemas.microsoft.com/office/drawing/2014/main" id="{FC8B0E1C-7D0B-4FF2-A9F0-1E49C30C0FFE}"/>
              </a:ext>
            </a:extLst>
          </p:cNvPr>
          <p:cNvCxnSpPr/>
          <p:nvPr/>
        </p:nvCxnSpPr>
        <p:spPr>
          <a:xfrm flipV="1">
            <a:off x="1863212" y="3305652"/>
            <a:ext cx="7574848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CB18B2AD-B0ED-431B-A82C-4C1D8B49956E}"/>
              </a:ext>
            </a:extLst>
          </p:cNvPr>
          <p:cNvCxnSpPr/>
          <p:nvPr/>
        </p:nvCxnSpPr>
        <p:spPr>
          <a:xfrm flipV="1">
            <a:off x="1863212" y="3274875"/>
            <a:ext cx="960369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05BA9274-5BDE-4080-AFF0-D1462C551C18}"/>
              </a:ext>
            </a:extLst>
          </p:cNvPr>
          <p:cNvCxnSpPr>
            <a:cxnSpLocks/>
          </p:cNvCxnSpPr>
          <p:nvPr/>
        </p:nvCxnSpPr>
        <p:spPr>
          <a:xfrm flipH="1" flipV="1">
            <a:off x="1863212" y="3274875"/>
            <a:ext cx="2128683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>
            <a:extLst>
              <a:ext uri="{FF2B5EF4-FFF2-40B4-BE49-F238E27FC236}">
                <a16:creationId xmlns:a16="http://schemas.microsoft.com/office/drawing/2014/main" id="{BE71D3EF-712C-4FB6-B199-72DB1D6A3A0C}"/>
              </a:ext>
            </a:extLst>
          </p:cNvPr>
          <p:cNvCxnSpPr>
            <a:cxnSpLocks/>
          </p:cNvCxnSpPr>
          <p:nvPr/>
        </p:nvCxnSpPr>
        <p:spPr>
          <a:xfrm flipH="1" flipV="1">
            <a:off x="-265472" y="3274875"/>
            <a:ext cx="425736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A5744F87-5AA2-45F2-9F44-4DE4C343FA91}"/>
              </a:ext>
            </a:extLst>
          </p:cNvPr>
          <p:cNvCxnSpPr/>
          <p:nvPr/>
        </p:nvCxnSpPr>
        <p:spPr>
          <a:xfrm flipV="1">
            <a:off x="3991895" y="3274875"/>
            <a:ext cx="1987625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>
            <a:extLst>
              <a:ext uri="{FF2B5EF4-FFF2-40B4-BE49-F238E27FC236}">
                <a16:creationId xmlns:a16="http://schemas.microsoft.com/office/drawing/2014/main" id="{97F14BA7-4E95-4551-A052-8F22E832BBA9}"/>
              </a:ext>
            </a:extLst>
          </p:cNvPr>
          <p:cNvCxnSpPr/>
          <p:nvPr/>
        </p:nvCxnSpPr>
        <p:spPr>
          <a:xfrm flipV="1">
            <a:off x="3991895" y="3305652"/>
            <a:ext cx="5446165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CE918AA5-98BB-4E50-A5F8-D87FA1A9D1DE}"/>
              </a:ext>
            </a:extLst>
          </p:cNvPr>
          <p:cNvCxnSpPr/>
          <p:nvPr/>
        </p:nvCxnSpPr>
        <p:spPr>
          <a:xfrm flipV="1">
            <a:off x="3991895" y="3274875"/>
            <a:ext cx="747500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82EDCA21-51E9-48E5-9D7E-6011336EE50E}"/>
              </a:ext>
            </a:extLst>
          </p:cNvPr>
          <p:cNvCxnSpPr/>
          <p:nvPr/>
        </p:nvCxnSpPr>
        <p:spPr>
          <a:xfrm flipH="1" flipV="1">
            <a:off x="-265472" y="3274875"/>
            <a:ext cx="624499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箭头连接符 258">
            <a:extLst>
              <a:ext uri="{FF2B5EF4-FFF2-40B4-BE49-F238E27FC236}">
                <a16:creationId xmlns:a16="http://schemas.microsoft.com/office/drawing/2014/main" id="{7570712A-FB7E-40C7-AB5A-68582E8AF348}"/>
              </a:ext>
            </a:extLst>
          </p:cNvPr>
          <p:cNvCxnSpPr>
            <a:cxnSpLocks/>
          </p:cNvCxnSpPr>
          <p:nvPr/>
        </p:nvCxnSpPr>
        <p:spPr>
          <a:xfrm flipH="1" flipV="1">
            <a:off x="1863212" y="3274875"/>
            <a:ext cx="41163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E403B4C2-1435-467B-8179-4DE61305210A}"/>
              </a:ext>
            </a:extLst>
          </p:cNvPr>
          <p:cNvCxnSpPr/>
          <p:nvPr/>
        </p:nvCxnSpPr>
        <p:spPr>
          <a:xfrm flipH="1" flipV="1">
            <a:off x="3991895" y="3274875"/>
            <a:ext cx="1987625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86D654EB-488D-4EB1-ABF4-24A39E384587}"/>
              </a:ext>
            </a:extLst>
          </p:cNvPr>
          <p:cNvCxnSpPr/>
          <p:nvPr/>
        </p:nvCxnSpPr>
        <p:spPr>
          <a:xfrm flipV="1">
            <a:off x="5979520" y="3305652"/>
            <a:ext cx="345854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B3CDC8F5-2196-48B8-9F89-2C3288C62010}"/>
              </a:ext>
            </a:extLst>
          </p:cNvPr>
          <p:cNvCxnSpPr/>
          <p:nvPr/>
        </p:nvCxnSpPr>
        <p:spPr>
          <a:xfrm flipV="1">
            <a:off x="5979520" y="3274875"/>
            <a:ext cx="548738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3C1F363C-90AA-4BEF-9135-5F295F37AC14}"/>
              </a:ext>
            </a:extLst>
          </p:cNvPr>
          <p:cNvCxnSpPr/>
          <p:nvPr/>
        </p:nvCxnSpPr>
        <p:spPr>
          <a:xfrm flipH="1" flipV="1">
            <a:off x="-265472" y="3274875"/>
            <a:ext cx="970353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4E7DDA2C-C6DA-4C84-8BCE-CECF3FE7BF5D}"/>
              </a:ext>
            </a:extLst>
          </p:cNvPr>
          <p:cNvCxnSpPr/>
          <p:nvPr/>
        </p:nvCxnSpPr>
        <p:spPr>
          <a:xfrm flipH="1" flipV="1">
            <a:off x="1863212" y="3274875"/>
            <a:ext cx="7574848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264">
            <a:extLst>
              <a:ext uri="{FF2B5EF4-FFF2-40B4-BE49-F238E27FC236}">
                <a16:creationId xmlns:a16="http://schemas.microsoft.com/office/drawing/2014/main" id="{4952E5C0-40D5-4700-8855-01246913667D}"/>
              </a:ext>
            </a:extLst>
          </p:cNvPr>
          <p:cNvCxnSpPr/>
          <p:nvPr/>
        </p:nvCxnSpPr>
        <p:spPr>
          <a:xfrm flipH="1" flipV="1">
            <a:off x="3991895" y="3274875"/>
            <a:ext cx="5446165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1CF09D20-6147-4000-ADD0-AD1EFB0F037B}"/>
              </a:ext>
            </a:extLst>
          </p:cNvPr>
          <p:cNvCxnSpPr/>
          <p:nvPr/>
        </p:nvCxnSpPr>
        <p:spPr>
          <a:xfrm flipH="1" flipV="1">
            <a:off x="5979520" y="3274875"/>
            <a:ext cx="345854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ABE635C2-3C2B-4111-9BC5-66DD9B27E045}"/>
              </a:ext>
            </a:extLst>
          </p:cNvPr>
          <p:cNvCxnSpPr/>
          <p:nvPr/>
        </p:nvCxnSpPr>
        <p:spPr>
          <a:xfrm flipV="1">
            <a:off x="9438060" y="3274875"/>
            <a:ext cx="202884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95315151-2304-4BB5-9C37-1A5BCA9DAFB7}"/>
              </a:ext>
            </a:extLst>
          </p:cNvPr>
          <p:cNvCxnSpPr/>
          <p:nvPr/>
        </p:nvCxnSpPr>
        <p:spPr>
          <a:xfrm flipH="1" flipV="1">
            <a:off x="9438060" y="3305652"/>
            <a:ext cx="202884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>
            <a:extLst>
              <a:ext uri="{FF2B5EF4-FFF2-40B4-BE49-F238E27FC236}">
                <a16:creationId xmlns:a16="http://schemas.microsoft.com/office/drawing/2014/main" id="{218BA53B-248F-4EBC-B141-0C713DC17012}"/>
              </a:ext>
            </a:extLst>
          </p:cNvPr>
          <p:cNvCxnSpPr/>
          <p:nvPr/>
        </p:nvCxnSpPr>
        <p:spPr>
          <a:xfrm flipH="1" flipV="1">
            <a:off x="5979520" y="3274875"/>
            <a:ext cx="548738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>
            <a:extLst>
              <a:ext uri="{FF2B5EF4-FFF2-40B4-BE49-F238E27FC236}">
                <a16:creationId xmlns:a16="http://schemas.microsoft.com/office/drawing/2014/main" id="{AF8BB7C0-7E5F-4606-A4EE-52E5DCA47CA0}"/>
              </a:ext>
            </a:extLst>
          </p:cNvPr>
          <p:cNvCxnSpPr/>
          <p:nvPr/>
        </p:nvCxnSpPr>
        <p:spPr>
          <a:xfrm flipH="1" flipV="1">
            <a:off x="3991895" y="3274875"/>
            <a:ext cx="747500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CF2C7E9E-F9E9-4265-AF65-FF61783BCFAA}"/>
              </a:ext>
            </a:extLst>
          </p:cNvPr>
          <p:cNvCxnSpPr/>
          <p:nvPr/>
        </p:nvCxnSpPr>
        <p:spPr>
          <a:xfrm flipH="1" flipV="1">
            <a:off x="1863212" y="3274875"/>
            <a:ext cx="960369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7C389C66-A9C0-4D09-BA31-1B9BEB6E0E39}"/>
              </a:ext>
            </a:extLst>
          </p:cNvPr>
          <p:cNvCxnSpPr/>
          <p:nvPr/>
        </p:nvCxnSpPr>
        <p:spPr>
          <a:xfrm flipH="1" flipV="1">
            <a:off x="-265472" y="3274875"/>
            <a:ext cx="1173237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03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4D6974-6850-4368-B28F-87EE237BF4E9}"/>
              </a:ext>
            </a:extLst>
          </p:cNvPr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>
                <a:blip r:embed="rId4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2140D24-5D76-4930-9814-2E9DC27B171A}"/>
              </a:ext>
            </a:extLst>
          </p:cNvPr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>
                <a:blip r:embed="rId5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23C54E-387C-4FE4-9BE6-9B1CCB8CF964}"/>
              </a:ext>
            </a:extLst>
          </p:cNvPr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>
                <a:blip r:embed="rId5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7A5024-406D-41ED-A4F2-14164015EF9B}"/>
              </a:ext>
            </a:extLst>
          </p:cNvPr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>
                <a:blip r:embed="rId5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>
                <a:blip r:embed="rId5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id="{5E2BD4F5-A940-4D3F-91C5-460981B970AF}"/>
              </a:ext>
            </a:extLst>
          </p:cNvPr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8866A5-1B24-4588-B7C9-440492FB340A}"/>
              </a:ext>
            </a:extLst>
          </p:cNvPr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FD8D8D-DA66-4BE5-BAC1-F218912C2042}"/>
              </a:ext>
            </a:extLst>
          </p:cNvPr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>
                <a:blip r:embed="rId5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>
                <a:blip r:embed="rId5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C7462FED-0012-4AE3-94B8-273D7D312672}"/>
              </a:ext>
            </a:extLst>
          </p:cNvPr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183D3C-4B8E-4D31-9385-62C9FB30B7B8}"/>
              </a:ext>
            </a:extLst>
          </p:cNvPr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04C2EF4-61BB-4307-B5CA-4C348C2B3A17}"/>
              </a:ext>
            </a:extLst>
          </p:cNvPr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>
                <a:blip r:embed="rId5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>
                <a:blip r:embed="rId5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id="{179D59A8-D648-437D-958A-D4D0A414AC1C}"/>
              </a:ext>
            </a:extLst>
          </p:cNvPr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5DD80055-3AE6-44A6-9105-101AEB6A0AD1}"/>
              </a:ext>
            </a:extLst>
          </p:cNvPr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5AC8FE0-6ADC-4539-9A15-9BD320D095B8}"/>
              </a:ext>
            </a:extLst>
          </p:cNvPr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id="{4611B5DF-A591-45B3-BE07-65137C81C0EC}"/>
              </a:ext>
            </a:extLst>
          </p:cNvPr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914E2A-66C1-4BE7-94BD-EBDC99F63619}"/>
              </a:ext>
            </a:extLst>
          </p:cNvPr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7408074-4695-4433-A9D1-746117CD7094}"/>
              </a:ext>
            </a:extLst>
          </p:cNvPr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DBA21A-7606-42C9-9298-B9B1D0C09287}"/>
              </a:ext>
            </a:extLst>
          </p:cNvPr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18ACC3D-01C0-486F-8980-65E15C486C96}"/>
              </a:ext>
            </a:extLst>
          </p:cNvPr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55137CD-E471-434F-B70D-4DD689F516D7}"/>
              </a:ext>
            </a:extLst>
          </p:cNvPr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5EC513-6394-46C9-8F2E-974FEBE75036}"/>
              </a:ext>
            </a:extLst>
          </p:cNvPr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id="{A00D3D62-7561-4D15-B533-1764301B1428}"/>
              </a:ext>
            </a:extLst>
          </p:cNvPr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918E601-4C11-49FD-B5A1-A5D1BEC7E240}"/>
              </a:ext>
            </a:extLst>
          </p:cNvPr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DDC09C58-2A0A-4FDB-A257-D325A3A51020}"/>
              </a:ext>
            </a:extLst>
          </p:cNvPr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id="{DA7DE3B3-1B6E-40F3-9CF8-40445361CAE4}"/>
              </a:ext>
            </a:extLst>
          </p:cNvPr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271356F-7A45-4124-9982-4F586B32E826}"/>
              </a:ext>
            </a:extLst>
          </p:cNvPr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421C967-073F-406F-9A17-F966E7522315}"/>
              </a:ext>
            </a:extLst>
          </p:cNvPr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BF396B97-1589-4DEF-A4C0-6F944472CAF0}"/>
              </a:ext>
            </a:extLst>
          </p:cNvPr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CD4F7C95-BBCD-44F4-AE69-8772C64A5514}"/>
              </a:ext>
            </a:extLst>
          </p:cNvPr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0D666EC-7B3A-40D2-919F-119814B2115F}"/>
              </a:ext>
            </a:extLst>
          </p:cNvPr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792CC475-BC0D-41E4-A035-F433A8914611}"/>
              </a:ext>
            </a:extLst>
          </p:cNvPr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73FE03C-51C3-4BEE-9073-38C64C193A57}"/>
              </a:ext>
            </a:extLst>
          </p:cNvPr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7D47FB6-BABD-474F-8604-E4A0514C5B9B}"/>
              </a:ext>
            </a:extLst>
          </p:cNvPr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B31635A-314A-4DF7-AA03-F5604EDD36C8}"/>
              </a:ext>
            </a:extLst>
          </p:cNvPr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69D0798-ABCA-4C66-8BCE-4CC6C128EC69}"/>
              </a:ext>
            </a:extLst>
          </p:cNvPr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849AEE6-F056-4AC3-BF95-6559068BF593}"/>
              </a:ext>
            </a:extLst>
          </p:cNvPr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EE19AE55-9F40-4A4B-A1D6-A5E666B587D0}"/>
              </a:ext>
            </a:extLst>
          </p:cNvPr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A124BF63-0218-4F26-A5A5-D19EFC524464}"/>
              </a:ext>
            </a:extLst>
          </p:cNvPr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D41F32B-4EFD-4754-AA48-0C2763C54597}"/>
              </a:ext>
            </a:extLst>
          </p:cNvPr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E6D3F34C-BBED-4E1C-B545-B2DE4284463B}"/>
              </a:ext>
            </a:extLst>
          </p:cNvPr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569CB0CB-EC14-4C95-A7D5-6602C22BC501}"/>
              </a:ext>
            </a:extLst>
          </p:cNvPr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1E21FBF-D273-47DC-9173-454CCE463C41}"/>
              </a:ext>
            </a:extLst>
          </p:cNvPr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4504224-5F99-4C7C-A417-64775A6184D2}"/>
              </a:ext>
            </a:extLst>
          </p:cNvPr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A4BB6605-98F5-4C16-AE42-6D2C9D9849D3}"/>
              </a:ext>
            </a:extLst>
          </p:cNvPr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37410B4F-9B64-4ADB-8E94-BE2311C44605}"/>
              </a:ext>
            </a:extLst>
          </p:cNvPr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460BC563-27F6-43A5-9DFD-766434F5DFD0}"/>
              </a:ext>
            </a:extLst>
          </p:cNvPr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>
            <a:extLst>
              <a:ext uri="{FF2B5EF4-FFF2-40B4-BE49-F238E27FC236}">
                <a16:creationId xmlns:a16="http://schemas.microsoft.com/office/drawing/2014/main" id="{1D55BFE9-05D7-4D22-A6CC-FFE81EE291EE}"/>
              </a:ext>
            </a:extLst>
          </p:cNvPr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>
            <a:extLst>
              <a:ext uri="{FF2B5EF4-FFF2-40B4-BE49-F238E27FC236}">
                <a16:creationId xmlns:a16="http://schemas.microsoft.com/office/drawing/2014/main" id="{2988839F-33CF-4E74-9F48-D5F38A464C79}"/>
              </a:ext>
            </a:extLst>
          </p:cNvPr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>
            <a:extLst>
              <a:ext uri="{FF2B5EF4-FFF2-40B4-BE49-F238E27FC236}">
                <a16:creationId xmlns:a16="http://schemas.microsoft.com/office/drawing/2014/main" id="{256300B5-5841-45A7-BBD5-B1AE15CFB1BA}"/>
              </a:ext>
            </a:extLst>
          </p:cNvPr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id="{5D006AB5-89A3-42F7-BB6C-5CCB2E404478}"/>
              </a:ext>
            </a:extLst>
          </p:cNvPr>
          <p:cNvCxnSpPr>
            <a:cxnSpLocks/>
          </p:cNvCxnSpPr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A5A78A-4774-4DB2-9395-5C23EF8558A6}"/>
                  </a:ext>
                </a:extLst>
              </p:cNvPr>
              <p:cNvSpPr/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A5A78A-4774-4DB2-9395-5C23EF855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436D4AA7-0AEF-4008-AB1B-355A56AF993C}"/>
              </a:ext>
            </a:extLst>
          </p:cNvPr>
          <p:cNvSpPr/>
          <p:nvPr/>
        </p:nvSpPr>
        <p:spPr>
          <a:xfrm>
            <a:off x="-4741459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9" name="椭圆 258">
            <a:extLst>
              <a:ext uri="{FF2B5EF4-FFF2-40B4-BE49-F238E27FC236}">
                <a16:creationId xmlns:a16="http://schemas.microsoft.com/office/drawing/2014/main" id="{3F812222-83AB-4B9D-A5CE-BA26BDB98098}"/>
              </a:ext>
            </a:extLst>
          </p:cNvPr>
          <p:cNvSpPr/>
          <p:nvPr/>
        </p:nvSpPr>
        <p:spPr>
          <a:xfrm>
            <a:off x="-2883768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93B4135-6952-4377-9F59-55976A0B0858}"/>
                  </a:ext>
                </a:extLst>
              </p:cNvPr>
              <p:cNvSpPr/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93B4135-6952-4377-9F59-55976A0B0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椭圆 260">
            <a:extLst>
              <a:ext uri="{FF2B5EF4-FFF2-40B4-BE49-F238E27FC236}">
                <a16:creationId xmlns:a16="http://schemas.microsoft.com/office/drawing/2014/main" id="{9370D24C-0F7A-4740-81F4-EA1EE9E5A2E4}"/>
              </a:ext>
            </a:extLst>
          </p:cNvPr>
          <p:cNvSpPr/>
          <p:nvPr/>
        </p:nvSpPr>
        <p:spPr>
          <a:xfrm>
            <a:off x="-4751564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AEC1D1BD-0620-47AE-A706-5422DB40F722}"/>
              </a:ext>
            </a:extLst>
          </p:cNvPr>
          <p:cNvSpPr/>
          <p:nvPr/>
        </p:nvSpPr>
        <p:spPr>
          <a:xfrm>
            <a:off x="-2893873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4B81E6B5-768A-4540-B17C-A9788E811936}"/>
                  </a:ext>
                </a:extLst>
              </p:cNvPr>
              <p:cNvSpPr/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4B81E6B5-768A-4540-B17C-A9788E811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椭圆 282">
            <a:extLst>
              <a:ext uri="{FF2B5EF4-FFF2-40B4-BE49-F238E27FC236}">
                <a16:creationId xmlns:a16="http://schemas.microsoft.com/office/drawing/2014/main" id="{D0448C84-AAA4-491B-A39B-3C3F2CB44BD4}"/>
              </a:ext>
            </a:extLst>
          </p:cNvPr>
          <p:cNvSpPr/>
          <p:nvPr/>
        </p:nvSpPr>
        <p:spPr>
          <a:xfrm>
            <a:off x="-4751564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2" name="椭圆 291">
            <a:extLst>
              <a:ext uri="{FF2B5EF4-FFF2-40B4-BE49-F238E27FC236}">
                <a16:creationId xmlns:a16="http://schemas.microsoft.com/office/drawing/2014/main" id="{52FB35DB-E330-45C5-9A38-15286E8FAB61}"/>
              </a:ext>
            </a:extLst>
          </p:cNvPr>
          <p:cNvSpPr/>
          <p:nvPr/>
        </p:nvSpPr>
        <p:spPr>
          <a:xfrm>
            <a:off x="-2893873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790F06B-5262-4C9F-94E5-595FDE98274A}"/>
                  </a:ext>
                </a:extLst>
              </p:cNvPr>
              <p:cNvSpPr/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790F06B-5262-4C9F-94E5-595FDE982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椭圆 293">
            <a:extLst>
              <a:ext uri="{FF2B5EF4-FFF2-40B4-BE49-F238E27FC236}">
                <a16:creationId xmlns:a16="http://schemas.microsoft.com/office/drawing/2014/main" id="{FC180D46-31C5-40EA-9018-9D5EA04F0B94}"/>
              </a:ext>
            </a:extLst>
          </p:cNvPr>
          <p:cNvSpPr/>
          <p:nvPr/>
        </p:nvSpPr>
        <p:spPr>
          <a:xfrm>
            <a:off x="-4751564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5" name="椭圆 294">
            <a:extLst>
              <a:ext uri="{FF2B5EF4-FFF2-40B4-BE49-F238E27FC236}">
                <a16:creationId xmlns:a16="http://schemas.microsoft.com/office/drawing/2014/main" id="{4C659763-8BB5-4F60-9542-AE717EBFC218}"/>
              </a:ext>
            </a:extLst>
          </p:cNvPr>
          <p:cNvSpPr/>
          <p:nvPr/>
        </p:nvSpPr>
        <p:spPr>
          <a:xfrm>
            <a:off x="-2893873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DD83D05-67F5-45C3-9C3F-FFF8F6DF127B}"/>
              </a:ext>
            </a:extLst>
          </p:cNvPr>
          <p:cNvCxnSpPr>
            <a:stCxn id="5" idx="3"/>
            <a:endCxn id="6" idx="2"/>
          </p:cNvCxnSpPr>
          <p:nvPr/>
        </p:nvCxnSpPr>
        <p:spPr>
          <a:xfrm>
            <a:off x="-5599345" y="413691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9A8E7EA-F3A5-4671-AF4F-C4B6998A2027}"/>
              </a:ext>
            </a:extLst>
          </p:cNvPr>
          <p:cNvCxnSpPr>
            <a:stCxn id="260" idx="3"/>
            <a:endCxn id="261" idx="2"/>
          </p:cNvCxnSpPr>
          <p:nvPr/>
        </p:nvCxnSpPr>
        <p:spPr>
          <a:xfrm>
            <a:off x="-5609450" y="2377103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72518EB-B828-4D98-BE55-AC374594A64D}"/>
              </a:ext>
            </a:extLst>
          </p:cNvPr>
          <p:cNvCxnSpPr>
            <a:stCxn id="264" idx="3"/>
            <a:endCxn id="283" idx="2"/>
          </p:cNvCxnSpPr>
          <p:nvPr/>
        </p:nvCxnSpPr>
        <p:spPr>
          <a:xfrm>
            <a:off x="-5609450" y="4342757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5066AB2-D9C1-4901-97D2-96F5981ADAF5}"/>
              </a:ext>
            </a:extLst>
          </p:cNvPr>
          <p:cNvCxnSpPr>
            <a:stCxn id="293" idx="3"/>
            <a:endCxn id="294" idx="2"/>
          </p:cNvCxnSpPr>
          <p:nvPr/>
        </p:nvCxnSpPr>
        <p:spPr>
          <a:xfrm>
            <a:off x="-5609450" y="6227608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66270C7-0A71-458B-AE8B-444D7A58AE4F}"/>
              </a:ext>
            </a:extLst>
          </p:cNvPr>
          <p:cNvCxnSpPr>
            <a:stCxn id="6" idx="6"/>
            <a:endCxn id="259" idx="2"/>
          </p:cNvCxnSpPr>
          <p:nvPr/>
        </p:nvCxnSpPr>
        <p:spPr>
          <a:xfrm>
            <a:off x="-3817080" y="413691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9224643-3617-4326-813C-5EEA0D86B67A}"/>
              </a:ext>
            </a:extLst>
          </p:cNvPr>
          <p:cNvCxnSpPr>
            <a:stCxn id="261" idx="6"/>
            <a:endCxn id="262" idx="2"/>
          </p:cNvCxnSpPr>
          <p:nvPr/>
        </p:nvCxnSpPr>
        <p:spPr>
          <a:xfrm>
            <a:off x="-3827185" y="2377103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B7A85D8-9573-4283-98DA-4200F7120548}"/>
              </a:ext>
            </a:extLst>
          </p:cNvPr>
          <p:cNvCxnSpPr>
            <a:stCxn id="283" idx="6"/>
            <a:endCxn id="292" idx="2"/>
          </p:cNvCxnSpPr>
          <p:nvPr/>
        </p:nvCxnSpPr>
        <p:spPr>
          <a:xfrm>
            <a:off x="-3827185" y="4342757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0668F9F-2110-4B34-9E60-AFBE889D0BBA}"/>
              </a:ext>
            </a:extLst>
          </p:cNvPr>
          <p:cNvCxnSpPr>
            <a:stCxn id="294" idx="6"/>
            <a:endCxn id="295" idx="2"/>
          </p:cNvCxnSpPr>
          <p:nvPr/>
        </p:nvCxnSpPr>
        <p:spPr>
          <a:xfrm>
            <a:off x="-3827185" y="6227608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95FC499-21AB-47E1-B3E6-AAE85DB56925}"/>
              </a:ext>
            </a:extLst>
          </p:cNvPr>
          <p:cNvCxnSpPr>
            <a:stCxn id="5" idx="3"/>
            <a:endCxn id="261" idx="2"/>
          </p:cNvCxnSpPr>
          <p:nvPr/>
        </p:nvCxnSpPr>
        <p:spPr>
          <a:xfrm>
            <a:off x="-5599345" y="413691"/>
            <a:ext cx="847781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FA9891CE-E7E0-4173-BD91-BD18CFE38F0D}"/>
              </a:ext>
            </a:extLst>
          </p:cNvPr>
          <p:cNvCxnSpPr>
            <a:stCxn id="5" idx="3"/>
            <a:endCxn id="283" idx="2"/>
          </p:cNvCxnSpPr>
          <p:nvPr/>
        </p:nvCxnSpPr>
        <p:spPr>
          <a:xfrm>
            <a:off x="-5599345" y="413691"/>
            <a:ext cx="847781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4B25E98B-73D6-4249-A4A8-5E9DF7F57EC4}"/>
              </a:ext>
            </a:extLst>
          </p:cNvPr>
          <p:cNvCxnSpPr>
            <a:stCxn id="5" idx="3"/>
            <a:endCxn id="294" idx="2"/>
          </p:cNvCxnSpPr>
          <p:nvPr/>
        </p:nvCxnSpPr>
        <p:spPr>
          <a:xfrm>
            <a:off x="-5599345" y="413691"/>
            <a:ext cx="847781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311B8D8B-E4D7-4122-BCEB-811BD751FB3E}"/>
              </a:ext>
            </a:extLst>
          </p:cNvPr>
          <p:cNvCxnSpPr>
            <a:stCxn id="260" idx="3"/>
            <a:endCxn id="6" idx="2"/>
          </p:cNvCxnSpPr>
          <p:nvPr/>
        </p:nvCxnSpPr>
        <p:spPr>
          <a:xfrm flipV="1">
            <a:off x="-5609450" y="413691"/>
            <a:ext cx="867991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8B36A0F-E56E-48A0-BA76-2298A6FD7E1A}"/>
              </a:ext>
            </a:extLst>
          </p:cNvPr>
          <p:cNvCxnSpPr>
            <a:stCxn id="260" idx="3"/>
            <a:endCxn id="283" idx="2"/>
          </p:cNvCxnSpPr>
          <p:nvPr/>
        </p:nvCxnSpPr>
        <p:spPr>
          <a:xfrm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38482F89-EDF0-4B6A-91D2-687D46D087B0}"/>
              </a:ext>
            </a:extLst>
          </p:cNvPr>
          <p:cNvCxnSpPr>
            <a:stCxn id="260" idx="3"/>
            <a:endCxn id="294" idx="2"/>
          </p:cNvCxnSpPr>
          <p:nvPr/>
        </p:nvCxnSpPr>
        <p:spPr>
          <a:xfrm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0F17F431-7223-4AC0-97DE-F757684F8234}"/>
              </a:ext>
            </a:extLst>
          </p:cNvPr>
          <p:cNvCxnSpPr>
            <a:stCxn id="264" idx="3"/>
            <a:endCxn id="6" idx="2"/>
          </p:cNvCxnSpPr>
          <p:nvPr/>
        </p:nvCxnSpPr>
        <p:spPr>
          <a:xfrm flipV="1">
            <a:off x="-5609450" y="413691"/>
            <a:ext cx="867991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458D404A-E999-4F27-BDC3-F4929BAEAE58}"/>
              </a:ext>
            </a:extLst>
          </p:cNvPr>
          <p:cNvCxnSpPr>
            <a:stCxn id="264" idx="3"/>
            <a:endCxn id="261" idx="2"/>
          </p:cNvCxnSpPr>
          <p:nvPr/>
        </p:nvCxnSpPr>
        <p:spPr>
          <a:xfrm flipV="1"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589EA7C-CB86-40AC-AD33-AD496350BD11}"/>
              </a:ext>
            </a:extLst>
          </p:cNvPr>
          <p:cNvCxnSpPr>
            <a:stCxn id="264" idx="3"/>
            <a:endCxn id="294" idx="2"/>
          </p:cNvCxnSpPr>
          <p:nvPr/>
        </p:nvCxnSpPr>
        <p:spPr>
          <a:xfrm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1B76DBAF-2C76-42EF-8BD9-FBEC9D07DCDA}"/>
              </a:ext>
            </a:extLst>
          </p:cNvPr>
          <p:cNvCxnSpPr>
            <a:cxnSpLocks/>
            <a:stCxn id="293" idx="3"/>
            <a:endCxn id="6" idx="2"/>
          </p:cNvCxnSpPr>
          <p:nvPr/>
        </p:nvCxnSpPr>
        <p:spPr>
          <a:xfrm flipV="1">
            <a:off x="-5609450" y="413691"/>
            <a:ext cx="867991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90253A76-C90E-459C-8C52-1909CF5AC3A4}"/>
              </a:ext>
            </a:extLst>
          </p:cNvPr>
          <p:cNvCxnSpPr>
            <a:stCxn id="293" idx="3"/>
            <a:endCxn id="261" idx="2"/>
          </p:cNvCxnSpPr>
          <p:nvPr/>
        </p:nvCxnSpPr>
        <p:spPr>
          <a:xfrm flipV="1"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845B0550-627F-4D10-ABE4-F5F2BF241228}"/>
              </a:ext>
            </a:extLst>
          </p:cNvPr>
          <p:cNvCxnSpPr>
            <a:stCxn id="293" idx="3"/>
            <a:endCxn id="283" idx="2"/>
          </p:cNvCxnSpPr>
          <p:nvPr/>
        </p:nvCxnSpPr>
        <p:spPr>
          <a:xfrm flipV="1"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1486C830-0725-4C51-B15D-8A4B8E54BCD0}"/>
              </a:ext>
            </a:extLst>
          </p:cNvPr>
          <p:cNvCxnSpPr>
            <a:stCxn id="6" idx="6"/>
            <a:endCxn id="262" idx="2"/>
          </p:cNvCxnSpPr>
          <p:nvPr/>
        </p:nvCxnSpPr>
        <p:spPr>
          <a:xfrm>
            <a:off x="-3817080" y="413691"/>
            <a:ext cx="923207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1A4B9927-9ABE-4AB6-9A16-C4F304273457}"/>
              </a:ext>
            </a:extLst>
          </p:cNvPr>
          <p:cNvCxnSpPr>
            <a:stCxn id="6" idx="6"/>
            <a:endCxn id="292" idx="2"/>
          </p:cNvCxnSpPr>
          <p:nvPr/>
        </p:nvCxnSpPr>
        <p:spPr>
          <a:xfrm>
            <a:off x="-3817080" y="413691"/>
            <a:ext cx="923207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FB8687F4-B053-4428-A8E9-589FDA0460F5}"/>
              </a:ext>
            </a:extLst>
          </p:cNvPr>
          <p:cNvCxnSpPr>
            <a:stCxn id="6" idx="6"/>
            <a:endCxn id="295" idx="2"/>
          </p:cNvCxnSpPr>
          <p:nvPr/>
        </p:nvCxnSpPr>
        <p:spPr>
          <a:xfrm>
            <a:off x="-3817080" y="413691"/>
            <a:ext cx="923207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3AA8534D-77BD-43D7-AC01-9208FDAFF0BD}"/>
              </a:ext>
            </a:extLst>
          </p:cNvPr>
          <p:cNvCxnSpPr>
            <a:stCxn id="261" idx="6"/>
            <a:endCxn id="259" idx="2"/>
          </p:cNvCxnSpPr>
          <p:nvPr/>
        </p:nvCxnSpPr>
        <p:spPr>
          <a:xfrm flipV="1">
            <a:off x="-3827185" y="413691"/>
            <a:ext cx="943417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80AD6B2-C5FA-4C08-86BD-A21AD916F006}"/>
              </a:ext>
            </a:extLst>
          </p:cNvPr>
          <p:cNvCxnSpPr>
            <a:stCxn id="261" idx="6"/>
            <a:endCxn id="292" idx="2"/>
          </p:cNvCxnSpPr>
          <p:nvPr/>
        </p:nvCxnSpPr>
        <p:spPr>
          <a:xfrm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D8C1BB93-1D06-4CD1-B867-61F5C4524490}"/>
              </a:ext>
            </a:extLst>
          </p:cNvPr>
          <p:cNvCxnSpPr>
            <a:stCxn id="261" idx="6"/>
            <a:endCxn id="295" idx="2"/>
          </p:cNvCxnSpPr>
          <p:nvPr/>
        </p:nvCxnSpPr>
        <p:spPr>
          <a:xfrm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3DF236AC-4EB7-48DE-8CE7-06E26681E173}"/>
              </a:ext>
            </a:extLst>
          </p:cNvPr>
          <p:cNvCxnSpPr>
            <a:stCxn id="283" idx="6"/>
            <a:endCxn id="259" idx="2"/>
          </p:cNvCxnSpPr>
          <p:nvPr/>
        </p:nvCxnSpPr>
        <p:spPr>
          <a:xfrm flipV="1">
            <a:off x="-3827185" y="413691"/>
            <a:ext cx="943417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A63359D4-155A-4C6D-AAD3-A92DBC6D36C8}"/>
              </a:ext>
            </a:extLst>
          </p:cNvPr>
          <p:cNvCxnSpPr>
            <a:stCxn id="283" idx="6"/>
            <a:endCxn id="262" idx="2"/>
          </p:cNvCxnSpPr>
          <p:nvPr/>
        </p:nvCxnSpPr>
        <p:spPr>
          <a:xfrm flipV="1"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4D461716-C330-4A21-BC26-CFDE3683DDBB}"/>
              </a:ext>
            </a:extLst>
          </p:cNvPr>
          <p:cNvCxnSpPr>
            <a:stCxn id="283" idx="6"/>
            <a:endCxn id="295" idx="2"/>
          </p:cNvCxnSpPr>
          <p:nvPr/>
        </p:nvCxnSpPr>
        <p:spPr>
          <a:xfrm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75F61175-78D4-46EE-900C-AB3799611A69}"/>
              </a:ext>
            </a:extLst>
          </p:cNvPr>
          <p:cNvCxnSpPr>
            <a:stCxn id="294" idx="6"/>
            <a:endCxn id="259" idx="2"/>
          </p:cNvCxnSpPr>
          <p:nvPr/>
        </p:nvCxnSpPr>
        <p:spPr>
          <a:xfrm flipV="1">
            <a:off x="-3827185" y="413691"/>
            <a:ext cx="943417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A259A188-F2AC-4EE7-BCBF-0B8A58A15345}"/>
              </a:ext>
            </a:extLst>
          </p:cNvPr>
          <p:cNvCxnSpPr>
            <a:stCxn id="294" idx="6"/>
            <a:endCxn id="262" idx="2"/>
          </p:cNvCxnSpPr>
          <p:nvPr/>
        </p:nvCxnSpPr>
        <p:spPr>
          <a:xfrm flipV="1"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FFF844C9-EC4E-4822-BE4F-EC1910968EE8}"/>
              </a:ext>
            </a:extLst>
          </p:cNvPr>
          <p:cNvCxnSpPr>
            <a:stCxn id="294" idx="6"/>
            <a:endCxn id="292" idx="2"/>
          </p:cNvCxnSpPr>
          <p:nvPr/>
        </p:nvCxnSpPr>
        <p:spPr>
          <a:xfrm flipV="1"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>
            <a:extLst>
              <a:ext uri="{FF2B5EF4-FFF2-40B4-BE49-F238E27FC236}">
                <a16:creationId xmlns:a16="http://schemas.microsoft.com/office/drawing/2014/main" id="{57ECC816-D1A0-4443-B13D-D3FA6D615035}"/>
              </a:ext>
            </a:extLst>
          </p:cNvPr>
          <p:cNvSpPr txBox="1"/>
          <p:nvPr/>
        </p:nvSpPr>
        <p:spPr>
          <a:xfrm>
            <a:off x="-4880473" y="3072757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3" name="文本框 342">
            <a:extLst>
              <a:ext uri="{FF2B5EF4-FFF2-40B4-BE49-F238E27FC236}">
                <a16:creationId xmlns:a16="http://schemas.microsoft.com/office/drawing/2014/main" id="{74FA8D27-D502-46E7-AB23-600A01CA1B47}"/>
              </a:ext>
            </a:extLst>
          </p:cNvPr>
          <p:cNvSpPr txBox="1"/>
          <p:nvPr/>
        </p:nvSpPr>
        <p:spPr>
          <a:xfrm>
            <a:off x="-6482807" y="3080179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4" name="文本框 343">
            <a:extLst>
              <a:ext uri="{FF2B5EF4-FFF2-40B4-BE49-F238E27FC236}">
                <a16:creationId xmlns:a16="http://schemas.microsoft.com/office/drawing/2014/main" id="{13BF8446-345C-4FD5-A9B4-E4A02D2AE942}"/>
              </a:ext>
            </a:extLst>
          </p:cNvPr>
          <p:cNvSpPr txBox="1"/>
          <p:nvPr/>
        </p:nvSpPr>
        <p:spPr>
          <a:xfrm>
            <a:off x="-3002001" y="3062328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09795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D8003AA5-DDA1-4E4E-A2AB-31D1552CC1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1348313"/>
              </p:ext>
            </p:extLst>
          </p:nvPr>
        </p:nvGraphicFramePr>
        <p:xfrm>
          <a:off x="1922944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0198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7D1AFB93-2085-49B7-B4DA-65528C55DDA7}"/>
              </a:ext>
            </a:extLst>
          </p:cNvPr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886BA578-E893-4431-8420-2C2201471D72}"/>
              </a:ext>
            </a:extLst>
          </p:cNvPr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词向量表示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E525F599-BBA3-4DA4-9B84-59F78D56C34C}"/>
              </a:ext>
            </a:extLst>
          </p:cNvPr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867BD256-F44E-49B5-8B2A-598DF4FF1999}"/>
              </a:ext>
            </a:extLst>
          </p:cNvPr>
          <p:cNvSpPr/>
          <p:nvPr/>
        </p:nvSpPr>
        <p:spPr>
          <a:xfrm>
            <a:off x="6525128" y="3513223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D2DF3271-2D38-4919-B71C-DE50A9D26774}"/>
              </a:ext>
            </a:extLst>
          </p:cNvPr>
          <p:cNvSpPr/>
          <p:nvPr/>
        </p:nvSpPr>
        <p:spPr>
          <a:xfrm>
            <a:off x="3693695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加载训练模型参数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5F5A347F-9DFE-498F-BFA9-56B6F58B9118}"/>
              </a:ext>
            </a:extLst>
          </p:cNvPr>
          <p:cNvSpPr/>
          <p:nvPr/>
        </p:nvSpPr>
        <p:spPr>
          <a:xfrm>
            <a:off x="854241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92942766-06B7-4010-B640-A4224FC6A027}"/>
              </a:ext>
            </a:extLst>
          </p:cNvPr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51F2DE59-802E-491D-9F5D-E704277D378A}"/>
              </a:ext>
            </a:extLst>
          </p:cNvPr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7A9F44A-FED8-44FB-80F7-D8B65B3BAEBB}"/>
              </a:ext>
            </a:extLst>
          </p:cNvPr>
          <p:cNvSpPr/>
          <p:nvPr/>
        </p:nvSpPr>
        <p:spPr>
          <a:xfrm>
            <a:off x="6525127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0B89437E-66C4-464E-A78B-90B7B8D0B7E1}"/>
              </a:ext>
            </a:extLst>
          </p:cNvPr>
          <p:cNvSpPr/>
          <p:nvPr/>
        </p:nvSpPr>
        <p:spPr>
          <a:xfrm>
            <a:off x="9356559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输出结果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1D4EBCB-2863-4E90-8208-AACBE94E978B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6A388CB-95F0-4C10-AB52-27DCC218DAA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988F78C7-4ADC-4619-940E-993435787920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4968349-72C7-4A1A-9CF7-F5393D072160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C92217FF-7661-4476-89A2-4BDA219441F2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 rot="16200000" flipH="1">
            <a:off x="5799222" y="3202405"/>
            <a:ext cx="926433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243B6067-9BD9-4E97-8CEF-9BABCE0D81B7}"/>
              </a:ext>
            </a:extLst>
          </p:cNvPr>
          <p:cNvCxnSpPr>
            <a:stCxn id="9" idx="2"/>
            <a:endCxn id="5" idx="3"/>
          </p:cNvCxnSpPr>
          <p:nvPr/>
        </p:nvCxnSpPr>
        <p:spPr>
          <a:xfrm rot="5400000">
            <a:off x="8271713" y="3180348"/>
            <a:ext cx="926433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34B1D605-2617-4011-A6E7-026ACB5D193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5789198" y="3210426"/>
            <a:ext cx="565483" cy="2831433"/>
          </a:xfrm>
          <a:prstGeom prst="bentConnector3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8D58718-8B96-4C23-9967-DE7ABB0B8D5D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779294" y="5323973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A951792-FC2E-4858-9E37-7ED2C25A4E43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618748" y="5323973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74AA2DE-3633-465A-97F9-F65A3655C77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50180" y="5323973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92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3DBB9F3E-5176-42FD-84A5-CE9583F3E9B2}"/>
              </a:ext>
            </a:extLst>
          </p:cNvPr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E0A41643-105E-4E96-A37C-429115446F11}"/>
              </a:ext>
            </a:extLst>
          </p:cNvPr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加载预训练模型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971BC450-188F-4DFF-99AC-2906C682F638}"/>
              </a:ext>
            </a:extLst>
          </p:cNvPr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80CB1185-ED75-40D0-9E72-B9548410DBCA}"/>
              </a:ext>
            </a:extLst>
          </p:cNvPr>
          <p:cNvSpPr/>
          <p:nvPr/>
        </p:nvSpPr>
        <p:spPr>
          <a:xfrm>
            <a:off x="6525128" y="3513223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对预训练模型微调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18907296-8D2B-4458-B929-613EDC867B81}"/>
              </a:ext>
            </a:extLst>
          </p:cNvPr>
          <p:cNvSpPr/>
          <p:nvPr/>
        </p:nvSpPr>
        <p:spPr>
          <a:xfrm>
            <a:off x="3693696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加载模型参数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34AF9E21-50FA-4CE3-B702-F465848D238A}"/>
              </a:ext>
            </a:extLst>
          </p:cNvPr>
          <p:cNvSpPr/>
          <p:nvPr/>
        </p:nvSpPr>
        <p:spPr>
          <a:xfrm>
            <a:off x="854242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A5EE3653-AC0E-4D67-97D2-537BF34120B3}"/>
              </a:ext>
            </a:extLst>
          </p:cNvPr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100FAA2F-31BA-438D-936F-F863304E67EE}"/>
              </a:ext>
            </a:extLst>
          </p:cNvPr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168413F5-5EAA-450F-B5B5-4E4D8A6CF16C}"/>
              </a:ext>
            </a:extLst>
          </p:cNvPr>
          <p:cNvSpPr/>
          <p:nvPr/>
        </p:nvSpPr>
        <p:spPr>
          <a:xfrm>
            <a:off x="6525128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68AB4048-C118-4337-94C5-E712257A0FFB}"/>
              </a:ext>
            </a:extLst>
          </p:cNvPr>
          <p:cNvSpPr/>
          <p:nvPr/>
        </p:nvSpPr>
        <p:spPr>
          <a:xfrm>
            <a:off x="9356560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得到结果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8371B45-38B4-409B-9360-7BC4984332ED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78BD9A5-DD4F-49A0-9481-C958D1826DD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3169782-DF34-4E7E-A771-221864675F90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0008B321-4DD8-4116-B356-F3EBE4F15511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B208FC27-0753-48B1-B1D7-DCE29556167D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 rot="16200000" flipH="1">
            <a:off x="5799222" y="3202405"/>
            <a:ext cx="926433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1E333422-1F1E-4AF3-AF3F-8720EA80E497}"/>
              </a:ext>
            </a:extLst>
          </p:cNvPr>
          <p:cNvCxnSpPr>
            <a:stCxn id="9" idx="2"/>
            <a:endCxn id="5" idx="3"/>
          </p:cNvCxnSpPr>
          <p:nvPr/>
        </p:nvCxnSpPr>
        <p:spPr>
          <a:xfrm rot="5400000">
            <a:off x="8271713" y="3180348"/>
            <a:ext cx="926433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3B6CF4FE-CA1B-48FD-A90C-57D4244320CC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4656224" y="3928311"/>
            <a:ext cx="1868905" cy="2075439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C7414CB-A5B1-4C3D-A3CA-1FCF63196ACC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779295" y="6418840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38F5C76-626D-4AA2-9ED6-B843A76B463E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618749" y="6418840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F095E6B-F8B0-40C7-932A-CE0B3F930D1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50181" y="6418840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B4C9BA81-58E9-4D6B-8EE9-FBFDE94FFE06}"/>
              </a:ext>
            </a:extLst>
          </p:cNvPr>
          <p:cNvSpPr/>
          <p:nvPr/>
        </p:nvSpPr>
        <p:spPr>
          <a:xfrm>
            <a:off x="6525128" y="4758487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8C23547-AB8D-4354-B61A-3FAF5B9919A2}"/>
              </a:ext>
            </a:extLst>
          </p:cNvPr>
          <p:cNvCxnSpPr>
            <a:stCxn id="5" idx="2"/>
            <a:endCxn id="24" idx="0"/>
          </p:cNvCxnSpPr>
          <p:nvPr/>
        </p:nvCxnSpPr>
        <p:spPr>
          <a:xfrm>
            <a:off x="7487655" y="4343401"/>
            <a:ext cx="0" cy="415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CC941F0-558B-4095-9EEE-3BA66E13158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656223" y="5173576"/>
            <a:ext cx="1868905" cy="0"/>
          </a:xfrm>
          <a:prstGeom prst="line">
            <a:avLst/>
          </a:prstGeom>
          <a:ln w="25400">
            <a:solidFill>
              <a:srgbClr val="C55A1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77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6638455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3010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3219071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7657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7752130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1625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7494381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074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F2F1E4-769A-4FEC-9F64-BA6318C62961}"/>
              </a:ext>
            </a:extLst>
          </p:cNvPr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C80FF0-A055-4A1C-99F1-12A5A1C1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55551"/>
              </p:ext>
            </p:extLst>
          </p:nvPr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>
                  <a:extLst>
                    <a:ext uri="{9D8B030D-6E8A-4147-A177-3AD203B41FA5}">
                      <a16:colId xmlns:a16="http://schemas.microsoft.com/office/drawing/2014/main" val="2964421920"/>
                    </a:ext>
                  </a:extLst>
                </a:gridCol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5466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4345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089293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8926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8567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581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83225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207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A7CB0DA-1DE1-4FE1-AAEE-AF410FAA8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20771"/>
              </p:ext>
            </p:extLst>
          </p:nvPr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66351229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85118575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153711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35285926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85047431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46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547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528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12062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1072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65574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2094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203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6E52127-A851-4B8E-93A7-89C78B36A61A}"/>
              </a:ext>
            </a:extLst>
          </p:cNvPr>
          <p:cNvSpPr txBox="1"/>
          <p:nvPr/>
        </p:nvSpPr>
        <p:spPr>
          <a:xfrm>
            <a:off x="1268282" y="867570"/>
            <a:ext cx="223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层：</a:t>
            </a:r>
            <a:r>
              <a:rPr lang="en-US" altLang="zh-CN" dirty="0"/>
              <a:t>32×128</a:t>
            </a:r>
            <a:r>
              <a:rPr lang="zh-CN" altLang="en-US" dirty="0"/>
              <a:t>的语句矩阵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F9D7D7-0D00-4AC0-9990-49977F470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5857"/>
              </p:ext>
            </p:extLst>
          </p:nvPr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782275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1690532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7666220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2863958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81315052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5623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20759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D9D942E-643E-4EFE-9D4D-2DCA46097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4938"/>
              </p:ext>
            </p:extLst>
          </p:nvPr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90636502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411541163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9523079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17215189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5853365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89223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195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FECA79F-FBDB-4D15-AE86-1E44E0B3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88716"/>
              </p:ext>
            </p:extLst>
          </p:nvPr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180398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727812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2570546461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77035647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3301968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3387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50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7B4DEA7-65E8-45CC-92A3-BC196F146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78730"/>
              </p:ext>
            </p:extLst>
          </p:nvPr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9352149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1069292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3199123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789130027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42762746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7922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9080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D8AF93C-C20A-4308-A152-1CB2120C8C56}"/>
              </a:ext>
            </a:extLst>
          </p:cNvPr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26405E-12B3-49B1-96EC-2A91028AC732}"/>
              </a:ext>
            </a:extLst>
          </p:cNvPr>
          <p:cNvSpPr txBox="1"/>
          <p:nvPr/>
        </p:nvSpPr>
        <p:spPr>
          <a:xfrm>
            <a:off x="5091346" y="581728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F43AD5-8868-49C2-AB4B-17977568EDE6}"/>
              </a:ext>
            </a:extLst>
          </p:cNvPr>
          <p:cNvSpPr txBox="1"/>
          <p:nvPr/>
        </p:nvSpPr>
        <p:spPr>
          <a:xfrm>
            <a:off x="7476619" y="487370"/>
            <a:ext cx="148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K-max</a:t>
            </a:r>
          </a:p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949170F-2836-493D-8503-80B9D81E6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75894"/>
              </p:ext>
            </p:extLst>
          </p:nvPr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B5F1226-97AE-4845-8773-08CCC8C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82642"/>
              </p:ext>
            </p:extLst>
          </p:nvPr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8A171E2-73BE-4DEA-85A4-C6714322A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43114"/>
              </p:ext>
            </p:extLst>
          </p:nvPr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688E344-8F4B-4AA6-8AD6-85BA76287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5465"/>
              </p:ext>
            </p:extLst>
          </p:nvPr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1F85814-DD27-4B76-9A46-D17B01858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89638"/>
              </p:ext>
            </p:extLst>
          </p:nvPr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9B691BE-0181-421B-B127-1C81ADC85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37507"/>
              </p:ext>
            </p:extLst>
          </p:nvPr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E2DFEA94-D1A8-4517-8B10-ACE8C7B8E5FC}"/>
              </a:ext>
            </a:extLst>
          </p:cNvPr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402F75-EA6A-4688-9451-5CF076F3F4B8}"/>
              </a:ext>
            </a:extLst>
          </p:cNvPr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F4A4D9D6-D41B-4224-AD11-5338BE97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65898"/>
              </p:ext>
            </p:extLst>
          </p:nvPr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7194282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1518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56359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55648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222225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68546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7348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701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00709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id="{29026CA7-5B0A-40D6-9BF8-2725DE88B618}"/>
              </a:ext>
            </a:extLst>
          </p:cNvPr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5E8672F-DE60-410D-A5DF-BFECC7263BB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96C997B-5318-49DB-922C-DEB7B50DAF2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E956638-4682-4527-A874-ECF27D1DB363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D66A65A-8004-4ACD-A41E-3F84FBD904E4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0C70B78-22D9-4235-B5B8-53E593F0F53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AEA2982-20E2-41F6-AEEA-4EAE1FA9ED2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E91012-7872-41F0-9DA5-6C6A79B1B75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9721B02-BA3F-45AF-9BFF-C3739411937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FA4CEDD-32D2-43E9-8EF9-92C1B78425EB}"/>
              </a:ext>
            </a:extLst>
          </p:cNvPr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4B0727A-2238-4198-B0A6-3FF039707B00}"/>
              </a:ext>
            </a:extLst>
          </p:cNvPr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3124CF2-B9F2-4C3F-BA3B-3FF0DEFCF010}"/>
              </a:ext>
            </a:extLst>
          </p:cNvPr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6A33906-13DC-46BD-90D4-9C7A15403A4E}"/>
              </a:ext>
            </a:extLst>
          </p:cNvPr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F03027C-7B81-4DB0-9AFE-B5FBCAD24E31}"/>
              </a:ext>
            </a:extLst>
          </p:cNvPr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8BB2682D-D29C-4CD5-BC62-8689549F00D7}"/>
              </a:ext>
            </a:extLst>
          </p:cNvPr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564469A-CAB5-469F-98F4-85C36D4B419D}"/>
              </a:ext>
            </a:extLst>
          </p:cNvPr>
          <p:cNvSpPr txBox="1"/>
          <p:nvPr/>
        </p:nvSpPr>
        <p:spPr>
          <a:xfrm>
            <a:off x="9321124" y="487369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6BDC900-12EA-4D30-BCFE-344D7E1EBD71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E5F25E8-09E9-4CD6-80C3-F17127ABFF99}"/>
              </a:ext>
            </a:extLst>
          </p:cNvPr>
          <p:cNvCxnSpPr>
            <a:cxnSpLocks/>
          </p:cNvCxnSpPr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CE362F0-D7D3-4221-AAE1-F7EBE42D31F5}"/>
              </a:ext>
            </a:extLst>
          </p:cNvPr>
          <p:cNvCxnSpPr>
            <a:cxnSpLocks/>
          </p:cNvCxnSpPr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709A06D-E1B8-496C-8B1D-2DF1EB60A138}"/>
              </a:ext>
            </a:extLst>
          </p:cNvPr>
          <p:cNvCxnSpPr>
            <a:cxnSpLocks/>
          </p:cNvCxnSpPr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4D2D4DC-9756-43F5-8F68-29C08F973DE9}"/>
              </a:ext>
            </a:extLst>
          </p:cNvPr>
          <p:cNvCxnSpPr>
            <a:cxnSpLocks/>
          </p:cNvCxnSpPr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69D0DA4-DFB0-46B1-B0B1-1DBFAB8B205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A88FB0B-73CB-4D5C-B058-D809782312F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91D3E28-7609-4CEA-8E50-CA8FAFE5626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8CEBCC2-8123-4FF2-9937-B93E65E09D46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800DB5D-B7DC-4AFD-A33C-87D7A1D0537D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9128536-FC49-4175-8543-15B459F34FC1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591CA8F-E0D9-49A0-9A3A-3FB32B969C28}"/>
              </a:ext>
            </a:extLst>
          </p:cNvPr>
          <p:cNvSpPr txBox="1"/>
          <p:nvPr/>
        </p:nvSpPr>
        <p:spPr>
          <a:xfrm>
            <a:off x="10639631" y="524692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决策层</a:t>
            </a:r>
          </a:p>
        </p:txBody>
      </p:sp>
      <p:sp>
        <p:nvSpPr>
          <p:cNvPr id="103" name="流程图: 接点 102">
            <a:extLst>
              <a:ext uri="{FF2B5EF4-FFF2-40B4-BE49-F238E27FC236}">
                <a16:creationId xmlns:a16="http://schemas.microsoft.com/office/drawing/2014/main" id="{6C5BA989-4128-4046-B8E9-626957E3F428}"/>
              </a:ext>
            </a:extLst>
          </p:cNvPr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B81F01AC-AE0E-4CF4-9ED8-56F1B5D32644}"/>
              </a:ext>
            </a:extLst>
          </p:cNvPr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66239410-7DF3-46AE-9413-EAD47C896931}"/>
              </a:ext>
            </a:extLst>
          </p:cNvPr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E3C9F95E-5A42-47BF-A8A5-CE585B9B6E44}"/>
              </a:ext>
            </a:extLst>
          </p:cNvPr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3F2F9D1-C972-4C20-84F3-330F59ACEFC2}"/>
              </a:ext>
            </a:extLst>
          </p:cNvPr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A7E406B8-D1FA-4697-86D0-B2691AB5EA31}"/>
              </a:ext>
            </a:extLst>
          </p:cNvPr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1F68E3F-F58E-457D-9B39-21C13EAE2047}"/>
              </a:ext>
            </a:extLst>
          </p:cNvPr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8AABDB2-0211-4431-A3F2-D37F51DD4961}"/>
              </a:ext>
            </a:extLst>
          </p:cNvPr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>
            <a:extLst>
              <a:ext uri="{FF2B5EF4-FFF2-40B4-BE49-F238E27FC236}">
                <a16:creationId xmlns:a16="http://schemas.microsoft.com/office/drawing/2014/main" id="{A4A22FFB-A0E7-429E-924D-B2943B9D81C1}"/>
              </a:ext>
            </a:extLst>
          </p:cNvPr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C5F12C8-36C5-4069-B4FF-B0520F42D130}"/>
              </a:ext>
            </a:extLst>
          </p:cNvPr>
          <p:cNvSpPr txBox="1"/>
          <p:nvPr/>
        </p:nvSpPr>
        <p:spPr>
          <a:xfrm>
            <a:off x="3390897" y="959257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25BA695F-AF67-4B32-9C1B-48CFA5C978CC}"/>
              </a:ext>
            </a:extLst>
          </p:cNvPr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78F76E33-BB52-4597-A425-69C7C833F7C8}"/>
              </a:ext>
            </a:extLst>
          </p:cNvPr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122C9E10-5155-49DF-B336-5E37F3BCE62A}"/>
              </a:ext>
            </a:extLst>
          </p:cNvPr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30C6E88-ADC1-4BDB-9512-1477961AF61D}"/>
              </a:ext>
            </a:extLst>
          </p:cNvPr>
          <p:cNvSpPr/>
          <p:nvPr/>
        </p:nvSpPr>
        <p:spPr>
          <a:xfrm>
            <a:off x="5812973" y="1498336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529FC5-2ECF-41E2-913A-87BF5DF6B26D}"/>
              </a:ext>
            </a:extLst>
          </p:cNvPr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837272-C31A-42C6-A3C1-26BC9151EB82}"/>
                  </a:ext>
                </a:extLst>
              </p:cNvPr>
              <p:cNvSpPr txBox="1"/>
              <p:nvPr/>
            </p:nvSpPr>
            <p:spPr>
              <a:xfrm>
                <a:off x="1133545" y="1501825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837272-C31A-42C6-A3C1-26BC9151E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45" y="1501825"/>
                <a:ext cx="43088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0DC41DAD-75E3-4265-AE10-C343D87CAAD7}"/>
              </a:ext>
            </a:extLst>
          </p:cNvPr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4AB8F7-CC8E-475C-87D9-E68E8FC67C9C}"/>
              </a:ext>
            </a:extLst>
          </p:cNvPr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E9FD25-04BD-4F03-AD29-87963F649A70}"/>
              </a:ext>
            </a:extLst>
          </p:cNvPr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31EC3C-16B5-4181-B36C-AA7CF445FA52}"/>
              </a:ext>
            </a:extLst>
          </p:cNvPr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948EDC-9BE7-448D-A562-FE21E254DB18}"/>
              </a:ext>
            </a:extLst>
          </p:cNvPr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2D32B3-6200-41E5-9091-46A5F8C1DC8C}"/>
              </a:ext>
            </a:extLst>
          </p:cNvPr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BAC13FA-9D57-445A-A8C0-5EF578F01467}"/>
                  </a:ext>
                </a:extLst>
              </p:cNvPr>
              <p:cNvSpPr/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BAC13FA-9D57-445A-A8C0-5EF578F014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B7F24E4-8877-44A2-BC92-58B55FA73B71}"/>
                  </a:ext>
                </a:extLst>
              </p:cNvPr>
              <p:cNvSpPr/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B7F24E4-8877-44A2-BC92-58B55FA73B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828037E-F6F9-4FFE-B386-095C78FA80AA}"/>
                  </a:ext>
                </a:extLst>
              </p:cNvPr>
              <p:cNvSpPr/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828037E-F6F9-4FFE-B386-095C78FA8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CDD6C01-B053-41D7-9EC2-7E4CD000F7BE}"/>
                  </a:ext>
                </a:extLst>
              </p:cNvPr>
              <p:cNvSpPr/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CDD6C01-B053-41D7-9EC2-7E4CD000F7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7322DFD-3158-44CF-B539-1EBED0BD80D2}"/>
                  </a:ext>
                </a:extLst>
              </p:cNvPr>
              <p:cNvSpPr/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7322DFD-3158-44CF-B539-1EBED0BD8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59DACBF-7265-4066-8756-67F517B09C54}"/>
                  </a:ext>
                </a:extLst>
              </p:cNvPr>
              <p:cNvSpPr/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59DACBF-7265-4066-8756-67F517B09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BCEB0DFE-561C-4EF9-A94C-ECB451149339}"/>
              </a:ext>
            </a:extLst>
          </p:cNvPr>
          <p:cNvSpPr/>
          <p:nvPr/>
        </p:nvSpPr>
        <p:spPr>
          <a:xfrm>
            <a:off x="7408508" y="1498335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C6825E-7E48-4676-9804-B30703E8F0A8}"/>
              </a:ext>
            </a:extLst>
          </p:cNvPr>
          <p:cNvSpPr/>
          <p:nvPr/>
        </p:nvSpPr>
        <p:spPr>
          <a:xfrm>
            <a:off x="5812973" y="2212435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39FB18C-7EA2-4474-B15F-23A383A20E4C}"/>
              </a:ext>
            </a:extLst>
          </p:cNvPr>
          <p:cNvSpPr/>
          <p:nvPr/>
        </p:nvSpPr>
        <p:spPr>
          <a:xfrm>
            <a:off x="7408508" y="2212434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E5BD38-C18C-4275-A4A5-755EB077663B}"/>
              </a:ext>
            </a:extLst>
          </p:cNvPr>
          <p:cNvSpPr/>
          <p:nvPr/>
        </p:nvSpPr>
        <p:spPr>
          <a:xfrm>
            <a:off x="5812973" y="2921561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15D5C3-0762-4631-9D83-79F576FBED27}"/>
              </a:ext>
            </a:extLst>
          </p:cNvPr>
          <p:cNvSpPr/>
          <p:nvPr/>
        </p:nvSpPr>
        <p:spPr>
          <a:xfrm>
            <a:off x="7408508" y="2921560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2E45D57-A812-4FDA-88E8-5F9177C54AF2}"/>
              </a:ext>
            </a:extLst>
          </p:cNvPr>
          <p:cNvSpPr/>
          <p:nvPr/>
        </p:nvSpPr>
        <p:spPr>
          <a:xfrm>
            <a:off x="5812973" y="3666150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C6F855-1A7D-4F58-AA8B-D0A286F23C9B}"/>
              </a:ext>
            </a:extLst>
          </p:cNvPr>
          <p:cNvSpPr/>
          <p:nvPr/>
        </p:nvSpPr>
        <p:spPr>
          <a:xfrm>
            <a:off x="7408508" y="3666149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FA5225C-FA85-4E7C-9121-327CC4D79E89}"/>
              </a:ext>
            </a:extLst>
          </p:cNvPr>
          <p:cNvSpPr/>
          <p:nvPr/>
        </p:nvSpPr>
        <p:spPr>
          <a:xfrm>
            <a:off x="5812973" y="4409982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08CF7A-026F-4C3E-894C-FB6DB176772A}"/>
              </a:ext>
            </a:extLst>
          </p:cNvPr>
          <p:cNvSpPr/>
          <p:nvPr/>
        </p:nvSpPr>
        <p:spPr>
          <a:xfrm>
            <a:off x="7408508" y="4409981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31E213-B203-4D81-9418-9CD744BA6D2A}"/>
              </a:ext>
            </a:extLst>
          </p:cNvPr>
          <p:cNvSpPr/>
          <p:nvPr/>
        </p:nvSpPr>
        <p:spPr>
          <a:xfrm>
            <a:off x="5812973" y="5119108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3909E2E-EADB-4012-9793-1418B62C1C6A}"/>
              </a:ext>
            </a:extLst>
          </p:cNvPr>
          <p:cNvSpPr/>
          <p:nvPr/>
        </p:nvSpPr>
        <p:spPr>
          <a:xfrm>
            <a:off x="7408508" y="5119107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3054093-C12C-4051-9FF0-572901CB5076}"/>
              </a:ext>
            </a:extLst>
          </p:cNvPr>
          <p:cNvSpPr/>
          <p:nvPr/>
        </p:nvSpPr>
        <p:spPr>
          <a:xfrm>
            <a:off x="5812973" y="5863697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CC90D45-D571-4CE6-9F5F-8E7A5C605BB8}"/>
              </a:ext>
            </a:extLst>
          </p:cNvPr>
          <p:cNvSpPr/>
          <p:nvPr/>
        </p:nvSpPr>
        <p:spPr>
          <a:xfrm>
            <a:off x="7408508" y="5863696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>
            <a:extLst>
              <a:ext uri="{FF2B5EF4-FFF2-40B4-BE49-F238E27FC236}">
                <a16:creationId xmlns:a16="http://schemas.microsoft.com/office/drawing/2014/main" id="{ADC81E67-25EB-45FB-B6AC-0C4ED17B3B6D}"/>
              </a:ext>
            </a:extLst>
          </p:cNvPr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97AE159-0D77-4271-BB03-FCEC798A6819}"/>
              </a:ext>
            </a:extLst>
          </p:cNvPr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212D7F-76CA-4EF1-A3AA-C91D8C30B658}"/>
              </a:ext>
            </a:extLst>
          </p:cNvPr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6B505FE-C0DB-4FAE-B21C-4838A1DC0B1C}"/>
              </a:ext>
            </a:extLst>
          </p:cNvPr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4032EC7-51FE-492A-B5E3-3E52D01533CA}"/>
              </a:ext>
            </a:extLst>
          </p:cNvPr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87F7F87-E9E3-4070-9005-0C1A710AADE4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820B2F7-A361-42DA-BE23-CF0AC7036AF6}"/>
              </a:ext>
            </a:extLst>
          </p:cNvPr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C7189EC-FBD5-4E5E-BB36-875186D18EC5}"/>
              </a:ext>
            </a:extLst>
          </p:cNvPr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DC5FB31-466F-4688-906B-67007AEE1DC0}"/>
              </a:ext>
            </a:extLst>
          </p:cNvPr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3B6B368-9FF6-4F8F-9E54-F4BB5CB2909E}"/>
              </a:ext>
            </a:extLst>
          </p:cNvPr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173F866-4D80-4A40-BE33-0C499C8218DD}"/>
              </a:ext>
            </a:extLst>
          </p:cNvPr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32837C9-6D32-4CAE-8C9C-52512B4A0290}"/>
              </a:ext>
            </a:extLst>
          </p:cNvPr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67856E4-3901-49D7-9870-5E284B254B0E}"/>
              </a:ext>
            </a:extLst>
          </p:cNvPr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03B366C-0178-455D-852F-F6C2F10BC3CB}"/>
              </a:ext>
            </a:extLst>
          </p:cNvPr>
          <p:cNvCxnSpPr>
            <a:cxnSpLocks/>
            <a:stCxn id="18" idx="6"/>
            <a:endCxn id="38" idx="1"/>
          </p:cNvCxnSpPr>
          <p:nvPr/>
        </p:nvCxnSpPr>
        <p:spPr>
          <a:xfrm>
            <a:off x="4898572" y="1612075"/>
            <a:ext cx="325246" cy="13179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D5E3BD-1462-4C7B-BDD9-3126D47E50C6}"/>
              </a:ext>
            </a:extLst>
          </p:cNvPr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AD2666A-EBEA-485C-BD47-8122B26EDEF9}"/>
              </a:ext>
            </a:extLst>
          </p:cNvPr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9AEFAD9-AABC-4B96-812A-7E58A763DBB8}"/>
              </a:ext>
            </a:extLst>
          </p:cNvPr>
          <p:cNvCxnSpPr>
            <a:cxnSpLocks/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C74B3DC-D899-4472-92C1-D2928BC85579}"/>
              </a:ext>
            </a:extLst>
          </p:cNvPr>
          <p:cNvCxnSpPr>
            <a:cxnSpLocks/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21D163F-9B35-423D-A444-30DA36ABA136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4898568" y="3245283"/>
            <a:ext cx="270592" cy="27359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E4C993D-AF33-4491-8943-9D5583EED7A8}"/>
              </a:ext>
            </a:extLst>
          </p:cNvPr>
          <p:cNvCxnSpPr>
            <a:cxnSpLocks/>
            <a:stCxn id="38" idx="6"/>
            <a:endCxn id="28" idx="1"/>
          </p:cNvCxnSpPr>
          <p:nvPr/>
        </p:nvCxnSpPr>
        <p:spPr>
          <a:xfrm>
            <a:off x="5542385" y="3060617"/>
            <a:ext cx="270588" cy="10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430175D7-2062-42BA-A5CE-4874857AF8AE}"/>
              </a:ext>
            </a:extLst>
          </p:cNvPr>
          <p:cNvSpPr txBox="1"/>
          <p:nvPr/>
        </p:nvSpPr>
        <p:spPr>
          <a:xfrm>
            <a:off x="1933549" y="632611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输入层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47AD865-DBBC-4CC5-BC19-83E86853C8DC}"/>
              </a:ext>
            </a:extLst>
          </p:cNvPr>
          <p:cNvSpPr txBox="1"/>
          <p:nvPr/>
        </p:nvSpPr>
        <p:spPr>
          <a:xfrm>
            <a:off x="4898568" y="62727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attention</a:t>
            </a:r>
            <a:r>
              <a:rPr lang="zh-CN" altLang="en-US" b="1" dirty="0"/>
              <a:t>层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142FFF0-C066-429E-80B7-58D5A4928F78}"/>
              </a:ext>
            </a:extLst>
          </p:cNvPr>
          <p:cNvSpPr txBox="1"/>
          <p:nvPr/>
        </p:nvSpPr>
        <p:spPr>
          <a:xfrm>
            <a:off x="5784985" y="2564179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39DBB54-EC0D-4083-81F8-86EE9EE5A663}"/>
                  </a:ext>
                </a:extLst>
              </p:cNvPr>
              <p:cNvSpPr txBox="1"/>
              <p:nvPr/>
            </p:nvSpPr>
            <p:spPr>
              <a:xfrm>
                <a:off x="1131705" y="2207130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39DBB54-EC0D-4083-81F8-86EE9EE5A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207130"/>
                <a:ext cx="43088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3A16532-BDE2-48F2-B9A4-2097E0CEB4DC}"/>
                  </a:ext>
                </a:extLst>
              </p:cNvPr>
              <p:cNvSpPr txBox="1"/>
              <p:nvPr/>
            </p:nvSpPr>
            <p:spPr>
              <a:xfrm>
                <a:off x="1131705" y="2955540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3A16532-BDE2-48F2-B9A4-2097E0CE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955540"/>
                <a:ext cx="43088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8F5EDEB-396E-445A-B358-65434D5F2BB5}"/>
                  </a:ext>
                </a:extLst>
              </p:cNvPr>
              <p:cNvSpPr txBox="1"/>
              <p:nvPr/>
            </p:nvSpPr>
            <p:spPr>
              <a:xfrm>
                <a:off x="1131705" y="3626390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8F5EDEB-396E-445A-B358-65434D5F2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3626390"/>
                <a:ext cx="43088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DF1E543-4F90-4F08-ABB1-47C2D7C83279}"/>
                  </a:ext>
                </a:extLst>
              </p:cNvPr>
              <p:cNvSpPr txBox="1"/>
              <p:nvPr/>
            </p:nvSpPr>
            <p:spPr>
              <a:xfrm>
                <a:off x="1139521" y="4408868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DF1E543-4F90-4F08-ABB1-47C2D7C83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521" y="4408868"/>
                <a:ext cx="43088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D133749-7E4C-43F0-9D31-6313A8C6916F}"/>
                  </a:ext>
                </a:extLst>
              </p:cNvPr>
              <p:cNvSpPr txBox="1"/>
              <p:nvPr/>
            </p:nvSpPr>
            <p:spPr>
              <a:xfrm>
                <a:off x="1137681" y="5114173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D133749-7E4C-43F0-9D31-6313A8C69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114173"/>
                <a:ext cx="43088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7579824-3ACD-44FE-BDE0-E2071C603B4E}"/>
                  </a:ext>
                </a:extLst>
              </p:cNvPr>
              <p:cNvSpPr txBox="1"/>
              <p:nvPr/>
            </p:nvSpPr>
            <p:spPr>
              <a:xfrm>
                <a:off x="1137681" y="5862583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7579824-3ACD-44FE-BDE0-E2071C603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862583"/>
                <a:ext cx="43088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46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ACCA5CD8-41B1-406C-9FD0-65E054D8142F}"/>
              </a:ext>
            </a:extLst>
          </p:cNvPr>
          <p:cNvSpPr/>
          <p:nvPr/>
        </p:nvSpPr>
        <p:spPr>
          <a:xfrm>
            <a:off x="3048507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F170D4-87C5-4048-9610-A47BF71FE249}"/>
              </a:ext>
            </a:extLst>
          </p:cNvPr>
          <p:cNvSpPr/>
          <p:nvPr/>
        </p:nvSpPr>
        <p:spPr>
          <a:xfrm>
            <a:off x="3097649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EEFF059-9F01-40B5-8C21-82BCBF770034}"/>
              </a:ext>
            </a:extLst>
          </p:cNvPr>
          <p:cNvSpPr/>
          <p:nvPr/>
        </p:nvSpPr>
        <p:spPr>
          <a:xfrm>
            <a:off x="3097649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FB9CA9B-0E63-495C-AB0D-E8EACA79A9DA}"/>
              </a:ext>
            </a:extLst>
          </p:cNvPr>
          <p:cNvSpPr/>
          <p:nvPr/>
        </p:nvSpPr>
        <p:spPr>
          <a:xfrm>
            <a:off x="3097649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013FE63D-43BA-4EE5-9A18-9B7F15703E83}"/>
              </a:ext>
            </a:extLst>
          </p:cNvPr>
          <p:cNvSpPr/>
          <p:nvPr/>
        </p:nvSpPr>
        <p:spPr>
          <a:xfrm>
            <a:off x="3184214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2D38514-5571-4C08-A3AE-13DFB0A04A39}"/>
              </a:ext>
            </a:extLst>
          </p:cNvPr>
          <p:cNvSpPr/>
          <p:nvPr/>
        </p:nvSpPr>
        <p:spPr>
          <a:xfrm>
            <a:off x="3184214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F20B6948-BE90-483B-97D8-8828FE86E745}"/>
              </a:ext>
            </a:extLst>
          </p:cNvPr>
          <p:cNvSpPr/>
          <p:nvPr/>
        </p:nvSpPr>
        <p:spPr>
          <a:xfrm>
            <a:off x="3184214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0963B2-B2EC-4EB8-88E7-18625022886D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BFE40E4-6FF2-4701-AC48-F8F9CDC54ADA}"/>
              </a:ext>
            </a:extLst>
          </p:cNvPr>
          <p:cNvSpPr/>
          <p:nvPr/>
        </p:nvSpPr>
        <p:spPr>
          <a:xfrm>
            <a:off x="4031332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22A66A1-D246-4562-BC36-D8347187B872}"/>
              </a:ext>
            </a:extLst>
          </p:cNvPr>
          <p:cNvSpPr/>
          <p:nvPr/>
        </p:nvSpPr>
        <p:spPr>
          <a:xfrm>
            <a:off x="4080474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A55A679-9323-49A7-842C-85133A2426DC}"/>
              </a:ext>
            </a:extLst>
          </p:cNvPr>
          <p:cNvSpPr/>
          <p:nvPr/>
        </p:nvSpPr>
        <p:spPr>
          <a:xfrm>
            <a:off x="4080474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B5125EA-5361-4316-8586-973C2D19C69F}"/>
              </a:ext>
            </a:extLst>
          </p:cNvPr>
          <p:cNvSpPr/>
          <p:nvPr/>
        </p:nvSpPr>
        <p:spPr>
          <a:xfrm>
            <a:off x="4080474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DD91C95B-8C92-4DF8-88E9-C57BCAAB82C6}"/>
              </a:ext>
            </a:extLst>
          </p:cNvPr>
          <p:cNvSpPr/>
          <p:nvPr/>
        </p:nvSpPr>
        <p:spPr>
          <a:xfrm>
            <a:off x="4167039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194A1BC4-16AF-4043-B0F0-C72112DE7983}"/>
              </a:ext>
            </a:extLst>
          </p:cNvPr>
          <p:cNvSpPr/>
          <p:nvPr/>
        </p:nvSpPr>
        <p:spPr>
          <a:xfrm>
            <a:off x="4167039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F3F651F5-833E-4DB4-A317-C95F3335D152}"/>
              </a:ext>
            </a:extLst>
          </p:cNvPr>
          <p:cNvSpPr/>
          <p:nvPr/>
        </p:nvSpPr>
        <p:spPr>
          <a:xfrm>
            <a:off x="4167039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4E2A93-0CEF-409A-B84D-9F01B982D56B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7B54C88-3949-49CC-A605-81D9D8A94929}"/>
              </a:ext>
            </a:extLst>
          </p:cNvPr>
          <p:cNvSpPr/>
          <p:nvPr/>
        </p:nvSpPr>
        <p:spPr>
          <a:xfrm>
            <a:off x="500980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5CAE296-4D46-4928-8983-9D419411B6F7}"/>
              </a:ext>
            </a:extLst>
          </p:cNvPr>
          <p:cNvSpPr/>
          <p:nvPr/>
        </p:nvSpPr>
        <p:spPr>
          <a:xfrm>
            <a:off x="505895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48E0D15-AAA3-45FC-9824-49034F059F34}"/>
              </a:ext>
            </a:extLst>
          </p:cNvPr>
          <p:cNvSpPr/>
          <p:nvPr/>
        </p:nvSpPr>
        <p:spPr>
          <a:xfrm>
            <a:off x="505895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6D2BEF8-1B3C-4EA4-93EA-9AB279D87162}"/>
              </a:ext>
            </a:extLst>
          </p:cNvPr>
          <p:cNvSpPr/>
          <p:nvPr/>
        </p:nvSpPr>
        <p:spPr>
          <a:xfrm>
            <a:off x="505895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342D6349-FD5E-4915-BBD9-005482FECE26}"/>
              </a:ext>
            </a:extLst>
          </p:cNvPr>
          <p:cNvSpPr/>
          <p:nvPr/>
        </p:nvSpPr>
        <p:spPr>
          <a:xfrm>
            <a:off x="514551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0ABDD1EB-EEBD-4C9A-B6C1-2E8169D6A08B}"/>
              </a:ext>
            </a:extLst>
          </p:cNvPr>
          <p:cNvSpPr/>
          <p:nvPr/>
        </p:nvSpPr>
        <p:spPr>
          <a:xfrm>
            <a:off x="514551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53375F3E-CD34-4ECC-8FAA-E37A53ADDF39}"/>
              </a:ext>
            </a:extLst>
          </p:cNvPr>
          <p:cNvSpPr/>
          <p:nvPr/>
        </p:nvSpPr>
        <p:spPr>
          <a:xfrm>
            <a:off x="514551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C6CCFE0-C15B-4454-9786-94457241DA1B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2C8D266-87BC-4F2E-859C-ED7BD0DF5CCB}"/>
              </a:ext>
            </a:extLst>
          </p:cNvPr>
          <p:cNvSpPr/>
          <p:nvPr/>
        </p:nvSpPr>
        <p:spPr>
          <a:xfrm>
            <a:off x="5988284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FDB2E61-944B-416A-880D-FE308C231899}"/>
              </a:ext>
            </a:extLst>
          </p:cNvPr>
          <p:cNvSpPr/>
          <p:nvPr/>
        </p:nvSpPr>
        <p:spPr>
          <a:xfrm>
            <a:off x="6037426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9860E1A-A6CE-4648-8EB2-0091DD9E3CD0}"/>
              </a:ext>
            </a:extLst>
          </p:cNvPr>
          <p:cNvSpPr/>
          <p:nvPr/>
        </p:nvSpPr>
        <p:spPr>
          <a:xfrm>
            <a:off x="6037426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D780138-BC37-4F84-AF0D-85B3698DF349}"/>
              </a:ext>
            </a:extLst>
          </p:cNvPr>
          <p:cNvSpPr/>
          <p:nvPr/>
        </p:nvSpPr>
        <p:spPr>
          <a:xfrm>
            <a:off x="6037426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19235D77-78C5-4344-8C67-48C5CE27EDE8}"/>
              </a:ext>
            </a:extLst>
          </p:cNvPr>
          <p:cNvSpPr/>
          <p:nvPr/>
        </p:nvSpPr>
        <p:spPr>
          <a:xfrm>
            <a:off x="6123991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BD203F8A-3972-45D5-9CE1-906FCE3C1E9C}"/>
              </a:ext>
            </a:extLst>
          </p:cNvPr>
          <p:cNvSpPr/>
          <p:nvPr/>
        </p:nvSpPr>
        <p:spPr>
          <a:xfrm>
            <a:off x="6123991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A577ECEA-A9A0-45EC-B025-4C84DF0BF227}"/>
              </a:ext>
            </a:extLst>
          </p:cNvPr>
          <p:cNvSpPr/>
          <p:nvPr/>
        </p:nvSpPr>
        <p:spPr>
          <a:xfrm>
            <a:off x="6123991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39128AD-5E34-47C7-8446-55EA5A67E1A7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14D55F8-131C-40E2-AA9D-29A81E1942A7}"/>
              </a:ext>
            </a:extLst>
          </p:cNvPr>
          <p:cNvSpPr/>
          <p:nvPr/>
        </p:nvSpPr>
        <p:spPr>
          <a:xfrm>
            <a:off x="6966760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418D1E7-1932-4EF9-83B5-E3DF9B8BB47D}"/>
              </a:ext>
            </a:extLst>
          </p:cNvPr>
          <p:cNvSpPr/>
          <p:nvPr/>
        </p:nvSpPr>
        <p:spPr>
          <a:xfrm>
            <a:off x="7015902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D9F4082-698E-4EF2-A2AB-144B748CCB4D}"/>
              </a:ext>
            </a:extLst>
          </p:cNvPr>
          <p:cNvSpPr/>
          <p:nvPr/>
        </p:nvSpPr>
        <p:spPr>
          <a:xfrm>
            <a:off x="7015902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3B57FAB-24DF-4398-A921-2D50B4EB7C5A}"/>
              </a:ext>
            </a:extLst>
          </p:cNvPr>
          <p:cNvSpPr/>
          <p:nvPr/>
        </p:nvSpPr>
        <p:spPr>
          <a:xfrm>
            <a:off x="7015902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66BDE08A-AECF-4569-AD7C-FE5B67FFE60A}"/>
              </a:ext>
            </a:extLst>
          </p:cNvPr>
          <p:cNvSpPr/>
          <p:nvPr/>
        </p:nvSpPr>
        <p:spPr>
          <a:xfrm>
            <a:off x="7102467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CC9EACF4-B080-46C8-A48D-742E044801ED}"/>
              </a:ext>
            </a:extLst>
          </p:cNvPr>
          <p:cNvSpPr/>
          <p:nvPr/>
        </p:nvSpPr>
        <p:spPr>
          <a:xfrm>
            <a:off x="7102467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75150D71-5E77-482A-BB34-74268DEF708F}"/>
              </a:ext>
            </a:extLst>
          </p:cNvPr>
          <p:cNvSpPr/>
          <p:nvPr/>
        </p:nvSpPr>
        <p:spPr>
          <a:xfrm>
            <a:off x="7102467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D1C38FC-7F2F-4AC8-8BD0-A346DC83B206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69420F7-2396-4C05-8DBC-B57C07FA08B1}"/>
              </a:ext>
            </a:extLst>
          </p:cNvPr>
          <p:cNvSpPr/>
          <p:nvPr/>
        </p:nvSpPr>
        <p:spPr>
          <a:xfrm>
            <a:off x="7945236" y="4722121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8B6AEDE-D18A-4D22-84E7-5053FA6F9802}"/>
              </a:ext>
            </a:extLst>
          </p:cNvPr>
          <p:cNvSpPr/>
          <p:nvPr/>
        </p:nvSpPr>
        <p:spPr>
          <a:xfrm>
            <a:off x="7994378" y="4771561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380D21A-DE51-4FFC-919F-F838D70421D3}"/>
              </a:ext>
            </a:extLst>
          </p:cNvPr>
          <p:cNvSpPr/>
          <p:nvPr/>
        </p:nvSpPr>
        <p:spPr>
          <a:xfrm>
            <a:off x="7994378" y="507231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5927970-76A6-4B7F-8EE9-1C5EB1E6CB43}"/>
              </a:ext>
            </a:extLst>
          </p:cNvPr>
          <p:cNvSpPr/>
          <p:nvPr/>
        </p:nvSpPr>
        <p:spPr>
          <a:xfrm>
            <a:off x="7994378" y="5851957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269FC8F8-875A-48C3-BC47-52816C818678}"/>
              </a:ext>
            </a:extLst>
          </p:cNvPr>
          <p:cNvSpPr/>
          <p:nvPr/>
        </p:nvSpPr>
        <p:spPr>
          <a:xfrm>
            <a:off x="8080943" y="5416042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1D55E872-19DD-47C4-9573-A4CCC6016A3D}"/>
              </a:ext>
            </a:extLst>
          </p:cNvPr>
          <p:cNvSpPr/>
          <p:nvPr/>
        </p:nvSpPr>
        <p:spPr>
          <a:xfrm>
            <a:off x="8080943" y="5550515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208803D3-9F0E-44F2-BA47-9A9CB11765CF}"/>
              </a:ext>
            </a:extLst>
          </p:cNvPr>
          <p:cNvSpPr/>
          <p:nvPr/>
        </p:nvSpPr>
        <p:spPr>
          <a:xfrm>
            <a:off x="8080943" y="5676709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424B03D-F3BF-49E6-88A1-07866A3BA4D6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85B2A46-9736-4E8F-B140-DEFFA1C0FDC1}"/>
              </a:ext>
            </a:extLst>
          </p:cNvPr>
          <p:cNvSpPr/>
          <p:nvPr/>
        </p:nvSpPr>
        <p:spPr>
          <a:xfrm>
            <a:off x="884244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0DA89C9-087E-4706-A5D6-376D1679F80F}"/>
              </a:ext>
            </a:extLst>
          </p:cNvPr>
          <p:cNvSpPr/>
          <p:nvPr/>
        </p:nvSpPr>
        <p:spPr>
          <a:xfrm>
            <a:off x="889159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976FD65-0737-45A1-974E-FDCF93BFEAFC}"/>
              </a:ext>
            </a:extLst>
          </p:cNvPr>
          <p:cNvSpPr/>
          <p:nvPr/>
        </p:nvSpPr>
        <p:spPr>
          <a:xfrm>
            <a:off x="889159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452714B-06F5-4146-BD85-5BF7EA24FD1A}"/>
              </a:ext>
            </a:extLst>
          </p:cNvPr>
          <p:cNvSpPr/>
          <p:nvPr/>
        </p:nvSpPr>
        <p:spPr>
          <a:xfrm>
            <a:off x="889159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E2E87288-E679-4334-B4AD-30DB4EBA18D8}"/>
              </a:ext>
            </a:extLst>
          </p:cNvPr>
          <p:cNvSpPr/>
          <p:nvPr/>
        </p:nvSpPr>
        <p:spPr>
          <a:xfrm>
            <a:off x="897815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0AE8BB20-9CCD-4AB8-97CD-4E464BE4B595}"/>
              </a:ext>
            </a:extLst>
          </p:cNvPr>
          <p:cNvSpPr/>
          <p:nvPr/>
        </p:nvSpPr>
        <p:spPr>
          <a:xfrm>
            <a:off x="897815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FE8D0D79-11F1-4BFE-9475-ED42D8AEF9D1}"/>
              </a:ext>
            </a:extLst>
          </p:cNvPr>
          <p:cNvSpPr/>
          <p:nvPr/>
        </p:nvSpPr>
        <p:spPr>
          <a:xfrm>
            <a:off x="897815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5B7D69F-EB2B-4A41-9415-41200B0B5F90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62" name="箭头: 上 61">
            <a:extLst>
              <a:ext uri="{FF2B5EF4-FFF2-40B4-BE49-F238E27FC236}">
                <a16:creationId xmlns:a16="http://schemas.microsoft.com/office/drawing/2014/main" id="{E382FA59-D3F2-4EE4-B0C8-0963309F004E}"/>
              </a:ext>
            </a:extLst>
          </p:cNvPr>
          <p:cNvSpPr/>
          <p:nvPr/>
        </p:nvSpPr>
        <p:spPr>
          <a:xfrm>
            <a:off x="5991394" y="4289584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9FE6BE8-A028-4C49-8984-FBAD06C1AB80}"/>
              </a:ext>
            </a:extLst>
          </p:cNvPr>
          <p:cNvSpPr txBox="1"/>
          <p:nvPr/>
        </p:nvSpPr>
        <p:spPr>
          <a:xfrm>
            <a:off x="1091763" y="5230545"/>
            <a:ext cx="160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</a:t>
            </a:r>
          </a:p>
        </p:txBody>
      </p:sp>
      <p:sp>
        <p:nvSpPr>
          <p:cNvPr id="64" name="立方体 63">
            <a:extLst>
              <a:ext uri="{FF2B5EF4-FFF2-40B4-BE49-F238E27FC236}">
                <a16:creationId xmlns:a16="http://schemas.microsoft.com/office/drawing/2014/main" id="{CBFB4C2C-71CF-45EF-8FF4-8C85CE1E304C}"/>
              </a:ext>
            </a:extLst>
          </p:cNvPr>
          <p:cNvSpPr/>
          <p:nvPr/>
        </p:nvSpPr>
        <p:spPr>
          <a:xfrm>
            <a:off x="3845133" y="2780523"/>
            <a:ext cx="4692943" cy="1282103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Convolution</a:t>
            </a:r>
            <a:endParaRPr lang="zh-CN" altLang="en-US" dirty="0"/>
          </a:p>
        </p:txBody>
      </p:sp>
      <p:sp>
        <p:nvSpPr>
          <p:cNvPr id="65" name="立方体 64">
            <a:extLst>
              <a:ext uri="{FF2B5EF4-FFF2-40B4-BE49-F238E27FC236}">
                <a16:creationId xmlns:a16="http://schemas.microsoft.com/office/drawing/2014/main" id="{F21E931D-8A95-4731-A66A-F86EFDD90370}"/>
              </a:ext>
            </a:extLst>
          </p:cNvPr>
          <p:cNvSpPr/>
          <p:nvPr/>
        </p:nvSpPr>
        <p:spPr>
          <a:xfrm>
            <a:off x="3861495" y="970020"/>
            <a:ext cx="4692943" cy="1282103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Pooling</a:t>
            </a:r>
            <a:endParaRPr lang="zh-CN" altLang="en-US" dirty="0"/>
          </a:p>
        </p:txBody>
      </p:sp>
      <p:sp>
        <p:nvSpPr>
          <p:cNvPr id="66" name="箭头: 上 65">
            <a:extLst>
              <a:ext uri="{FF2B5EF4-FFF2-40B4-BE49-F238E27FC236}">
                <a16:creationId xmlns:a16="http://schemas.microsoft.com/office/drawing/2014/main" id="{4C48C849-92E0-4329-9761-F5F2959935F8}"/>
              </a:ext>
            </a:extLst>
          </p:cNvPr>
          <p:cNvSpPr/>
          <p:nvPr/>
        </p:nvSpPr>
        <p:spPr>
          <a:xfrm>
            <a:off x="5991394" y="2370339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5BC0E68-B1BE-47CC-9EF2-FDD532C88279}"/>
              </a:ext>
            </a:extLst>
          </p:cNvPr>
          <p:cNvSpPr/>
          <p:nvPr/>
        </p:nvSpPr>
        <p:spPr>
          <a:xfrm>
            <a:off x="2998015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5FF84239-BAF2-4D67-8988-2157F0215A44}"/>
              </a:ext>
            </a:extLst>
          </p:cNvPr>
          <p:cNvSpPr/>
          <p:nvPr/>
        </p:nvSpPr>
        <p:spPr>
          <a:xfrm>
            <a:off x="4080474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08CC9DAC-0502-4336-A1E9-57FCF8E19E3D}"/>
              </a:ext>
            </a:extLst>
          </p:cNvPr>
          <p:cNvSpPr/>
          <p:nvPr/>
        </p:nvSpPr>
        <p:spPr>
          <a:xfrm>
            <a:off x="5162933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48B2E6A-2E1F-4AA5-AC00-7A8A350EBFFF}"/>
              </a:ext>
            </a:extLst>
          </p:cNvPr>
          <p:cNvSpPr/>
          <p:nvPr/>
        </p:nvSpPr>
        <p:spPr>
          <a:xfrm>
            <a:off x="6245392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C3E7DE5A-B613-495D-86DF-84A5C9FE8FB1}"/>
              </a:ext>
            </a:extLst>
          </p:cNvPr>
          <p:cNvSpPr/>
          <p:nvPr/>
        </p:nvSpPr>
        <p:spPr>
          <a:xfrm>
            <a:off x="7327851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ECB120CC-BDED-49E6-92FA-5E403516CEC3}"/>
              </a:ext>
            </a:extLst>
          </p:cNvPr>
          <p:cNvSpPr/>
          <p:nvPr/>
        </p:nvSpPr>
        <p:spPr>
          <a:xfrm>
            <a:off x="8410310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F570EC6F-BF7C-4257-A57B-49A183645AB9}"/>
              </a:ext>
            </a:extLst>
          </p:cNvPr>
          <p:cNvSpPr/>
          <p:nvPr/>
        </p:nvSpPr>
        <p:spPr>
          <a:xfrm>
            <a:off x="4996541" y="-1351924"/>
            <a:ext cx="2254899" cy="5792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决策层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F1553CC-1912-460A-8909-22306E11B7E3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>
            <a:off x="3809778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E598020-C100-4530-9187-867FD612AFD7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4892237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8F8B50-B953-4D6B-8340-4BD434D27316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>
            <a:off x="5974696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47B90A2-BB26-46EF-AFD6-216542E2CB81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7057155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AC64E11-A516-4356-9A34-C17A8E06BE91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8139614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18C1D3A-E0D6-49E0-949F-9487A48E2E63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3403897" y="228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箭头: 上 114">
            <a:extLst>
              <a:ext uri="{FF2B5EF4-FFF2-40B4-BE49-F238E27FC236}">
                <a16:creationId xmlns:a16="http://schemas.microsoft.com/office/drawing/2014/main" id="{76059558-7545-4645-8FC8-596A5859B0BA}"/>
              </a:ext>
            </a:extLst>
          </p:cNvPr>
          <p:cNvSpPr/>
          <p:nvPr/>
        </p:nvSpPr>
        <p:spPr>
          <a:xfrm>
            <a:off x="5991394" y="559836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C7F84196-7713-4842-A63C-7A9CB7A0FD22}"/>
              </a:ext>
            </a:extLst>
          </p:cNvPr>
          <p:cNvCxnSpPr>
            <a:cxnSpLocks/>
          </p:cNvCxnSpPr>
          <p:nvPr/>
        </p:nvCxnSpPr>
        <p:spPr>
          <a:xfrm flipV="1">
            <a:off x="4486355" y="219249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68341318-787E-4B24-A943-84EF106564E2}"/>
              </a:ext>
            </a:extLst>
          </p:cNvPr>
          <p:cNvCxnSpPr>
            <a:cxnSpLocks/>
          </p:cNvCxnSpPr>
          <p:nvPr/>
        </p:nvCxnSpPr>
        <p:spPr>
          <a:xfrm flipV="1">
            <a:off x="5568814" y="219248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DEEB98B-825D-42AB-A38E-4C8BFC0BA89C}"/>
              </a:ext>
            </a:extLst>
          </p:cNvPr>
          <p:cNvCxnSpPr>
            <a:cxnSpLocks/>
          </p:cNvCxnSpPr>
          <p:nvPr/>
        </p:nvCxnSpPr>
        <p:spPr>
          <a:xfrm flipV="1">
            <a:off x="6671268" y="21924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DC578F1B-0A16-4C79-A38B-EBD94AB1BF43}"/>
              </a:ext>
            </a:extLst>
          </p:cNvPr>
          <p:cNvCxnSpPr>
            <a:cxnSpLocks/>
          </p:cNvCxnSpPr>
          <p:nvPr/>
        </p:nvCxnSpPr>
        <p:spPr>
          <a:xfrm flipV="1">
            <a:off x="7733732" y="228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086607E-9654-4EA8-A548-1BE1DAD8ACB1}"/>
              </a:ext>
            </a:extLst>
          </p:cNvPr>
          <p:cNvCxnSpPr>
            <a:cxnSpLocks/>
          </p:cNvCxnSpPr>
          <p:nvPr/>
        </p:nvCxnSpPr>
        <p:spPr>
          <a:xfrm flipV="1">
            <a:off x="8789964" y="228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EF24F5F-58C0-43A9-8E39-7D0001698A07}"/>
              </a:ext>
            </a:extLst>
          </p:cNvPr>
          <p:cNvCxnSpPr>
            <a:cxnSpLocks/>
          </p:cNvCxnSpPr>
          <p:nvPr/>
        </p:nvCxnSpPr>
        <p:spPr>
          <a:xfrm flipV="1">
            <a:off x="3403897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BEB49EB-4C8B-484F-B035-03D5B082E1C0}"/>
              </a:ext>
            </a:extLst>
          </p:cNvPr>
          <p:cNvCxnSpPr>
            <a:cxnSpLocks/>
          </p:cNvCxnSpPr>
          <p:nvPr/>
        </p:nvCxnSpPr>
        <p:spPr>
          <a:xfrm flipV="1">
            <a:off x="4486355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40A0042-091A-4009-8B41-5FD07B2B1A7C}"/>
              </a:ext>
            </a:extLst>
          </p:cNvPr>
          <p:cNvCxnSpPr>
            <a:cxnSpLocks/>
          </p:cNvCxnSpPr>
          <p:nvPr/>
        </p:nvCxnSpPr>
        <p:spPr>
          <a:xfrm flipV="1">
            <a:off x="5551397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79E59C0-D0CA-4F81-80A7-B7D186210949}"/>
              </a:ext>
            </a:extLst>
          </p:cNvPr>
          <p:cNvCxnSpPr>
            <a:cxnSpLocks/>
          </p:cNvCxnSpPr>
          <p:nvPr/>
        </p:nvCxnSpPr>
        <p:spPr>
          <a:xfrm flipV="1">
            <a:off x="6663486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77FB8961-9D6A-482C-9285-6E8DAFDA78D4}"/>
              </a:ext>
            </a:extLst>
          </p:cNvPr>
          <p:cNvCxnSpPr>
            <a:cxnSpLocks/>
          </p:cNvCxnSpPr>
          <p:nvPr/>
        </p:nvCxnSpPr>
        <p:spPr>
          <a:xfrm flipV="1">
            <a:off x="7733732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502D908D-E1F5-4B58-824E-17C42D7C0025}"/>
              </a:ext>
            </a:extLst>
          </p:cNvPr>
          <p:cNvCxnSpPr>
            <a:cxnSpLocks/>
          </p:cNvCxnSpPr>
          <p:nvPr/>
        </p:nvCxnSpPr>
        <p:spPr>
          <a:xfrm flipV="1">
            <a:off x="8789964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9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6BD7F5-5131-4B88-B1C6-A8710F28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79348"/>
              </p:ext>
            </p:extLst>
          </p:nvPr>
        </p:nvGraphicFramePr>
        <p:xfrm>
          <a:off x="1024294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F685806-2C0A-497D-8A70-0FE22DF79784}"/>
              </a:ext>
            </a:extLst>
          </p:cNvPr>
          <p:cNvSpPr txBox="1"/>
          <p:nvPr/>
        </p:nvSpPr>
        <p:spPr>
          <a:xfrm>
            <a:off x="1006147" y="3037888"/>
            <a:ext cx="2642635" cy="75578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E52C0F10-F1B3-4295-9183-04AF70253B7B}"/>
              </a:ext>
            </a:extLst>
          </p:cNvPr>
          <p:cNvSpPr/>
          <p:nvPr/>
        </p:nvSpPr>
        <p:spPr>
          <a:xfrm>
            <a:off x="336524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9B17DE1F-B016-4427-9855-C48DAB003897}"/>
              </a:ext>
            </a:extLst>
          </p:cNvPr>
          <p:cNvSpPr/>
          <p:nvPr/>
        </p:nvSpPr>
        <p:spPr>
          <a:xfrm>
            <a:off x="3638937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1446316D-AE0E-4BF0-BA95-4FBAC7332435}"/>
              </a:ext>
            </a:extLst>
          </p:cNvPr>
          <p:cNvSpPr/>
          <p:nvPr/>
        </p:nvSpPr>
        <p:spPr>
          <a:xfrm>
            <a:off x="391263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213CB4F-A35B-4637-8844-D8BB7C272D78}"/>
              </a:ext>
            </a:extLst>
          </p:cNvPr>
          <p:cNvSpPr txBox="1"/>
          <p:nvPr/>
        </p:nvSpPr>
        <p:spPr>
          <a:xfrm>
            <a:off x="3321697" y="1569481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17971F9F-179A-4E6B-AA1B-78A179A117C0}"/>
              </a:ext>
            </a:extLst>
          </p:cNvPr>
          <p:cNvSpPr/>
          <p:nvPr/>
        </p:nvSpPr>
        <p:spPr>
          <a:xfrm>
            <a:off x="6319923" y="203320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5571032A-1973-49AB-A400-41794E0ACCEA}"/>
              </a:ext>
            </a:extLst>
          </p:cNvPr>
          <p:cNvSpPr/>
          <p:nvPr/>
        </p:nvSpPr>
        <p:spPr>
          <a:xfrm>
            <a:off x="6096000" y="394597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536A094-0A4C-45B0-AF88-4A07E1FDD32A}"/>
              </a:ext>
            </a:extLst>
          </p:cNvPr>
          <p:cNvSpPr txBox="1"/>
          <p:nvPr/>
        </p:nvSpPr>
        <p:spPr>
          <a:xfrm>
            <a:off x="7327649" y="546598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位置信息动态偏移量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6E36292-152A-48DA-B065-AE1978B83021}"/>
              </a:ext>
            </a:extLst>
          </p:cNvPr>
          <p:cNvSpPr txBox="1"/>
          <p:nvPr/>
        </p:nvSpPr>
        <p:spPr>
          <a:xfrm>
            <a:off x="4788354" y="6086093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位置信息静态偏移量</a:t>
            </a:r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id="{B83CD15D-A0FE-4B58-8642-D90252A862F5}"/>
              </a:ext>
            </a:extLst>
          </p:cNvPr>
          <p:cNvSpPr/>
          <p:nvPr/>
        </p:nvSpPr>
        <p:spPr>
          <a:xfrm>
            <a:off x="6432075" y="5716762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id="{40B25156-B4B4-4BCF-9CE1-6ECBE4A1408F}"/>
              </a:ext>
            </a:extLst>
          </p:cNvPr>
          <p:cNvSpPr/>
          <p:nvPr/>
        </p:nvSpPr>
        <p:spPr>
          <a:xfrm>
            <a:off x="6208152" y="5908039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3A63F3B-5E00-41E3-B428-DEF046D36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95980"/>
              </p:ext>
            </p:extLst>
          </p:nvPr>
        </p:nvGraphicFramePr>
        <p:xfrm>
          <a:off x="8525071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C944988D-BF2E-4B6B-B924-E52E45ABC9BF}"/>
              </a:ext>
            </a:extLst>
          </p:cNvPr>
          <p:cNvSpPr txBox="1"/>
          <p:nvPr/>
        </p:nvSpPr>
        <p:spPr>
          <a:xfrm>
            <a:off x="962798" y="5542250"/>
            <a:ext cx="27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h=2</a:t>
            </a:r>
            <a:r>
              <a:rPr lang="zh-CN" altLang="en-US" dirty="0"/>
              <a:t>的卷积核在输入矩阵中框定的范围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00C5B14-F229-438F-921A-FFEB5D626979}"/>
              </a:ext>
            </a:extLst>
          </p:cNvPr>
          <p:cNvSpPr txBox="1"/>
          <p:nvPr/>
        </p:nvSpPr>
        <p:spPr>
          <a:xfrm>
            <a:off x="8768144" y="5523070"/>
            <a:ext cx="2349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经可转换卷积处理后卷积框定的范围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CA62D0E-EF13-41F4-9E19-1C4B851EFAB8}"/>
              </a:ext>
            </a:extLst>
          </p:cNvPr>
          <p:cNvSpPr/>
          <p:nvPr/>
        </p:nvSpPr>
        <p:spPr>
          <a:xfrm>
            <a:off x="11439335" y="3590728"/>
            <a:ext cx="1066796" cy="3918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82D4D1D-B1BC-4824-928E-DF59E549B54F}"/>
              </a:ext>
            </a:extLst>
          </p:cNvPr>
          <p:cNvSpPr txBox="1"/>
          <p:nvPr/>
        </p:nvSpPr>
        <p:spPr>
          <a:xfrm>
            <a:off x="11268276" y="3082995"/>
            <a:ext cx="14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卷积运算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6A9DE11-1C14-4814-A14C-48812803EA6F}"/>
              </a:ext>
            </a:extLst>
          </p:cNvPr>
          <p:cNvSpPr txBox="1"/>
          <p:nvPr/>
        </p:nvSpPr>
        <p:spPr>
          <a:xfrm>
            <a:off x="7697755" y="6530292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反向传播训练得到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8D2917F-1515-4C8C-B73D-81FBC48C433F}"/>
              </a:ext>
            </a:extLst>
          </p:cNvPr>
          <p:cNvSpPr txBox="1"/>
          <p:nvPr/>
        </p:nvSpPr>
        <p:spPr>
          <a:xfrm>
            <a:off x="8525070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3FAA6FE-D03A-4597-9487-10749976E8F8}"/>
              </a:ext>
            </a:extLst>
          </p:cNvPr>
          <p:cNvSpPr txBox="1"/>
          <p:nvPr/>
        </p:nvSpPr>
        <p:spPr>
          <a:xfrm>
            <a:off x="9592906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9E38BC3-2D0F-4F6F-B4F5-0EBCD91BE2DA}"/>
              </a:ext>
            </a:extLst>
          </p:cNvPr>
          <p:cNvSpPr txBox="1"/>
          <p:nvPr/>
        </p:nvSpPr>
        <p:spPr>
          <a:xfrm>
            <a:off x="10126824" y="3030496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599BCC5-2055-47E1-8330-9BACF2E27549}"/>
              </a:ext>
            </a:extLst>
          </p:cNvPr>
          <p:cNvSpPr txBox="1"/>
          <p:nvPr/>
        </p:nvSpPr>
        <p:spPr>
          <a:xfrm>
            <a:off x="8541665" y="3408780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72BDDFD-65F5-479B-BFE9-0CC32C19F13A}"/>
              </a:ext>
            </a:extLst>
          </p:cNvPr>
          <p:cNvSpPr txBox="1"/>
          <p:nvPr/>
        </p:nvSpPr>
        <p:spPr>
          <a:xfrm>
            <a:off x="9066775" y="3402204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7BB3EB-701D-47C3-84AD-832B653E0435}"/>
              </a:ext>
            </a:extLst>
          </p:cNvPr>
          <p:cNvSpPr txBox="1"/>
          <p:nvPr/>
        </p:nvSpPr>
        <p:spPr>
          <a:xfrm>
            <a:off x="10633787" y="3793668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29D91BB-4E43-40C7-A5B7-F3C6447E7636}"/>
              </a:ext>
            </a:extLst>
          </p:cNvPr>
          <p:cNvSpPr txBox="1"/>
          <p:nvPr/>
        </p:nvSpPr>
        <p:spPr>
          <a:xfrm>
            <a:off x="854166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9448EA3-63B9-494D-9CE7-DD068A525C0D}"/>
              </a:ext>
            </a:extLst>
          </p:cNvPr>
          <p:cNvSpPr txBox="1"/>
          <p:nvPr/>
        </p:nvSpPr>
        <p:spPr>
          <a:xfrm>
            <a:off x="9080762" y="4171558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3197962-3000-47EF-BBCE-A367B958BF44}"/>
              </a:ext>
            </a:extLst>
          </p:cNvPr>
          <p:cNvSpPr txBox="1"/>
          <p:nvPr/>
        </p:nvSpPr>
        <p:spPr>
          <a:xfrm>
            <a:off x="957581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715AF8A-55F4-4E3A-B643-53765DFB15DC}"/>
              </a:ext>
            </a:extLst>
          </p:cNvPr>
          <p:cNvSpPr txBox="1"/>
          <p:nvPr/>
        </p:nvSpPr>
        <p:spPr>
          <a:xfrm>
            <a:off x="10111281" y="4165532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D4632754-0D4E-40A8-892B-C01789EA6359}"/>
              </a:ext>
            </a:extLst>
          </p:cNvPr>
          <p:cNvSpPr/>
          <p:nvPr/>
        </p:nvSpPr>
        <p:spPr>
          <a:xfrm>
            <a:off x="8322906" y="2519265"/>
            <a:ext cx="3013788" cy="209005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D39F582-0E1D-43A7-A08F-8009BABE72C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675737" y="3530034"/>
            <a:ext cx="4647169" cy="3426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4B8737D-4BEE-4DBA-BE76-E39A58B6E9AD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6965482" y="4725763"/>
            <a:ext cx="2457" cy="99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8505310-FE8B-4DD6-8FE8-DCA6FC4668B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530517" y="1458286"/>
            <a:ext cx="0" cy="91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>
            <a:extLst>
              <a:ext uri="{FF2B5EF4-FFF2-40B4-BE49-F238E27FC236}">
                <a16:creationId xmlns:a16="http://schemas.microsoft.com/office/drawing/2014/main" id="{D7F01C51-CDCF-4ED2-83C8-4758888B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13" y="1854427"/>
            <a:ext cx="676275" cy="561975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179CD0A7-BBDF-4BE7-812D-1FE0C78D6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74" y="4949761"/>
            <a:ext cx="600159" cy="543001"/>
          </a:xfrm>
          <a:prstGeom prst="rect">
            <a:avLst/>
          </a:prstGeom>
        </p:spPr>
      </p:pic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87A78D90-DCC3-4A37-BCA7-CE4E9DC5D893}"/>
              </a:ext>
            </a:extLst>
          </p:cNvPr>
          <p:cNvCxnSpPr>
            <a:cxnSpLocks/>
          </p:cNvCxnSpPr>
          <p:nvPr/>
        </p:nvCxnSpPr>
        <p:spPr>
          <a:xfrm flipV="1">
            <a:off x="2349368" y="1029190"/>
            <a:ext cx="1019632" cy="429096"/>
          </a:xfrm>
          <a:prstGeom prst="curvedConnector3">
            <a:avLst>
              <a:gd name="adj1" fmla="val 5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F5D21EC-2063-4DDB-A1F2-EE47F3E31E4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372942" y="977115"/>
            <a:ext cx="172305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48CCDA2D-D460-47F0-A528-01553B266B7C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345611" y="1458286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693A94E4-1C4A-437E-B712-DE7624D792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02457" y="5997632"/>
            <a:ext cx="1356357" cy="341956"/>
          </a:xfrm>
          <a:prstGeom prst="curvedConnector3">
            <a:avLst>
              <a:gd name="adj1" fmla="val 47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D1294483-28FE-4B4D-B722-000EFD995430}"/>
              </a:ext>
            </a:extLst>
          </p:cNvPr>
          <p:cNvCxnSpPr>
            <a:cxnSpLocks/>
          </p:cNvCxnSpPr>
          <p:nvPr/>
        </p:nvCxnSpPr>
        <p:spPr>
          <a:xfrm flipH="1">
            <a:off x="8751299" y="5285577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2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8280858-5C6C-43F0-A9C8-5CEDEF28495B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C1F30A-011E-4753-9F39-923669613E84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D5CD82-1BBD-4D6F-A076-BFDCDBFDC36A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B89B31-794B-44A0-B315-5EE110DD9059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FEDFC5-8DCC-41CF-BF07-0F254D26E571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338E07-CC8B-4991-B970-060853F44F3B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D55D0A-4B35-457D-915B-5F43FC31A44E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DF39FE-938C-43A4-83AE-34A617D60546}"/>
              </a:ext>
            </a:extLst>
          </p:cNvPr>
          <p:cNvSpPr/>
          <p:nvPr/>
        </p:nvSpPr>
        <p:spPr>
          <a:xfrm>
            <a:off x="301050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208C48-E382-4F70-A1B1-27017A3F766A}"/>
              </a:ext>
            </a:extLst>
          </p:cNvPr>
          <p:cNvSpPr/>
          <p:nvPr/>
        </p:nvSpPr>
        <p:spPr>
          <a:xfrm>
            <a:off x="301050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03C920-516D-4BE1-B158-4ECB5F779201}"/>
              </a:ext>
            </a:extLst>
          </p:cNvPr>
          <p:cNvSpPr/>
          <p:nvPr/>
        </p:nvSpPr>
        <p:spPr>
          <a:xfrm>
            <a:off x="301050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74A272-A982-4D32-BD9A-E8DCDADBE2B8}"/>
              </a:ext>
            </a:extLst>
          </p:cNvPr>
          <p:cNvSpPr/>
          <p:nvPr/>
        </p:nvSpPr>
        <p:spPr>
          <a:xfrm>
            <a:off x="3993328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E2734C-CBBD-47E8-800B-639B7071B656}"/>
              </a:ext>
            </a:extLst>
          </p:cNvPr>
          <p:cNvSpPr/>
          <p:nvPr/>
        </p:nvSpPr>
        <p:spPr>
          <a:xfrm>
            <a:off x="3993328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DCE83E-BBDF-4B4A-A9FB-250F6C468767}"/>
              </a:ext>
            </a:extLst>
          </p:cNvPr>
          <p:cNvSpPr/>
          <p:nvPr/>
        </p:nvSpPr>
        <p:spPr>
          <a:xfrm>
            <a:off x="3993328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8A441C-720E-43B2-BC87-D7C4974049B4}"/>
              </a:ext>
            </a:extLst>
          </p:cNvPr>
          <p:cNvSpPr/>
          <p:nvPr/>
        </p:nvSpPr>
        <p:spPr>
          <a:xfrm>
            <a:off x="497615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9718068-6275-4C2B-B950-BB856E1536B3}"/>
              </a:ext>
            </a:extLst>
          </p:cNvPr>
          <p:cNvSpPr/>
          <p:nvPr/>
        </p:nvSpPr>
        <p:spPr>
          <a:xfrm>
            <a:off x="497615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34050E-BA1F-4AB6-82C7-297D07EAC0FF}"/>
              </a:ext>
            </a:extLst>
          </p:cNvPr>
          <p:cNvSpPr/>
          <p:nvPr/>
        </p:nvSpPr>
        <p:spPr>
          <a:xfrm>
            <a:off x="497615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F6F10E-C3CC-400A-A570-480A51B7011C}"/>
              </a:ext>
            </a:extLst>
          </p:cNvPr>
          <p:cNvSpPr/>
          <p:nvPr/>
        </p:nvSpPr>
        <p:spPr>
          <a:xfrm>
            <a:off x="5958976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84CEF8-5E63-472D-882E-2E43ECCB28E0}"/>
              </a:ext>
            </a:extLst>
          </p:cNvPr>
          <p:cNvSpPr/>
          <p:nvPr/>
        </p:nvSpPr>
        <p:spPr>
          <a:xfrm>
            <a:off x="5958976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E866CD8-804C-42BE-8EDA-8F7852FD17DC}"/>
              </a:ext>
            </a:extLst>
          </p:cNvPr>
          <p:cNvSpPr/>
          <p:nvPr/>
        </p:nvSpPr>
        <p:spPr>
          <a:xfrm>
            <a:off x="5958976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D29C11-37D6-45A0-A52B-A817DD09896A}"/>
              </a:ext>
            </a:extLst>
          </p:cNvPr>
          <p:cNvSpPr/>
          <p:nvPr/>
        </p:nvSpPr>
        <p:spPr>
          <a:xfrm>
            <a:off x="6941800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535816-3541-42AC-85CB-F1885A341EC6}"/>
              </a:ext>
            </a:extLst>
          </p:cNvPr>
          <p:cNvSpPr/>
          <p:nvPr/>
        </p:nvSpPr>
        <p:spPr>
          <a:xfrm>
            <a:off x="6941800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55003EA-0E31-405B-9381-F2E999079A1B}"/>
              </a:ext>
            </a:extLst>
          </p:cNvPr>
          <p:cNvSpPr/>
          <p:nvPr/>
        </p:nvSpPr>
        <p:spPr>
          <a:xfrm>
            <a:off x="6941800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544F72A-D909-4EE5-A2E6-A6568D40A220}"/>
              </a:ext>
            </a:extLst>
          </p:cNvPr>
          <p:cNvSpPr/>
          <p:nvPr/>
        </p:nvSpPr>
        <p:spPr>
          <a:xfrm>
            <a:off x="792462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776A5FE-22E9-422B-957F-5B01C02E2930}"/>
              </a:ext>
            </a:extLst>
          </p:cNvPr>
          <p:cNvSpPr/>
          <p:nvPr/>
        </p:nvSpPr>
        <p:spPr>
          <a:xfrm>
            <a:off x="792462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41C9152-DE8B-479C-8E0B-20DD66CA8DAB}"/>
              </a:ext>
            </a:extLst>
          </p:cNvPr>
          <p:cNvSpPr/>
          <p:nvPr/>
        </p:nvSpPr>
        <p:spPr>
          <a:xfrm>
            <a:off x="792462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9F0E554-1F41-4DA2-83CB-959C2958A9B2}"/>
              </a:ext>
            </a:extLst>
          </p:cNvPr>
          <p:cNvSpPr/>
          <p:nvPr/>
        </p:nvSpPr>
        <p:spPr>
          <a:xfrm>
            <a:off x="876876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DAC6B83-6CD3-4E29-866F-1B25640C1BBD}"/>
              </a:ext>
            </a:extLst>
          </p:cNvPr>
          <p:cNvSpPr/>
          <p:nvPr/>
        </p:nvSpPr>
        <p:spPr>
          <a:xfrm>
            <a:off x="876876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2E974A6-9F83-40DE-9488-134DD1C4C962}"/>
              </a:ext>
            </a:extLst>
          </p:cNvPr>
          <p:cNvSpPr/>
          <p:nvPr/>
        </p:nvSpPr>
        <p:spPr>
          <a:xfrm>
            <a:off x="876876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88390BD-483C-4354-BC10-9B9930649C10}"/>
              </a:ext>
            </a:extLst>
          </p:cNvPr>
          <p:cNvSpPr/>
          <p:nvPr/>
        </p:nvSpPr>
        <p:spPr>
          <a:xfrm>
            <a:off x="301050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12144EE-84D6-4AB9-B578-A6EC6B187503}"/>
              </a:ext>
            </a:extLst>
          </p:cNvPr>
          <p:cNvSpPr/>
          <p:nvPr/>
        </p:nvSpPr>
        <p:spPr>
          <a:xfrm>
            <a:off x="301050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D8672B-F47D-4342-B533-502BCC74A17C}"/>
              </a:ext>
            </a:extLst>
          </p:cNvPr>
          <p:cNvSpPr/>
          <p:nvPr/>
        </p:nvSpPr>
        <p:spPr>
          <a:xfrm>
            <a:off x="301050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AEF15DE-685C-48CC-AFF6-E219A11D32B4}"/>
              </a:ext>
            </a:extLst>
          </p:cNvPr>
          <p:cNvSpPr/>
          <p:nvPr/>
        </p:nvSpPr>
        <p:spPr>
          <a:xfrm>
            <a:off x="3993328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6C510F5-33D9-438C-9C20-0D96623A83EB}"/>
              </a:ext>
            </a:extLst>
          </p:cNvPr>
          <p:cNvSpPr/>
          <p:nvPr/>
        </p:nvSpPr>
        <p:spPr>
          <a:xfrm>
            <a:off x="3993328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A257D5E-29B8-438A-9616-DB667E994AB9}"/>
              </a:ext>
            </a:extLst>
          </p:cNvPr>
          <p:cNvSpPr/>
          <p:nvPr/>
        </p:nvSpPr>
        <p:spPr>
          <a:xfrm>
            <a:off x="3993328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8CEAB7F-F7FE-47D1-864A-C498EBADF550}"/>
              </a:ext>
            </a:extLst>
          </p:cNvPr>
          <p:cNvSpPr/>
          <p:nvPr/>
        </p:nvSpPr>
        <p:spPr>
          <a:xfrm>
            <a:off x="497615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1511E28-5F88-4C73-833D-7F1FA8577080}"/>
              </a:ext>
            </a:extLst>
          </p:cNvPr>
          <p:cNvSpPr/>
          <p:nvPr/>
        </p:nvSpPr>
        <p:spPr>
          <a:xfrm>
            <a:off x="497615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AC02A54-930B-4F37-8C63-C6FEA962DAE3}"/>
              </a:ext>
            </a:extLst>
          </p:cNvPr>
          <p:cNvSpPr/>
          <p:nvPr/>
        </p:nvSpPr>
        <p:spPr>
          <a:xfrm>
            <a:off x="497615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6D11DA8-AFA0-401A-8BBF-67EDA0096F3B}"/>
              </a:ext>
            </a:extLst>
          </p:cNvPr>
          <p:cNvSpPr/>
          <p:nvPr/>
        </p:nvSpPr>
        <p:spPr>
          <a:xfrm>
            <a:off x="5958976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6CB42D0-A980-4250-A222-C64F202E0359}"/>
              </a:ext>
            </a:extLst>
          </p:cNvPr>
          <p:cNvSpPr/>
          <p:nvPr/>
        </p:nvSpPr>
        <p:spPr>
          <a:xfrm>
            <a:off x="5958976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E45F789-6F80-44AA-BDE6-C15F498EC27F}"/>
              </a:ext>
            </a:extLst>
          </p:cNvPr>
          <p:cNvSpPr/>
          <p:nvPr/>
        </p:nvSpPr>
        <p:spPr>
          <a:xfrm>
            <a:off x="5958976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3FE76BB-EEC1-4ED6-8323-2505BCB993E5}"/>
              </a:ext>
            </a:extLst>
          </p:cNvPr>
          <p:cNvSpPr/>
          <p:nvPr/>
        </p:nvSpPr>
        <p:spPr>
          <a:xfrm>
            <a:off x="6941800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34CF879-AA45-4003-B8BB-4E1C47E1CBE6}"/>
              </a:ext>
            </a:extLst>
          </p:cNvPr>
          <p:cNvSpPr/>
          <p:nvPr/>
        </p:nvSpPr>
        <p:spPr>
          <a:xfrm>
            <a:off x="6941800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CE49E2E-2308-4D5D-BC15-900F0A15C12B}"/>
              </a:ext>
            </a:extLst>
          </p:cNvPr>
          <p:cNvSpPr/>
          <p:nvPr/>
        </p:nvSpPr>
        <p:spPr>
          <a:xfrm>
            <a:off x="6941800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A41E565-DE25-4924-B353-74D5C7C28E11}"/>
              </a:ext>
            </a:extLst>
          </p:cNvPr>
          <p:cNvSpPr/>
          <p:nvPr/>
        </p:nvSpPr>
        <p:spPr>
          <a:xfrm>
            <a:off x="792462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B26EBDA-AFDA-4180-97A3-590A1A945528}"/>
              </a:ext>
            </a:extLst>
          </p:cNvPr>
          <p:cNvSpPr/>
          <p:nvPr/>
        </p:nvSpPr>
        <p:spPr>
          <a:xfrm>
            <a:off x="792462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94C4609-B564-4893-96E6-64EE014A216E}"/>
              </a:ext>
            </a:extLst>
          </p:cNvPr>
          <p:cNvSpPr/>
          <p:nvPr/>
        </p:nvSpPr>
        <p:spPr>
          <a:xfrm>
            <a:off x="792462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C81BEAF-516F-41DA-B6F1-089E0DC8127C}"/>
              </a:ext>
            </a:extLst>
          </p:cNvPr>
          <p:cNvSpPr/>
          <p:nvPr/>
        </p:nvSpPr>
        <p:spPr>
          <a:xfrm>
            <a:off x="876876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EA5C630-B438-4B4B-920F-D5C05C3B023B}"/>
              </a:ext>
            </a:extLst>
          </p:cNvPr>
          <p:cNvSpPr/>
          <p:nvPr/>
        </p:nvSpPr>
        <p:spPr>
          <a:xfrm>
            <a:off x="876876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9CC3A21-3CBD-4383-9CC3-B808C909DF53}"/>
              </a:ext>
            </a:extLst>
          </p:cNvPr>
          <p:cNvSpPr/>
          <p:nvPr/>
        </p:nvSpPr>
        <p:spPr>
          <a:xfrm>
            <a:off x="876876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01074C7-CA91-4A71-A0B1-8F4EE9DA87A5}"/>
              </a:ext>
            </a:extLst>
          </p:cNvPr>
          <p:cNvSpPr txBox="1"/>
          <p:nvPr/>
        </p:nvSpPr>
        <p:spPr>
          <a:xfrm>
            <a:off x="773172" y="5720330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词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6753D65-B08C-4268-8E91-F55BE0C4E451}"/>
              </a:ext>
            </a:extLst>
          </p:cNvPr>
          <p:cNvSpPr txBox="1"/>
          <p:nvPr/>
        </p:nvSpPr>
        <p:spPr>
          <a:xfrm>
            <a:off x="773172" y="4961667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/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/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0EBF8F40-4B92-4AF0-B679-B6532F9D8E91}"/>
              </a:ext>
            </a:extLst>
          </p:cNvPr>
          <p:cNvSpPr/>
          <p:nvPr/>
        </p:nvSpPr>
        <p:spPr>
          <a:xfrm>
            <a:off x="2936405" y="3232925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35F324D-2CE2-45C1-ACCA-19978677587E}"/>
              </a:ext>
            </a:extLst>
          </p:cNvPr>
          <p:cNvCxnSpPr>
            <a:cxnSpLocks/>
            <a:stCxn id="31" idx="0"/>
            <a:endCxn id="56" idx="2"/>
          </p:cNvCxnSpPr>
          <p:nvPr/>
        </p:nvCxnSpPr>
        <p:spPr>
          <a:xfrm flipH="1" flipV="1">
            <a:off x="321687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/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/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003E5239-071E-4D82-8609-B5AF517BA1F0}"/>
              </a:ext>
            </a:extLst>
          </p:cNvPr>
          <p:cNvSpPr/>
          <p:nvPr/>
        </p:nvSpPr>
        <p:spPr>
          <a:xfrm>
            <a:off x="3906986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3946603-9D2F-488A-8D61-16957ED4500F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187452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/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/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29634339-2F7B-445C-9074-9D86B52354B7}"/>
              </a:ext>
            </a:extLst>
          </p:cNvPr>
          <p:cNvSpPr/>
          <p:nvPr/>
        </p:nvSpPr>
        <p:spPr>
          <a:xfrm>
            <a:off x="4900141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A6ADB5C-001F-4C5B-BD8C-24F36A46852B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180607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/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/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A27948D5-80A4-42F6-956F-627C5E74B8E6}"/>
              </a:ext>
            </a:extLst>
          </p:cNvPr>
          <p:cNvSpPr/>
          <p:nvPr/>
        </p:nvSpPr>
        <p:spPr>
          <a:xfrm>
            <a:off x="586949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EFD251A-DC48-4F3F-82B4-8161418AB46C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14995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/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/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EB9A0E35-178A-4431-9B02-3DF2CC0717E9}"/>
              </a:ext>
            </a:extLst>
          </p:cNvPr>
          <p:cNvSpPr/>
          <p:nvPr/>
        </p:nvSpPr>
        <p:spPr>
          <a:xfrm>
            <a:off x="6867525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4037D45-5588-44DD-8187-4602619D7AE4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14799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/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/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0C8A0403-32C1-4219-83F3-EDBAA6832885}"/>
              </a:ext>
            </a:extLst>
          </p:cNvPr>
          <p:cNvSpPr/>
          <p:nvPr/>
        </p:nvSpPr>
        <p:spPr>
          <a:xfrm>
            <a:off x="7850349" y="3235211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F1DDD9A-71F0-4DC8-9F28-757F0958C18D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130815" y="4501830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/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/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 82">
            <a:extLst>
              <a:ext uri="{FF2B5EF4-FFF2-40B4-BE49-F238E27FC236}">
                <a16:creationId xmlns:a16="http://schemas.microsoft.com/office/drawing/2014/main" id="{CE7B18F0-0913-464A-874B-CCEA26199B2A}"/>
              </a:ext>
            </a:extLst>
          </p:cNvPr>
          <p:cNvSpPr/>
          <p:nvPr/>
        </p:nvSpPr>
        <p:spPr>
          <a:xfrm>
            <a:off x="869466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6A13624-C112-4FDA-851C-A5BE687F7771}"/>
              </a:ext>
            </a:extLst>
          </p:cNvPr>
          <p:cNvCxnSpPr>
            <a:cxnSpLocks/>
            <a:endCxn id="83" idx="2"/>
          </p:cNvCxnSpPr>
          <p:nvPr/>
        </p:nvCxnSpPr>
        <p:spPr>
          <a:xfrm flipH="1" flipV="1">
            <a:off x="897512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147BA2E-FCFC-4D36-A720-7CBDBA026A8A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3390857" y="41226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D45602F-B23B-45EC-93DD-D00A6EA8691C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4361438" y="41226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3652CD4-50F6-46AC-92D0-FC2C8DC31047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5354593" y="41226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A742EA5-5629-49C0-81BA-F3CD45C79775}"/>
              </a:ext>
            </a:extLst>
          </p:cNvPr>
          <p:cNvCxnSpPr>
            <a:stCxn id="69" idx="3"/>
            <a:endCxn id="73" idx="1"/>
          </p:cNvCxnSpPr>
          <p:nvPr/>
        </p:nvCxnSpPr>
        <p:spPr>
          <a:xfrm>
            <a:off x="6323945" y="41226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3C99462-E5E1-4C2D-8AAB-4BFB9658BBE6}"/>
              </a:ext>
            </a:extLst>
          </p:cNvPr>
          <p:cNvCxnSpPr>
            <a:cxnSpLocks/>
            <a:stCxn id="73" idx="3"/>
            <a:endCxn id="77" idx="1"/>
          </p:cNvCxnSpPr>
          <p:nvPr/>
        </p:nvCxnSpPr>
        <p:spPr>
          <a:xfrm>
            <a:off x="7321977" y="41226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B449C383-DE0C-4316-945A-27F623ACE0D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 flipV="1">
            <a:off x="8304801" y="41226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569E9B4-A720-49E8-BD56-89AAFEBBA378}"/>
              </a:ext>
            </a:extLst>
          </p:cNvPr>
          <p:cNvCxnSpPr>
            <a:stCxn id="82" idx="1"/>
            <a:endCxn id="78" idx="3"/>
          </p:cNvCxnSpPr>
          <p:nvPr/>
        </p:nvCxnSpPr>
        <p:spPr>
          <a:xfrm flipH="1">
            <a:off x="8304800" y="3542234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9F2E03D-5D31-4206-8C76-6F3157660F3D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 flipV="1">
            <a:off x="7321976" y="3542234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1FD0E0DC-8D68-4002-89EA-14261204AE5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>
            <a:off x="6323944" y="3542234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5355B2A8-1BCA-4CE9-9D6B-DBBB0EA21FAB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5354592" y="3542234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F2FB966-48BC-4780-B4AB-690155EAC3DF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4361437" y="3542234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09BB70F-752C-4751-8F25-44DC6A30D073}"/>
              </a:ext>
            </a:extLst>
          </p:cNvPr>
          <p:cNvCxnSpPr>
            <a:stCxn id="62" idx="1"/>
            <a:endCxn id="55" idx="3"/>
          </p:cNvCxnSpPr>
          <p:nvPr/>
        </p:nvCxnSpPr>
        <p:spPr>
          <a:xfrm flipH="1">
            <a:off x="3390856" y="3542234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08E26A5-7E72-4EB6-BD6E-4783FA17788F}"/>
              </a:ext>
            </a:extLst>
          </p:cNvPr>
          <p:cNvSpPr txBox="1"/>
          <p:nvPr/>
        </p:nvSpPr>
        <p:spPr>
          <a:xfrm>
            <a:off x="773172" y="3681568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/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solidFill>
                <a:srgbClr val="00BE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4248B4F1-363E-489A-A834-476725D7A83D}"/>
              </a:ext>
            </a:extLst>
          </p:cNvPr>
          <p:cNvCxnSpPr>
            <a:stCxn id="56" idx="0"/>
            <a:endCxn id="113" idx="2"/>
          </p:cNvCxnSpPr>
          <p:nvPr/>
        </p:nvCxnSpPr>
        <p:spPr>
          <a:xfrm flipV="1">
            <a:off x="3216871" y="2664630"/>
            <a:ext cx="337844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831D91BA-17F6-4763-8EA8-8B6EB68EF0A8}"/>
              </a:ext>
            </a:extLst>
          </p:cNvPr>
          <p:cNvCxnSpPr>
            <a:cxnSpLocks/>
            <a:stCxn id="63" idx="0"/>
            <a:endCxn id="113" idx="2"/>
          </p:cNvCxnSpPr>
          <p:nvPr/>
        </p:nvCxnSpPr>
        <p:spPr>
          <a:xfrm flipV="1">
            <a:off x="4187452" y="2664630"/>
            <a:ext cx="2407863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5B66D3D-75FC-4E78-AC95-6A40CA66D1A7}"/>
              </a:ext>
            </a:extLst>
          </p:cNvPr>
          <p:cNvCxnSpPr>
            <a:stCxn id="67" idx="0"/>
            <a:endCxn id="113" idx="2"/>
          </p:cNvCxnSpPr>
          <p:nvPr/>
        </p:nvCxnSpPr>
        <p:spPr>
          <a:xfrm flipV="1">
            <a:off x="5180607" y="2664630"/>
            <a:ext cx="1414708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0BD66736-073B-4D6D-839E-05D0504BE52E}"/>
              </a:ext>
            </a:extLst>
          </p:cNvPr>
          <p:cNvCxnSpPr>
            <a:cxnSpLocks/>
            <a:stCxn id="71" idx="0"/>
            <a:endCxn id="113" idx="2"/>
          </p:cNvCxnSpPr>
          <p:nvPr/>
        </p:nvCxnSpPr>
        <p:spPr>
          <a:xfrm flipV="1">
            <a:off x="6149959" y="2664630"/>
            <a:ext cx="44535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DE61E97-D9A5-4313-A4A2-654E2FEA5305}"/>
              </a:ext>
            </a:extLst>
          </p:cNvPr>
          <p:cNvCxnSpPr>
            <a:stCxn id="75" idx="0"/>
            <a:endCxn id="113" idx="2"/>
          </p:cNvCxnSpPr>
          <p:nvPr/>
        </p:nvCxnSpPr>
        <p:spPr>
          <a:xfrm flipH="1" flipV="1">
            <a:off x="6595315" y="2664630"/>
            <a:ext cx="55267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EC3D5B93-A767-49FF-8626-24EBE9A224D5}"/>
              </a:ext>
            </a:extLst>
          </p:cNvPr>
          <p:cNvCxnSpPr>
            <a:stCxn id="79" idx="0"/>
            <a:endCxn id="113" idx="2"/>
          </p:cNvCxnSpPr>
          <p:nvPr/>
        </p:nvCxnSpPr>
        <p:spPr>
          <a:xfrm flipH="1" flipV="1">
            <a:off x="6595315" y="2664630"/>
            <a:ext cx="1535500" cy="5705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B5E47F70-3D88-46B2-9FB4-D6EB5B9CCBA4}"/>
              </a:ext>
            </a:extLst>
          </p:cNvPr>
          <p:cNvCxnSpPr>
            <a:stCxn id="83" idx="0"/>
            <a:endCxn id="113" idx="2"/>
          </p:cNvCxnSpPr>
          <p:nvPr/>
        </p:nvCxnSpPr>
        <p:spPr>
          <a:xfrm flipH="1" flipV="1">
            <a:off x="6595315" y="2664630"/>
            <a:ext cx="237981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/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blipFill>
                <a:blip r:embed="rId17"/>
                <a:stretch>
                  <a:fillRect r="-65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/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blipFill>
                <a:blip r:embed="rId18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/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blipFill>
                <a:blip r:embed="rId19"/>
                <a:stretch>
                  <a:fillRect r="-806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/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blipFill>
                <a:blip r:embed="rId20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/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blipFill>
                <a:blip r:embed="rId21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/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blipFill>
                <a:blip r:embed="rId22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/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blipFill>
                <a:blip r:embed="rId23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F08A8C05-4AAE-4453-A35E-2C618B390CAC}"/>
              </a:ext>
            </a:extLst>
          </p:cNvPr>
          <p:cNvCxnSpPr>
            <a:stCxn id="75" idx="0"/>
            <a:endCxn id="132" idx="2"/>
          </p:cNvCxnSpPr>
          <p:nvPr/>
        </p:nvCxnSpPr>
        <p:spPr>
          <a:xfrm flipH="1" flipV="1">
            <a:off x="7110626" y="1627068"/>
            <a:ext cx="37365" cy="1605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9C570274-BB55-4A75-9243-59A6DAE6E1D3}"/>
              </a:ext>
            </a:extLst>
          </p:cNvPr>
          <p:cNvCxnSpPr>
            <a:stCxn id="113" idx="0"/>
            <a:endCxn id="132" idx="2"/>
          </p:cNvCxnSpPr>
          <p:nvPr/>
        </p:nvCxnSpPr>
        <p:spPr>
          <a:xfrm flipV="1">
            <a:off x="6595315" y="1627068"/>
            <a:ext cx="515311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17C202DE-4BA1-48E9-B9AB-251A49BA088B}"/>
              </a:ext>
            </a:extLst>
          </p:cNvPr>
          <p:cNvSpPr txBox="1"/>
          <p:nvPr/>
        </p:nvSpPr>
        <p:spPr>
          <a:xfrm>
            <a:off x="788930" y="185717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142" name="菱形 141">
            <a:extLst>
              <a:ext uri="{FF2B5EF4-FFF2-40B4-BE49-F238E27FC236}">
                <a16:creationId xmlns:a16="http://schemas.microsoft.com/office/drawing/2014/main" id="{EBD96C68-856B-4D39-9AD9-7A612B250484}"/>
              </a:ext>
            </a:extLst>
          </p:cNvPr>
          <p:cNvSpPr/>
          <p:nvPr/>
        </p:nvSpPr>
        <p:spPr>
          <a:xfrm>
            <a:off x="2899952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30D034E-8411-4BB7-981F-B50A5830D4E0}"/>
              </a:ext>
            </a:extLst>
          </p:cNvPr>
          <p:cNvSpPr txBox="1"/>
          <p:nvPr/>
        </p:nvSpPr>
        <p:spPr>
          <a:xfrm>
            <a:off x="773172" y="391453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CRF</a:t>
            </a:r>
            <a:r>
              <a:rPr lang="zh-CN" altLang="en-US" dirty="0"/>
              <a:t>层</a:t>
            </a: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2CAF9CB-7712-47FD-B648-57BF2358D13B}"/>
              </a:ext>
            </a:extLst>
          </p:cNvPr>
          <p:cNvCxnSpPr>
            <a:stCxn id="128" idx="0"/>
            <a:endCxn id="142" idx="2"/>
          </p:cNvCxnSpPr>
          <p:nvPr/>
        </p:nvCxnSpPr>
        <p:spPr>
          <a:xfrm flipH="1" flipV="1">
            <a:off x="3180419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菱形 165">
            <a:extLst>
              <a:ext uri="{FF2B5EF4-FFF2-40B4-BE49-F238E27FC236}">
                <a16:creationId xmlns:a16="http://schemas.microsoft.com/office/drawing/2014/main" id="{E585B220-1164-42F8-9062-F9CDF05C7B00}"/>
              </a:ext>
            </a:extLst>
          </p:cNvPr>
          <p:cNvSpPr/>
          <p:nvPr/>
        </p:nvSpPr>
        <p:spPr>
          <a:xfrm>
            <a:off x="3879513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A0F72EDF-A1F0-4DE4-B2A0-70F8B35A4965}"/>
              </a:ext>
            </a:extLst>
          </p:cNvPr>
          <p:cNvCxnSpPr>
            <a:endCxn id="166" idx="2"/>
          </p:cNvCxnSpPr>
          <p:nvPr/>
        </p:nvCxnSpPr>
        <p:spPr>
          <a:xfrm flipH="1" flipV="1">
            <a:off x="4159980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>
            <a:extLst>
              <a:ext uri="{FF2B5EF4-FFF2-40B4-BE49-F238E27FC236}">
                <a16:creationId xmlns:a16="http://schemas.microsoft.com/office/drawing/2014/main" id="{754FD3B3-1026-47FC-B87E-D82878EFEADD}"/>
              </a:ext>
            </a:extLst>
          </p:cNvPr>
          <p:cNvSpPr/>
          <p:nvPr/>
        </p:nvSpPr>
        <p:spPr>
          <a:xfrm>
            <a:off x="4903047" y="262176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888666E1-DC55-4626-BC68-BF353DD72BAF}"/>
              </a:ext>
            </a:extLst>
          </p:cNvPr>
          <p:cNvCxnSpPr>
            <a:endCxn id="168" idx="2"/>
          </p:cNvCxnSpPr>
          <p:nvPr/>
        </p:nvCxnSpPr>
        <p:spPr>
          <a:xfrm flipH="1" flipV="1">
            <a:off x="5183514" y="758652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菱形 169">
            <a:extLst>
              <a:ext uri="{FF2B5EF4-FFF2-40B4-BE49-F238E27FC236}">
                <a16:creationId xmlns:a16="http://schemas.microsoft.com/office/drawing/2014/main" id="{826BF97C-62E0-4CEA-AE90-53D7562056AE}"/>
              </a:ext>
            </a:extLst>
          </p:cNvPr>
          <p:cNvSpPr/>
          <p:nvPr/>
        </p:nvSpPr>
        <p:spPr>
          <a:xfrm>
            <a:off x="5846939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16CA08D9-F200-4E9A-AD82-81BE0A7FBFF6}"/>
              </a:ext>
            </a:extLst>
          </p:cNvPr>
          <p:cNvCxnSpPr>
            <a:endCxn id="170" idx="2"/>
          </p:cNvCxnSpPr>
          <p:nvPr/>
        </p:nvCxnSpPr>
        <p:spPr>
          <a:xfrm flipH="1" flipV="1">
            <a:off x="6127406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菱形 171">
            <a:extLst>
              <a:ext uri="{FF2B5EF4-FFF2-40B4-BE49-F238E27FC236}">
                <a16:creationId xmlns:a16="http://schemas.microsoft.com/office/drawing/2014/main" id="{6F3DEC81-8204-452F-8A9A-3C2F8BE42D7B}"/>
              </a:ext>
            </a:extLst>
          </p:cNvPr>
          <p:cNvSpPr/>
          <p:nvPr/>
        </p:nvSpPr>
        <p:spPr>
          <a:xfrm>
            <a:off x="6826500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C9E90466-C507-407D-AA9A-383910796BF9}"/>
              </a:ext>
            </a:extLst>
          </p:cNvPr>
          <p:cNvCxnSpPr>
            <a:endCxn id="172" idx="2"/>
          </p:cNvCxnSpPr>
          <p:nvPr/>
        </p:nvCxnSpPr>
        <p:spPr>
          <a:xfrm flipH="1" flipV="1">
            <a:off x="7106967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菱形 173">
            <a:extLst>
              <a:ext uri="{FF2B5EF4-FFF2-40B4-BE49-F238E27FC236}">
                <a16:creationId xmlns:a16="http://schemas.microsoft.com/office/drawing/2014/main" id="{632B1900-5481-4842-A6CC-2AA41DF89E6F}"/>
              </a:ext>
            </a:extLst>
          </p:cNvPr>
          <p:cNvSpPr/>
          <p:nvPr/>
        </p:nvSpPr>
        <p:spPr>
          <a:xfrm>
            <a:off x="7850348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3654670E-D686-4FA6-AE58-4801529323DB}"/>
              </a:ext>
            </a:extLst>
          </p:cNvPr>
          <p:cNvCxnSpPr>
            <a:endCxn id="174" idx="2"/>
          </p:cNvCxnSpPr>
          <p:nvPr/>
        </p:nvCxnSpPr>
        <p:spPr>
          <a:xfrm flipH="1" flipV="1">
            <a:off x="8130815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菱形 175">
            <a:extLst>
              <a:ext uri="{FF2B5EF4-FFF2-40B4-BE49-F238E27FC236}">
                <a16:creationId xmlns:a16="http://schemas.microsoft.com/office/drawing/2014/main" id="{6B3F4161-8B9D-45DB-BBE8-42A4B750B752}"/>
              </a:ext>
            </a:extLst>
          </p:cNvPr>
          <p:cNvSpPr/>
          <p:nvPr/>
        </p:nvSpPr>
        <p:spPr>
          <a:xfrm>
            <a:off x="8694662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82F56962-7645-4125-A59B-5BF555CCEFCC}"/>
              </a:ext>
            </a:extLst>
          </p:cNvPr>
          <p:cNvCxnSpPr>
            <a:endCxn id="176" idx="2"/>
          </p:cNvCxnSpPr>
          <p:nvPr/>
        </p:nvCxnSpPr>
        <p:spPr>
          <a:xfrm flipH="1" flipV="1">
            <a:off x="8975129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37A4A6E8-439B-4F09-9513-36796AFC3431}"/>
              </a:ext>
            </a:extLst>
          </p:cNvPr>
          <p:cNvCxnSpPr>
            <a:stCxn id="142" idx="3"/>
            <a:endCxn id="166" idx="1"/>
          </p:cNvCxnSpPr>
          <p:nvPr/>
        </p:nvCxnSpPr>
        <p:spPr>
          <a:xfrm>
            <a:off x="3460885" y="512547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24CD86EE-EAA4-4BA9-8849-94E8A8BBDE00}"/>
              </a:ext>
            </a:extLst>
          </p:cNvPr>
          <p:cNvCxnSpPr>
            <a:stCxn id="166" idx="3"/>
            <a:endCxn id="168" idx="1"/>
          </p:cNvCxnSpPr>
          <p:nvPr/>
        </p:nvCxnSpPr>
        <p:spPr>
          <a:xfrm flipV="1">
            <a:off x="4440446" y="510414"/>
            <a:ext cx="462601" cy="2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94388EBE-9B92-4B1B-B44F-78C78DD8DE15}"/>
              </a:ext>
            </a:extLst>
          </p:cNvPr>
          <p:cNvCxnSpPr>
            <a:stCxn id="168" idx="3"/>
            <a:endCxn id="170" idx="1"/>
          </p:cNvCxnSpPr>
          <p:nvPr/>
        </p:nvCxnSpPr>
        <p:spPr>
          <a:xfrm flipV="1">
            <a:off x="5463980" y="506211"/>
            <a:ext cx="382959" cy="42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D41EEDD9-2137-4E92-B624-6D029EEC58A6}"/>
              </a:ext>
            </a:extLst>
          </p:cNvPr>
          <p:cNvCxnSpPr>
            <a:stCxn id="170" idx="3"/>
            <a:endCxn id="172" idx="1"/>
          </p:cNvCxnSpPr>
          <p:nvPr/>
        </p:nvCxnSpPr>
        <p:spPr>
          <a:xfrm>
            <a:off x="6407872" y="506211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27DE4F0B-7CD5-4F8A-BDCB-5731C540F249}"/>
              </a:ext>
            </a:extLst>
          </p:cNvPr>
          <p:cNvCxnSpPr>
            <a:stCxn id="172" idx="3"/>
            <a:endCxn id="174" idx="1"/>
          </p:cNvCxnSpPr>
          <p:nvPr/>
        </p:nvCxnSpPr>
        <p:spPr>
          <a:xfrm>
            <a:off x="7387433" y="506211"/>
            <a:ext cx="4629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E2312760-6708-460D-ACEC-4B16558DEEB7}"/>
              </a:ext>
            </a:extLst>
          </p:cNvPr>
          <p:cNvCxnSpPr>
            <a:stCxn id="174" idx="3"/>
            <a:endCxn id="176" idx="1"/>
          </p:cNvCxnSpPr>
          <p:nvPr/>
        </p:nvCxnSpPr>
        <p:spPr>
          <a:xfrm>
            <a:off x="8411281" y="506211"/>
            <a:ext cx="2833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/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blipFill>
                <a:blip r:embed="rId2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/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blipFill>
                <a:blip r:embed="rId25"/>
                <a:stretch>
                  <a:fillRect r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/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blipFill>
                <a:blip r:embed="rId26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/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blipFill>
                <a:blip r:embed="rId27"/>
                <a:stretch>
                  <a:fillRect r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/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blipFill>
                <a:blip r:embed="rId2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/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blipFill>
                <a:blip r:embed="rId29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/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blipFill>
                <a:blip r:embed="rId3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80865F-8C89-4863-B642-59CE02044BE8}"/>
              </a:ext>
            </a:extLst>
          </p:cNvPr>
          <p:cNvSpPr txBox="1"/>
          <p:nvPr/>
        </p:nvSpPr>
        <p:spPr>
          <a:xfrm>
            <a:off x="2604417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657132-45F4-4C49-8E88-B0D0EB51D81B}"/>
              </a:ext>
            </a:extLst>
          </p:cNvPr>
          <p:cNvSpPr txBox="1"/>
          <p:nvPr/>
        </p:nvSpPr>
        <p:spPr>
          <a:xfrm>
            <a:off x="3587242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5FAB83-29CE-45EA-A207-997B7618BE99}"/>
              </a:ext>
            </a:extLst>
          </p:cNvPr>
          <p:cNvSpPr txBox="1"/>
          <p:nvPr/>
        </p:nvSpPr>
        <p:spPr>
          <a:xfrm>
            <a:off x="4565718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EEB274-DFB3-4336-BC89-D9219A8C9D18}"/>
              </a:ext>
            </a:extLst>
          </p:cNvPr>
          <p:cNvSpPr txBox="1"/>
          <p:nvPr/>
        </p:nvSpPr>
        <p:spPr>
          <a:xfrm>
            <a:off x="5544194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D3A499-7CE9-4438-AFBD-F848F87892C2}"/>
              </a:ext>
            </a:extLst>
          </p:cNvPr>
          <p:cNvSpPr txBox="1"/>
          <p:nvPr/>
        </p:nvSpPr>
        <p:spPr>
          <a:xfrm>
            <a:off x="6522670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C1D63E-B41F-4B26-BC0F-877F6616A950}"/>
              </a:ext>
            </a:extLst>
          </p:cNvPr>
          <p:cNvSpPr txBox="1"/>
          <p:nvPr/>
        </p:nvSpPr>
        <p:spPr>
          <a:xfrm>
            <a:off x="7501146" y="8501847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7C63AE-CE4E-4548-8FB4-772DF7131B52}"/>
              </a:ext>
            </a:extLst>
          </p:cNvPr>
          <p:cNvSpPr txBox="1"/>
          <p:nvPr/>
        </p:nvSpPr>
        <p:spPr>
          <a:xfrm>
            <a:off x="8280185" y="8497398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0950468-1FA7-42F8-9F02-098D8FF4658B}"/>
              </a:ext>
            </a:extLst>
          </p:cNvPr>
          <p:cNvSpPr/>
          <p:nvPr/>
        </p:nvSpPr>
        <p:spPr>
          <a:xfrm>
            <a:off x="274907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097F88A-DC21-4336-803B-165A146CEE32}"/>
              </a:ext>
            </a:extLst>
          </p:cNvPr>
          <p:cNvSpPr/>
          <p:nvPr/>
        </p:nvSpPr>
        <p:spPr>
          <a:xfrm>
            <a:off x="274907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D811ADC-8D41-425A-AEAE-6A6432AF2A70}"/>
              </a:ext>
            </a:extLst>
          </p:cNvPr>
          <p:cNvSpPr/>
          <p:nvPr/>
        </p:nvSpPr>
        <p:spPr>
          <a:xfrm>
            <a:off x="274907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4A9953-4821-4589-909D-A9255317F1AF}"/>
              </a:ext>
            </a:extLst>
          </p:cNvPr>
          <p:cNvSpPr/>
          <p:nvPr/>
        </p:nvSpPr>
        <p:spPr>
          <a:xfrm>
            <a:off x="3731901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3E59AD8-8B04-4C71-A10F-D2C8053290F9}"/>
              </a:ext>
            </a:extLst>
          </p:cNvPr>
          <p:cNvSpPr/>
          <p:nvPr/>
        </p:nvSpPr>
        <p:spPr>
          <a:xfrm>
            <a:off x="3731901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666EF40-9523-4D03-8BA8-C2928942CE8E}"/>
              </a:ext>
            </a:extLst>
          </p:cNvPr>
          <p:cNvSpPr/>
          <p:nvPr/>
        </p:nvSpPr>
        <p:spPr>
          <a:xfrm>
            <a:off x="3731901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0A835BF-8942-4C14-BB4D-88B771C0C486}"/>
              </a:ext>
            </a:extLst>
          </p:cNvPr>
          <p:cNvSpPr/>
          <p:nvPr/>
        </p:nvSpPr>
        <p:spPr>
          <a:xfrm>
            <a:off x="471472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CB4EF2E-1EA3-416E-8058-405AB62F59C0}"/>
              </a:ext>
            </a:extLst>
          </p:cNvPr>
          <p:cNvSpPr/>
          <p:nvPr/>
        </p:nvSpPr>
        <p:spPr>
          <a:xfrm>
            <a:off x="471472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AE53F0-A934-4D00-8599-6D2B65F667C9}"/>
              </a:ext>
            </a:extLst>
          </p:cNvPr>
          <p:cNvSpPr/>
          <p:nvPr/>
        </p:nvSpPr>
        <p:spPr>
          <a:xfrm>
            <a:off x="471472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F7D515-740E-4A0B-912A-A95396C70FE1}"/>
              </a:ext>
            </a:extLst>
          </p:cNvPr>
          <p:cNvSpPr/>
          <p:nvPr/>
        </p:nvSpPr>
        <p:spPr>
          <a:xfrm>
            <a:off x="5697549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8BAD64-18CC-409A-A011-FC4DA816BBE5}"/>
              </a:ext>
            </a:extLst>
          </p:cNvPr>
          <p:cNvSpPr/>
          <p:nvPr/>
        </p:nvSpPr>
        <p:spPr>
          <a:xfrm>
            <a:off x="5697549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C83887D-1BD0-42D4-B94D-B30D8A9C9BC1}"/>
              </a:ext>
            </a:extLst>
          </p:cNvPr>
          <p:cNvSpPr/>
          <p:nvPr/>
        </p:nvSpPr>
        <p:spPr>
          <a:xfrm>
            <a:off x="5697549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F2A30B9-70FF-42F9-9119-A7EF779E6330}"/>
              </a:ext>
            </a:extLst>
          </p:cNvPr>
          <p:cNvSpPr/>
          <p:nvPr/>
        </p:nvSpPr>
        <p:spPr>
          <a:xfrm>
            <a:off x="6680373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0406656-0FC8-42F0-B836-5C5029EF2DFE}"/>
              </a:ext>
            </a:extLst>
          </p:cNvPr>
          <p:cNvSpPr/>
          <p:nvPr/>
        </p:nvSpPr>
        <p:spPr>
          <a:xfrm>
            <a:off x="6680373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3885844-E2ED-45F1-96E9-EC275470A678}"/>
              </a:ext>
            </a:extLst>
          </p:cNvPr>
          <p:cNvSpPr/>
          <p:nvPr/>
        </p:nvSpPr>
        <p:spPr>
          <a:xfrm>
            <a:off x="6680373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36CD816-FDD1-4921-BAE4-335E65D08E41}"/>
              </a:ext>
            </a:extLst>
          </p:cNvPr>
          <p:cNvSpPr/>
          <p:nvPr/>
        </p:nvSpPr>
        <p:spPr>
          <a:xfrm>
            <a:off x="766319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0255675-3485-4D97-B349-23E5DA335C75}"/>
              </a:ext>
            </a:extLst>
          </p:cNvPr>
          <p:cNvSpPr/>
          <p:nvPr/>
        </p:nvSpPr>
        <p:spPr>
          <a:xfrm>
            <a:off x="766319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BF9B03E-80B5-4987-9667-580B5C878B11}"/>
              </a:ext>
            </a:extLst>
          </p:cNvPr>
          <p:cNvSpPr/>
          <p:nvPr/>
        </p:nvSpPr>
        <p:spPr>
          <a:xfrm>
            <a:off x="766319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A30B823-5EE4-442B-82CB-80D91540A693}"/>
              </a:ext>
            </a:extLst>
          </p:cNvPr>
          <p:cNvSpPr/>
          <p:nvPr/>
        </p:nvSpPr>
        <p:spPr>
          <a:xfrm>
            <a:off x="850733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7FFB4DC-9B35-48E0-85BD-38BADE865C3F}"/>
              </a:ext>
            </a:extLst>
          </p:cNvPr>
          <p:cNvSpPr/>
          <p:nvPr/>
        </p:nvSpPr>
        <p:spPr>
          <a:xfrm>
            <a:off x="850733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1A943FD-0ECA-4318-BD50-50DC199E711C}"/>
              </a:ext>
            </a:extLst>
          </p:cNvPr>
          <p:cNvSpPr/>
          <p:nvPr/>
        </p:nvSpPr>
        <p:spPr>
          <a:xfrm>
            <a:off x="850733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23AA21C-67FC-4E4E-99B9-0D6647EC4EF0}"/>
              </a:ext>
            </a:extLst>
          </p:cNvPr>
          <p:cNvSpPr txBox="1"/>
          <p:nvPr/>
        </p:nvSpPr>
        <p:spPr>
          <a:xfrm>
            <a:off x="511745" y="7834365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embedding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/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/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id="{1AE962D5-FA23-4947-95D9-56C920FB11CE}"/>
              </a:ext>
            </a:extLst>
          </p:cNvPr>
          <p:cNvSpPr/>
          <p:nvPr/>
        </p:nvSpPr>
        <p:spPr>
          <a:xfrm>
            <a:off x="2674978" y="6105623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00A705E-98A4-4CD5-BD0A-2160100AC833}"/>
              </a:ext>
            </a:extLst>
          </p:cNvPr>
          <p:cNvCxnSpPr>
            <a:cxnSpLocks/>
            <a:stCxn id="30" idx="0"/>
            <a:endCxn id="55" idx="2"/>
          </p:cNvCxnSpPr>
          <p:nvPr/>
        </p:nvCxnSpPr>
        <p:spPr>
          <a:xfrm flipH="1" flipV="1">
            <a:off x="295544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/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/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8E8E7F09-8B2B-40EF-9DCE-22A421595D11}"/>
              </a:ext>
            </a:extLst>
          </p:cNvPr>
          <p:cNvSpPr/>
          <p:nvPr/>
        </p:nvSpPr>
        <p:spPr>
          <a:xfrm>
            <a:off x="3645559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5981933-1524-4549-ADAA-2F73CEA9D71F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3926025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/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/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3CA0756F-AFFC-4422-ADFB-178C88F956F6}"/>
              </a:ext>
            </a:extLst>
          </p:cNvPr>
          <p:cNvSpPr/>
          <p:nvPr/>
        </p:nvSpPr>
        <p:spPr>
          <a:xfrm>
            <a:off x="4638714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9DA1397-846D-438F-BBDC-95E83937D809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919180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/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/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8EBA9938-6AF1-4B82-AC9A-31AEAE0DA2D9}"/>
              </a:ext>
            </a:extLst>
          </p:cNvPr>
          <p:cNvSpPr/>
          <p:nvPr/>
        </p:nvSpPr>
        <p:spPr>
          <a:xfrm>
            <a:off x="560806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B98A377-8184-4678-8B0C-08D420892999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88853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/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/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67815107-268F-46AE-A63E-E142EF4C6E78}"/>
              </a:ext>
            </a:extLst>
          </p:cNvPr>
          <p:cNvSpPr/>
          <p:nvPr/>
        </p:nvSpPr>
        <p:spPr>
          <a:xfrm>
            <a:off x="6606098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AD31F3F-10B0-47C8-9959-80FB9D11C7AB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88656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/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/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84AC49A3-0341-40F1-81E7-6CE52A43B4E5}"/>
              </a:ext>
            </a:extLst>
          </p:cNvPr>
          <p:cNvSpPr/>
          <p:nvPr/>
        </p:nvSpPr>
        <p:spPr>
          <a:xfrm>
            <a:off x="7588922" y="6107909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6AFA612-F5C2-4ABC-8DC0-5CBA5A5062FD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869388" y="7374528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/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/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6A8259DC-325C-44A7-96FD-4BE22745F714}"/>
              </a:ext>
            </a:extLst>
          </p:cNvPr>
          <p:cNvSpPr/>
          <p:nvPr/>
        </p:nvSpPr>
        <p:spPr>
          <a:xfrm>
            <a:off x="843323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A1B7A71-9E31-42C0-B4D1-6A3E8A4407F7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71370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07E499A-972E-49F7-ACA3-62D13E9EC9C9}"/>
              </a:ext>
            </a:extLst>
          </p:cNvPr>
          <p:cNvCxnSpPr>
            <a:stCxn id="53" idx="3"/>
            <a:endCxn id="57" idx="1"/>
          </p:cNvCxnSpPr>
          <p:nvPr/>
        </p:nvCxnSpPr>
        <p:spPr>
          <a:xfrm>
            <a:off x="3129430" y="6995330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2E42F02-2605-44C2-B39A-80BEF5A16A2D}"/>
              </a:ext>
            </a:extLst>
          </p:cNvPr>
          <p:cNvCxnSpPr>
            <a:stCxn id="57" idx="3"/>
            <a:endCxn id="61" idx="1"/>
          </p:cNvCxnSpPr>
          <p:nvPr/>
        </p:nvCxnSpPr>
        <p:spPr>
          <a:xfrm>
            <a:off x="4100011" y="6995330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4E9BB3-E6EE-4B9C-AAB9-2D39050982A0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5093166" y="6995330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6D9DD0E-533B-48EA-8BEE-D83FEBC381F0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6062518" y="6995330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66ACCD9-5BC4-4F8F-A1F5-23959F858468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7060550" y="6995330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47ED3D23-703C-4BBA-9CD5-AFCF738AD60E}"/>
              </a:ext>
            </a:extLst>
          </p:cNvPr>
          <p:cNvCxnSpPr>
            <a:stCxn id="73" idx="3"/>
            <a:endCxn id="77" idx="1"/>
          </p:cNvCxnSpPr>
          <p:nvPr/>
        </p:nvCxnSpPr>
        <p:spPr>
          <a:xfrm flipV="1">
            <a:off x="8043374" y="6995330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C8FFF56-90CA-4055-9E28-2128689EB1E1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>
            <a:off x="8043373" y="64149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74B4B21-B5A1-491D-A73E-564FDE34982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 flipV="1">
            <a:off x="7060549" y="64149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1DB0DC-9A2B-4D13-91D7-4A7F22ED3A51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6062517" y="64149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B0AC977D-3512-4D20-B256-BFDBD2859C3B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5093165" y="64149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999F310-4A8D-456E-95B8-BDEDA46CAE98}"/>
              </a:ext>
            </a:extLst>
          </p:cNvPr>
          <p:cNvCxnSpPr>
            <a:stCxn id="62" idx="1"/>
            <a:endCxn id="58" idx="3"/>
          </p:cNvCxnSpPr>
          <p:nvPr/>
        </p:nvCxnSpPr>
        <p:spPr>
          <a:xfrm flipH="1">
            <a:off x="4100010" y="64149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31EC6A0A-10F4-40CD-9678-D0D8DD55F243}"/>
              </a:ext>
            </a:extLst>
          </p:cNvPr>
          <p:cNvCxnSpPr>
            <a:stCxn id="58" idx="1"/>
            <a:endCxn id="54" idx="3"/>
          </p:cNvCxnSpPr>
          <p:nvPr/>
        </p:nvCxnSpPr>
        <p:spPr>
          <a:xfrm flipH="1">
            <a:off x="3129429" y="64149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00BF36A-F0D6-4841-B97C-8AB324D8C209}"/>
              </a:ext>
            </a:extLst>
          </p:cNvPr>
          <p:cNvSpPr txBox="1"/>
          <p:nvPr/>
        </p:nvSpPr>
        <p:spPr>
          <a:xfrm>
            <a:off x="511745" y="655426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F20A7C4-0FFE-4667-B404-3EFFD701622D}"/>
              </a:ext>
            </a:extLst>
          </p:cNvPr>
          <p:cNvCxnSpPr>
            <a:cxnSpLocks/>
          </p:cNvCxnSpPr>
          <p:nvPr/>
        </p:nvCxnSpPr>
        <p:spPr>
          <a:xfrm flipH="1" flipV="1">
            <a:off x="2955443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可选过程 94">
            <a:extLst>
              <a:ext uri="{FF2B5EF4-FFF2-40B4-BE49-F238E27FC236}">
                <a16:creationId xmlns:a16="http://schemas.microsoft.com/office/drawing/2014/main" id="{C8B101F0-B6D2-4CE8-A2A5-FE7A1B113F11}"/>
              </a:ext>
            </a:extLst>
          </p:cNvPr>
          <p:cNvSpPr/>
          <p:nvPr/>
        </p:nvSpPr>
        <p:spPr>
          <a:xfrm>
            <a:off x="2674978" y="509578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0EB45AF2-E686-433A-94EB-ECD6345F3B5B}"/>
              </a:ext>
            </a:extLst>
          </p:cNvPr>
          <p:cNvSpPr/>
          <p:nvPr/>
        </p:nvSpPr>
        <p:spPr>
          <a:xfrm>
            <a:off x="9421046" y="172940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流程图: 可选过程 98">
            <a:extLst>
              <a:ext uri="{FF2B5EF4-FFF2-40B4-BE49-F238E27FC236}">
                <a16:creationId xmlns:a16="http://schemas.microsoft.com/office/drawing/2014/main" id="{8360CA77-10AD-4D79-BCDF-1ED3A0B52BCA}"/>
              </a:ext>
            </a:extLst>
          </p:cNvPr>
          <p:cNvSpPr/>
          <p:nvPr/>
        </p:nvSpPr>
        <p:spPr>
          <a:xfrm>
            <a:off x="2674978" y="3935008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流程图: 可选过程 99">
            <a:extLst>
              <a:ext uri="{FF2B5EF4-FFF2-40B4-BE49-F238E27FC236}">
                <a16:creationId xmlns:a16="http://schemas.microsoft.com/office/drawing/2014/main" id="{6C578E06-FA40-4B64-90EA-B5C1F3D4A99B}"/>
              </a:ext>
            </a:extLst>
          </p:cNvPr>
          <p:cNvSpPr/>
          <p:nvPr/>
        </p:nvSpPr>
        <p:spPr>
          <a:xfrm>
            <a:off x="2674978" y="277810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240133A-222D-438A-B4B3-26D047D67C96}"/>
              </a:ext>
            </a:extLst>
          </p:cNvPr>
          <p:cNvCxnSpPr>
            <a:cxnSpLocks/>
          </p:cNvCxnSpPr>
          <p:nvPr/>
        </p:nvCxnSpPr>
        <p:spPr>
          <a:xfrm>
            <a:off x="2431753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5486CF6D-E3E1-493F-9DCE-5A14700565C6}"/>
              </a:ext>
            </a:extLst>
          </p:cNvPr>
          <p:cNvCxnSpPr>
            <a:cxnSpLocks/>
          </p:cNvCxnSpPr>
          <p:nvPr/>
        </p:nvCxnSpPr>
        <p:spPr>
          <a:xfrm flipV="1">
            <a:off x="2431753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9C4167D-E39B-4F11-A25C-F5BF7CF2A97C}"/>
              </a:ext>
            </a:extLst>
          </p:cNvPr>
          <p:cNvCxnSpPr>
            <a:cxnSpLocks/>
          </p:cNvCxnSpPr>
          <p:nvPr/>
        </p:nvCxnSpPr>
        <p:spPr>
          <a:xfrm flipH="1" flipV="1">
            <a:off x="2955442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227EE8C3-F58C-4DEF-91B5-30CD0B49DE5B}"/>
              </a:ext>
            </a:extLst>
          </p:cNvPr>
          <p:cNvCxnSpPr>
            <a:cxnSpLocks/>
          </p:cNvCxnSpPr>
          <p:nvPr/>
        </p:nvCxnSpPr>
        <p:spPr>
          <a:xfrm flipH="1">
            <a:off x="2431753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E024F0BF-A2AF-4AF9-99E6-5C078DADC301}"/>
              </a:ext>
            </a:extLst>
          </p:cNvPr>
          <p:cNvCxnSpPr>
            <a:cxnSpLocks/>
          </p:cNvCxnSpPr>
          <p:nvPr/>
        </p:nvCxnSpPr>
        <p:spPr>
          <a:xfrm flipH="1" flipV="1">
            <a:off x="2955441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DB11A46C-CE65-4633-83E2-379DAC230133}"/>
              </a:ext>
            </a:extLst>
          </p:cNvPr>
          <p:cNvCxnSpPr>
            <a:cxnSpLocks/>
          </p:cNvCxnSpPr>
          <p:nvPr/>
        </p:nvCxnSpPr>
        <p:spPr>
          <a:xfrm flipH="1">
            <a:off x="2431753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可选过程 109">
            <a:extLst>
              <a:ext uri="{FF2B5EF4-FFF2-40B4-BE49-F238E27FC236}">
                <a16:creationId xmlns:a16="http://schemas.microsoft.com/office/drawing/2014/main" id="{3C0230CE-E895-47A7-89D3-8AB66ACB022D}"/>
              </a:ext>
            </a:extLst>
          </p:cNvPr>
          <p:cNvSpPr/>
          <p:nvPr/>
        </p:nvSpPr>
        <p:spPr>
          <a:xfrm>
            <a:off x="2553525" y="1593609"/>
            <a:ext cx="6658924" cy="92222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7278C05C-B187-4290-904C-69DDF9998B8C}"/>
              </a:ext>
            </a:extLst>
          </p:cNvPr>
          <p:cNvSpPr/>
          <p:nvPr/>
        </p:nvSpPr>
        <p:spPr>
          <a:xfrm>
            <a:off x="2712024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31D6656-3B28-4F8C-89AB-F3416DF1DBBB}"/>
              </a:ext>
            </a:extLst>
          </p:cNvPr>
          <p:cNvCxnSpPr>
            <a:endCxn id="112" idx="4"/>
          </p:cNvCxnSpPr>
          <p:nvPr/>
        </p:nvCxnSpPr>
        <p:spPr>
          <a:xfrm flipV="1">
            <a:off x="2955441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65BAECB-35C2-43B2-99D1-9E616F5AF115}"/>
              </a:ext>
            </a:extLst>
          </p:cNvPr>
          <p:cNvCxnSpPr/>
          <p:nvPr/>
        </p:nvCxnSpPr>
        <p:spPr>
          <a:xfrm flipV="1">
            <a:off x="2959725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/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blipFill>
                <a:blip r:embed="rId1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/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91DA4F38-D455-4812-979A-2E899FA39EA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7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87450753-5592-48A5-A900-D62103936F5F}"/>
              </a:ext>
            </a:extLst>
          </p:cNvPr>
          <p:cNvCxnSpPr>
            <a:cxnSpLocks/>
          </p:cNvCxnSpPr>
          <p:nvPr/>
        </p:nvCxnSpPr>
        <p:spPr>
          <a:xfrm>
            <a:off x="3404487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9EBCBDDC-0909-4ADC-998C-86319DA9985C}"/>
              </a:ext>
            </a:extLst>
          </p:cNvPr>
          <p:cNvCxnSpPr>
            <a:cxnSpLocks/>
          </p:cNvCxnSpPr>
          <p:nvPr/>
        </p:nvCxnSpPr>
        <p:spPr>
          <a:xfrm flipV="1">
            <a:off x="3404487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7E95D74C-C01B-4CE2-BF16-712AD0CD144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6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08C2F055-5932-4FD4-B2F8-DA94FC6CD24B}"/>
              </a:ext>
            </a:extLst>
          </p:cNvPr>
          <p:cNvCxnSpPr>
            <a:cxnSpLocks/>
          </p:cNvCxnSpPr>
          <p:nvPr/>
        </p:nvCxnSpPr>
        <p:spPr>
          <a:xfrm flipH="1">
            <a:off x="3404487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B0FEAF80-B442-4D34-A3CE-89A42D89DF88}"/>
              </a:ext>
            </a:extLst>
          </p:cNvPr>
          <p:cNvCxnSpPr>
            <a:cxnSpLocks/>
          </p:cNvCxnSpPr>
          <p:nvPr/>
        </p:nvCxnSpPr>
        <p:spPr>
          <a:xfrm flipH="1" flipV="1">
            <a:off x="3928175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DF3EABEB-68D5-48D4-A33C-EA93ECF0B950}"/>
              </a:ext>
            </a:extLst>
          </p:cNvPr>
          <p:cNvCxnSpPr>
            <a:cxnSpLocks/>
          </p:cNvCxnSpPr>
          <p:nvPr/>
        </p:nvCxnSpPr>
        <p:spPr>
          <a:xfrm flipH="1">
            <a:off x="3404487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30DD3F75-AC6F-45C5-81BA-645BAA05BE4F}"/>
              </a:ext>
            </a:extLst>
          </p:cNvPr>
          <p:cNvSpPr/>
          <p:nvPr/>
        </p:nvSpPr>
        <p:spPr>
          <a:xfrm>
            <a:off x="3684758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22868F29-89EE-41B3-A825-90134CBB4712}"/>
              </a:ext>
            </a:extLst>
          </p:cNvPr>
          <p:cNvCxnSpPr>
            <a:cxnSpLocks/>
            <a:endCxn id="146" idx="2"/>
          </p:cNvCxnSpPr>
          <p:nvPr/>
        </p:nvCxnSpPr>
        <p:spPr>
          <a:xfrm>
            <a:off x="3404487" y="2055151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CE9A73D-19F0-4C10-A10E-27D0FF76A32F}"/>
              </a:ext>
            </a:extLst>
          </p:cNvPr>
          <p:cNvCxnSpPr>
            <a:endCxn id="146" idx="4"/>
          </p:cNvCxnSpPr>
          <p:nvPr/>
        </p:nvCxnSpPr>
        <p:spPr>
          <a:xfrm flipV="1">
            <a:off x="3928175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377F90F8-30FE-4496-987F-426735B78A81}"/>
              </a:ext>
            </a:extLst>
          </p:cNvPr>
          <p:cNvCxnSpPr/>
          <p:nvPr/>
        </p:nvCxnSpPr>
        <p:spPr>
          <a:xfrm flipV="1">
            <a:off x="3932459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/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blipFill>
                <a:blip r:embed="rId18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/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C77447E5-B31F-47B0-9CDE-CEBF6FA3DFF3}"/>
              </a:ext>
            </a:extLst>
          </p:cNvPr>
          <p:cNvCxnSpPr>
            <a:cxnSpLocks/>
          </p:cNvCxnSpPr>
          <p:nvPr/>
        </p:nvCxnSpPr>
        <p:spPr>
          <a:xfrm flipH="1" flipV="1">
            <a:off x="4927790" y="573257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60A83FDF-9F26-443C-AE6D-6FBF6F7FC92D}"/>
              </a:ext>
            </a:extLst>
          </p:cNvPr>
          <p:cNvCxnSpPr>
            <a:cxnSpLocks/>
          </p:cNvCxnSpPr>
          <p:nvPr/>
        </p:nvCxnSpPr>
        <p:spPr>
          <a:xfrm>
            <a:off x="4404100" y="5944590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45D5B142-B9A0-4B56-BA6D-0E56BC6C6CEE}"/>
              </a:ext>
            </a:extLst>
          </p:cNvPr>
          <p:cNvCxnSpPr>
            <a:cxnSpLocks/>
          </p:cNvCxnSpPr>
          <p:nvPr/>
        </p:nvCxnSpPr>
        <p:spPr>
          <a:xfrm flipV="1">
            <a:off x="4404100" y="2046492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2365FF1-75DE-4CFC-A262-82C59A18AC76}"/>
              </a:ext>
            </a:extLst>
          </p:cNvPr>
          <p:cNvCxnSpPr>
            <a:cxnSpLocks/>
          </p:cNvCxnSpPr>
          <p:nvPr/>
        </p:nvCxnSpPr>
        <p:spPr>
          <a:xfrm flipH="1" flipV="1">
            <a:off x="4927789" y="456774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E75F4EB2-9814-4018-BB50-90478324A8DB}"/>
              </a:ext>
            </a:extLst>
          </p:cNvPr>
          <p:cNvCxnSpPr>
            <a:cxnSpLocks/>
          </p:cNvCxnSpPr>
          <p:nvPr/>
        </p:nvCxnSpPr>
        <p:spPr>
          <a:xfrm flipH="1">
            <a:off x="4404100" y="4926459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B2456C2-F498-4CEF-A336-DE7A813B275F}"/>
              </a:ext>
            </a:extLst>
          </p:cNvPr>
          <p:cNvCxnSpPr>
            <a:cxnSpLocks/>
          </p:cNvCxnSpPr>
          <p:nvPr/>
        </p:nvCxnSpPr>
        <p:spPr>
          <a:xfrm flipH="1" flipV="1">
            <a:off x="4927788" y="340393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4D4B985B-D28E-4410-ADB8-E3541C2B7FE9}"/>
              </a:ext>
            </a:extLst>
          </p:cNvPr>
          <p:cNvCxnSpPr>
            <a:cxnSpLocks/>
          </p:cNvCxnSpPr>
          <p:nvPr/>
        </p:nvCxnSpPr>
        <p:spPr>
          <a:xfrm flipH="1">
            <a:off x="4404100" y="3762651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231BDF38-0009-4925-9A43-CCEE3DF4CDE5}"/>
              </a:ext>
            </a:extLst>
          </p:cNvPr>
          <p:cNvSpPr/>
          <p:nvPr/>
        </p:nvSpPr>
        <p:spPr>
          <a:xfrm>
            <a:off x="4684371" y="1829980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3593D69B-772D-43F8-A84C-591123D14C8C}"/>
              </a:ext>
            </a:extLst>
          </p:cNvPr>
          <p:cNvCxnSpPr>
            <a:cxnSpLocks/>
            <a:endCxn id="159" idx="2"/>
          </p:cNvCxnSpPr>
          <p:nvPr/>
        </p:nvCxnSpPr>
        <p:spPr>
          <a:xfrm>
            <a:off x="4404100" y="2046925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AB2CCE85-0145-4415-A718-7DD95E0099EA}"/>
              </a:ext>
            </a:extLst>
          </p:cNvPr>
          <p:cNvCxnSpPr>
            <a:endCxn id="159" idx="4"/>
          </p:cNvCxnSpPr>
          <p:nvPr/>
        </p:nvCxnSpPr>
        <p:spPr>
          <a:xfrm flipV="1">
            <a:off x="4927788" y="226386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3A15AE-94FA-4E95-ABD4-8CD5C4FB3513}"/>
              </a:ext>
            </a:extLst>
          </p:cNvPr>
          <p:cNvCxnSpPr/>
          <p:nvPr/>
        </p:nvCxnSpPr>
        <p:spPr>
          <a:xfrm flipV="1">
            <a:off x="4932072" y="1329951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/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blipFill>
                <a:blip r:embed="rId2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/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A34D026-A433-4F71-8DD0-E687CBEAFC07}"/>
              </a:ext>
            </a:extLst>
          </p:cNvPr>
          <p:cNvCxnSpPr>
            <a:cxnSpLocks/>
          </p:cNvCxnSpPr>
          <p:nvPr/>
        </p:nvCxnSpPr>
        <p:spPr>
          <a:xfrm flipH="1" flipV="1">
            <a:off x="5898015" y="574943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1764F66A-57C9-42BB-9BD6-B471E8090FD4}"/>
              </a:ext>
            </a:extLst>
          </p:cNvPr>
          <p:cNvCxnSpPr>
            <a:cxnSpLocks/>
          </p:cNvCxnSpPr>
          <p:nvPr/>
        </p:nvCxnSpPr>
        <p:spPr>
          <a:xfrm>
            <a:off x="5374325" y="5961448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8E1B5F65-0110-4326-8166-FF38EAC47C08}"/>
              </a:ext>
            </a:extLst>
          </p:cNvPr>
          <p:cNvCxnSpPr>
            <a:cxnSpLocks/>
          </p:cNvCxnSpPr>
          <p:nvPr/>
        </p:nvCxnSpPr>
        <p:spPr>
          <a:xfrm flipV="1">
            <a:off x="5374325" y="2063350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FD462F3-24DA-4A44-B237-76C05A451F93}"/>
              </a:ext>
            </a:extLst>
          </p:cNvPr>
          <p:cNvCxnSpPr>
            <a:cxnSpLocks/>
          </p:cNvCxnSpPr>
          <p:nvPr/>
        </p:nvCxnSpPr>
        <p:spPr>
          <a:xfrm flipH="1" flipV="1">
            <a:off x="5898014" y="45846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13EBD3ED-92DD-4830-81C2-584B55CCF3DB}"/>
              </a:ext>
            </a:extLst>
          </p:cNvPr>
          <p:cNvCxnSpPr>
            <a:cxnSpLocks/>
          </p:cNvCxnSpPr>
          <p:nvPr/>
        </p:nvCxnSpPr>
        <p:spPr>
          <a:xfrm flipH="1">
            <a:off x="5374325" y="4943317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B7BDF4AB-4989-41DF-A1B8-4357B038F91F}"/>
              </a:ext>
            </a:extLst>
          </p:cNvPr>
          <p:cNvCxnSpPr>
            <a:cxnSpLocks/>
          </p:cNvCxnSpPr>
          <p:nvPr/>
        </p:nvCxnSpPr>
        <p:spPr>
          <a:xfrm flipH="1" flipV="1">
            <a:off x="5898013" y="342079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476DC69F-9E29-4497-A16C-D9493BC6661D}"/>
              </a:ext>
            </a:extLst>
          </p:cNvPr>
          <p:cNvCxnSpPr>
            <a:cxnSpLocks/>
          </p:cNvCxnSpPr>
          <p:nvPr/>
        </p:nvCxnSpPr>
        <p:spPr>
          <a:xfrm flipH="1">
            <a:off x="5374325" y="3779509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>
            <a:extLst>
              <a:ext uri="{FF2B5EF4-FFF2-40B4-BE49-F238E27FC236}">
                <a16:creationId xmlns:a16="http://schemas.microsoft.com/office/drawing/2014/main" id="{8C8470E6-6F6A-4BC6-AE29-B64940642E81}"/>
              </a:ext>
            </a:extLst>
          </p:cNvPr>
          <p:cNvSpPr/>
          <p:nvPr/>
        </p:nvSpPr>
        <p:spPr>
          <a:xfrm>
            <a:off x="5654596" y="1846838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737D8FC2-C1FB-4441-BE50-0BDED2ECFE05}"/>
              </a:ext>
            </a:extLst>
          </p:cNvPr>
          <p:cNvCxnSpPr>
            <a:cxnSpLocks/>
            <a:endCxn id="172" idx="2"/>
          </p:cNvCxnSpPr>
          <p:nvPr/>
        </p:nvCxnSpPr>
        <p:spPr>
          <a:xfrm>
            <a:off x="5374325" y="2063783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52A57DA-5AFD-4E26-AEB8-8025C4478151}"/>
              </a:ext>
            </a:extLst>
          </p:cNvPr>
          <p:cNvCxnSpPr>
            <a:endCxn id="172" idx="4"/>
          </p:cNvCxnSpPr>
          <p:nvPr/>
        </p:nvCxnSpPr>
        <p:spPr>
          <a:xfrm flipV="1">
            <a:off x="5898013" y="228072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F181D11D-D100-478D-93B8-B8686BEBC6B8}"/>
              </a:ext>
            </a:extLst>
          </p:cNvPr>
          <p:cNvCxnSpPr/>
          <p:nvPr/>
        </p:nvCxnSpPr>
        <p:spPr>
          <a:xfrm flipV="1">
            <a:off x="5902297" y="134680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/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blipFill>
                <a:blip r:embed="rId2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/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45BDA595-092D-4D66-8BF7-C31273297876}"/>
              </a:ext>
            </a:extLst>
          </p:cNvPr>
          <p:cNvCxnSpPr>
            <a:cxnSpLocks/>
          </p:cNvCxnSpPr>
          <p:nvPr/>
        </p:nvCxnSpPr>
        <p:spPr>
          <a:xfrm flipH="1" flipV="1">
            <a:off x="6876811" y="574208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2750419B-7617-4D9B-8552-FAC3DCE08AA9}"/>
              </a:ext>
            </a:extLst>
          </p:cNvPr>
          <p:cNvCxnSpPr>
            <a:cxnSpLocks/>
          </p:cNvCxnSpPr>
          <p:nvPr/>
        </p:nvCxnSpPr>
        <p:spPr>
          <a:xfrm>
            <a:off x="6353121" y="5954101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AA089431-5BFE-4C50-8232-7E2DC736925B}"/>
              </a:ext>
            </a:extLst>
          </p:cNvPr>
          <p:cNvCxnSpPr>
            <a:cxnSpLocks/>
          </p:cNvCxnSpPr>
          <p:nvPr/>
        </p:nvCxnSpPr>
        <p:spPr>
          <a:xfrm flipV="1">
            <a:off x="6353121" y="2056003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D0EE0C73-5113-4CA0-8DCE-DAD40D1BC273}"/>
              </a:ext>
            </a:extLst>
          </p:cNvPr>
          <p:cNvCxnSpPr>
            <a:cxnSpLocks/>
          </p:cNvCxnSpPr>
          <p:nvPr/>
        </p:nvCxnSpPr>
        <p:spPr>
          <a:xfrm flipH="1" flipV="1">
            <a:off x="6876810" y="457725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3C33E5A2-5922-4D41-86E0-FA3056114B25}"/>
              </a:ext>
            </a:extLst>
          </p:cNvPr>
          <p:cNvCxnSpPr>
            <a:cxnSpLocks/>
          </p:cNvCxnSpPr>
          <p:nvPr/>
        </p:nvCxnSpPr>
        <p:spPr>
          <a:xfrm flipH="1">
            <a:off x="6353121" y="4935970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E9C6E19F-EEC1-48D0-AB5A-2E0CFC9BA8FB}"/>
              </a:ext>
            </a:extLst>
          </p:cNvPr>
          <p:cNvCxnSpPr>
            <a:cxnSpLocks/>
          </p:cNvCxnSpPr>
          <p:nvPr/>
        </p:nvCxnSpPr>
        <p:spPr>
          <a:xfrm flipH="1" flipV="1">
            <a:off x="6876809" y="341344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EEFDF1F3-D996-4F0A-8D0C-F7B129CCCCBD}"/>
              </a:ext>
            </a:extLst>
          </p:cNvPr>
          <p:cNvCxnSpPr>
            <a:cxnSpLocks/>
          </p:cNvCxnSpPr>
          <p:nvPr/>
        </p:nvCxnSpPr>
        <p:spPr>
          <a:xfrm flipH="1">
            <a:off x="6353121" y="3772162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>
            <a:extLst>
              <a:ext uri="{FF2B5EF4-FFF2-40B4-BE49-F238E27FC236}">
                <a16:creationId xmlns:a16="http://schemas.microsoft.com/office/drawing/2014/main" id="{E7F1196E-DE16-4BC6-9AD9-4C4A2C2DC45C}"/>
              </a:ext>
            </a:extLst>
          </p:cNvPr>
          <p:cNvSpPr/>
          <p:nvPr/>
        </p:nvSpPr>
        <p:spPr>
          <a:xfrm>
            <a:off x="6633392" y="1839491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19F8EDF-8F01-460C-BF63-325C5D7D3AEE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6353121" y="2056436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6E262ADF-93D6-4FA7-8064-A1DE9EBCCD18}"/>
              </a:ext>
            </a:extLst>
          </p:cNvPr>
          <p:cNvCxnSpPr>
            <a:endCxn id="185" idx="4"/>
          </p:cNvCxnSpPr>
          <p:nvPr/>
        </p:nvCxnSpPr>
        <p:spPr>
          <a:xfrm flipV="1">
            <a:off x="6876809" y="227338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B999D8C3-2ACE-44B4-984C-653842CEE936}"/>
              </a:ext>
            </a:extLst>
          </p:cNvPr>
          <p:cNvCxnSpPr/>
          <p:nvPr/>
        </p:nvCxnSpPr>
        <p:spPr>
          <a:xfrm flipV="1">
            <a:off x="6881093" y="1339462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/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blipFill>
                <a:blip r:embed="rId2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/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EB9E9E2F-9B4C-48D5-9D32-CEE20207529F}"/>
              </a:ext>
            </a:extLst>
          </p:cNvPr>
          <p:cNvCxnSpPr>
            <a:cxnSpLocks/>
          </p:cNvCxnSpPr>
          <p:nvPr/>
        </p:nvCxnSpPr>
        <p:spPr>
          <a:xfrm flipH="1" flipV="1">
            <a:off x="7857906" y="574278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39D06B20-7EFE-47BF-8590-BC4CAECFD77C}"/>
              </a:ext>
            </a:extLst>
          </p:cNvPr>
          <p:cNvCxnSpPr>
            <a:cxnSpLocks/>
          </p:cNvCxnSpPr>
          <p:nvPr/>
        </p:nvCxnSpPr>
        <p:spPr>
          <a:xfrm>
            <a:off x="7334216" y="5954799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BC6195B1-FE6E-437E-9889-8BFC3406803B}"/>
              </a:ext>
            </a:extLst>
          </p:cNvPr>
          <p:cNvCxnSpPr>
            <a:cxnSpLocks/>
          </p:cNvCxnSpPr>
          <p:nvPr/>
        </p:nvCxnSpPr>
        <p:spPr>
          <a:xfrm flipV="1">
            <a:off x="7334216" y="2056701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B5740276-9F67-46E0-A612-175AAD8A8A0C}"/>
              </a:ext>
            </a:extLst>
          </p:cNvPr>
          <p:cNvCxnSpPr>
            <a:cxnSpLocks/>
          </p:cNvCxnSpPr>
          <p:nvPr/>
        </p:nvCxnSpPr>
        <p:spPr>
          <a:xfrm flipH="1" flipV="1">
            <a:off x="7857905" y="457795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A485C7D1-42AF-4E8E-91EA-37FFCFF19F0E}"/>
              </a:ext>
            </a:extLst>
          </p:cNvPr>
          <p:cNvCxnSpPr>
            <a:cxnSpLocks/>
          </p:cNvCxnSpPr>
          <p:nvPr/>
        </p:nvCxnSpPr>
        <p:spPr>
          <a:xfrm flipH="1">
            <a:off x="7334216" y="4936668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6DF4827C-327F-4567-BD00-B8E7B00BAE69}"/>
              </a:ext>
            </a:extLst>
          </p:cNvPr>
          <p:cNvCxnSpPr>
            <a:cxnSpLocks/>
          </p:cNvCxnSpPr>
          <p:nvPr/>
        </p:nvCxnSpPr>
        <p:spPr>
          <a:xfrm flipH="1" flipV="1">
            <a:off x="7857904" y="34141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20FEFCD8-6B28-49F3-87B8-9DAA3C820962}"/>
              </a:ext>
            </a:extLst>
          </p:cNvPr>
          <p:cNvCxnSpPr>
            <a:cxnSpLocks/>
          </p:cNvCxnSpPr>
          <p:nvPr/>
        </p:nvCxnSpPr>
        <p:spPr>
          <a:xfrm flipH="1">
            <a:off x="7334216" y="3772860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>
            <a:extLst>
              <a:ext uri="{FF2B5EF4-FFF2-40B4-BE49-F238E27FC236}">
                <a16:creationId xmlns:a16="http://schemas.microsoft.com/office/drawing/2014/main" id="{D9FA375E-54AC-4D65-AC21-282003B0BA0E}"/>
              </a:ext>
            </a:extLst>
          </p:cNvPr>
          <p:cNvSpPr/>
          <p:nvPr/>
        </p:nvSpPr>
        <p:spPr>
          <a:xfrm>
            <a:off x="7614487" y="1840189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F45EEC2D-7933-4595-9FB4-C593B2B6F7B2}"/>
              </a:ext>
            </a:extLst>
          </p:cNvPr>
          <p:cNvCxnSpPr>
            <a:cxnSpLocks/>
            <a:endCxn id="198" idx="2"/>
          </p:cNvCxnSpPr>
          <p:nvPr/>
        </p:nvCxnSpPr>
        <p:spPr>
          <a:xfrm>
            <a:off x="7334216" y="2057134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C090EBC-3531-48DC-B220-43B479F75F8A}"/>
              </a:ext>
            </a:extLst>
          </p:cNvPr>
          <p:cNvCxnSpPr>
            <a:endCxn id="198" idx="4"/>
          </p:cNvCxnSpPr>
          <p:nvPr/>
        </p:nvCxnSpPr>
        <p:spPr>
          <a:xfrm flipV="1">
            <a:off x="7857904" y="2274078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92E5A6F3-068C-48C0-BE67-FABD42723533}"/>
              </a:ext>
            </a:extLst>
          </p:cNvPr>
          <p:cNvCxnSpPr/>
          <p:nvPr/>
        </p:nvCxnSpPr>
        <p:spPr>
          <a:xfrm flipV="1">
            <a:off x="7862188" y="134016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/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blipFill>
                <a:blip r:embed="rId2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/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E21F7B5D-6601-4354-A48E-4557C8F9CBC9}"/>
              </a:ext>
            </a:extLst>
          </p:cNvPr>
          <p:cNvCxnSpPr>
            <a:cxnSpLocks/>
          </p:cNvCxnSpPr>
          <p:nvPr/>
        </p:nvCxnSpPr>
        <p:spPr>
          <a:xfrm flipH="1" flipV="1">
            <a:off x="8705685" y="572434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B0D158D8-2845-48AC-8D21-2F24C4407E40}"/>
              </a:ext>
            </a:extLst>
          </p:cNvPr>
          <p:cNvCxnSpPr>
            <a:cxnSpLocks/>
          </p:cNvCxnSpPr>
          <p:nvPr/>
        </p:nvCxnSpPr>
        <p:spPr>
          <a:xfrm>
            <a:off x="8181995" y="5936364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66D5ED6D-5567-4932-ADA3-FF37E73140E8}"/>
              </a:ext>
            </a:extLst>
          </p:cNvPr>
          <p:cNvCxnSpPr>
            <a:cxnSpLocks/>
          </p:cNvCxnSpPr>
          <p:nvPr/>
        </p:nvCxnSpPr>
        <p:spPr>
          <a:xfrm flipV="1">
            <a:off x="8181995" y="2038266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C0350BC0-CB84-4827-8469-00366C3A9933}"/>
              </a:ext>
            </a:extLst>
          </p:cNvPr>
          <p:cNvCxnSpPr>
            <a:cxnSpLocks/>
          </p:cNvCxnSpPr>
          <p:nvPr/>
        </p:nvCxnSpPr>
        <p:spPr>
          <a:xfrm flipH="1" flipV="1">
            <a:off x="8705684" y="4559517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A8E55A42-2D7A-400D-ADB5-0403137762B3}"/>
              </a:ext>
            </a:extLst>
          </p:cNvPr>
          <p:cNvCxnSpPr>
            <a:cxnSpLocks/>
          </p:cNvCxnSpPr>
          <p:nvPr/>
        </p:nvCxnSpPr>
        <p:spPr>
          <a:xfrm flipH="1">
            <a:off x="8181995" y="4918233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6371F9B7-A6CD-48B9-A802-41047323BD74}"/>
              </a:ext>
            </a:extLst>
          </p:cNvPr>
          <p:cNvCxnSpPr>
            <a:cxnSpLocks/>
          </p:cNvCxnSpPr>
          <p:nvPr/>
        </p:nvCxnSpPr>
        <p:spPr>
          <a:xfrm flipH="1" flipV="1">
            <a:off x="8705683" y="339570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6258EE98-DAD3-4C8B-A761-CA43DA5CBFFA}"/>
              </a:ext>
            </a:extLst>
          </p:cNvPr>
          <p:cNvCxnSpPr>
            <a:cxnSpLocks/>
          </p:cNvCxnSpPr>
          <p:nvPr/>
        </p:nvCxnSpPr>
        <p:spPr>
          <a:xfrm flipH="1">
            <a:off x="8181995" y="3754425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>
            <a:extLst>
              <a:ext uri="{FF2B5EF4-FFF2-40B4-BE49-F238E27FC236}">
                <a16:creationId xmlns:a16="http://schemas.microsoft.com/office/drawing/2014/main" id="{620A17CF-7C79-4F26-A280-C0A19CC98F2F}"/>
              </a:ext>
            </a:extLst>
          </p:cNvPr>
          <p:cNvSpPr/>
          <p:nvPr/>
        </p:nvSpPr>
        <p:spPr>
          <a:xfrm>
            <a:off x="8462266" y="1821754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17E7D3D8-F648-40A9-8CFD-263AA9B224EB}"/>
              </a:ext>
            </a:extLst>
          </p:cNvPr>
          <p:cNvCxnSpPr>
            <a:cxnSpLocks/>
            <a:endCxn id="211" idx="2"/>
          </p:cNvCxnSpPr>
          <p:nvPr/>
        </p:nvCxnSpPr>
        <p:spPr>
          <a:xfrm>
            <a:off x="8181995" y="2038699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594B22D0-D339-4AF5-8FFB-049B7416961C}"/>
              </a:ext>
            </a:extLst>
          </p:cNvPr>
          <p:cNvCxnSpPr>
            <a:endCxn id="211" idx="4"/>
          </p:cNvCxnSpPr>
          <p:nvPr/>
        </p:nvCxnSpPr>
        <p:spPr>
          <a:xfrm flipV="1">
            <a:off x="8705683" y="2255643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DA87D29F-F43E-408B-BBF6-6F517BE3F1B4}"/>
              </a:ext>
            </a:extLst>
          </p:cNvPr>
          <p:cNvCxnSpPr/>
          <p:nvPr/>
        </p:nvCxnSpPr>
        <p:spPr>
          <a:xfrm flipV="1">
            <a:off x="8709967" y="132172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/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blipFill>
                <a:blip r:embed="rId2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/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文本框 216">
            <a:extLst>
              <a:ext uri="{FF2B5EF4-FFF2-40B4-BE49-F238E27FC236}">
                <a16:creationId xmlns:a16="http://schemas.microsoft.com/office/drawing/2014/main" id="{5D4A41D2-78EF-4D55-98D7-1335AE0FD17E}"/>
              </a:ext>
            </a:extLst>
          </p:cNvPr>
          <p:cNvSpPr txBox="1"/>
          <p:nvPr/>
        </p:nvSpPr>
        <p:spPr>
          <a:xfrm>
            <a:off x="4263640" y="5256062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服务类型</a:t>
            </a: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27C26015-FC8D-441A-A434-9E66B32040FA}"/>
              </a:ext>
            </a:extLst>
          </p:cNvPr>
          <p:cNvSpPr txBox="1"/>
          <p:nvPr/>
        </p:nvSpPr>
        <p:spPr>
          <a:xfrm>
            <a:off x="6207040" y="524985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0EAE41BC-57CB-48C6-B466-6648312116B7}"/>
              </a:ext>
            </a:extLst>
          </p:cNvPr>
          <p:cNvSpPr txBox="1"/>
          <p:nvPr/>
        </p:nvSpPr>
        <p:spPr>
          <a:xfrm>
            <a:off x="6240691" y="405846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B8C76A31-9E8D-4E38-885A-5012DA008315}"/>
              </a:ext>
            </a:extLst>
          </p:cNvPr>
          <p:cNvSpPr txBox="1"/>
          <p:nvPr/>
        </p:nvSpPr>
        <p:spPr>
          <a:xfrm>
            <a:off x="6240690" y="2919180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88D6125F-A7F9-46F0-90A3-7ACABC7929A5}"/>
              </a:ext>
            </a:extLst>
          </p:cNvPr>
          <p:cNvSpPr txBox="1"/>
          <p:nvPr/>
        </p:nvSpPr>
        <p:spPr>
          <a:xfrm>
            <a:off x="4270853" y="4084673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接口类型</a:t>
            </a: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F51B3A20-F5A0-419E-BAF3-5465BD97BF9F}"/>
              </a:ext>
            </a:extLst>
          </p:cNvPr>
          <p:cNvSpPr txBox="1"/>
          <p:nvPr/>
        </p:nvSpPr>
        <p:spPr>
          <a:xfrm>
            <a:off x="4269843" y="2893844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参数填充</a:t>
            </a: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6244BD3D-6429-4AD8-809E-66F6B4E2BA50}"/>
              </a:ext>
            </a:extLst>
          </p:cNvPr>
          <p:cNvSpPr txBox="1"/>
          <p:nvPr/>
        </p:nvSpPr>
        <p:spPr>
          <a:xfrm>
            <a:off x="1505986" y="955735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参数标注</a:t>
            </a:r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id="{E3B9C95E-8B0A-4DE9-A8E4-FCFF247513A1}"/>
              </a:ext>
            </a:extLst>
          </p:cNvPr>
          <p:cNvSpPr/>
          <p:nvPr/>
        </p:nvSpPr>
        <p:spPr>
          <a:xfrm>
            <a:off x="9565218" y="5185892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3F06BEED-8FD8-4E05-ABAC-3A83875998C5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8994121" y="5421232"/>
            <a:ext cx="585022" cy="12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56CDEF1A-D683-4206-B46B-CA36D6FA08E1}"/>
              </a:ext>
            </a:extLst>
          </p:cNvPr>
          <p:cNvCxnSpPr>
            <a:cxnSpLocks/>
          </p:cNvCxnSpPr>
          <p:nvPr/>
        </p:nvCxnSpPr>
        <p:spPr>
          <a:xfrm>
            <a:off x="10047273" y="5419303"/>
            <a:ext cx="3439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/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服务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blipFill>
                <a:blip r:embed="rId30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11E62C49-1026-4F8A-9ED7-3481904703D3}"/>
              </a:ext>
            </a:extLst>
          </p:cNvPr>
          <p:cNvCxnSpPr>
            <a:cxnSpLocks/>
          </p:cNvCxnSpPr>
          <p:nvPr/>
        </p:nvCxnSpPr>
        <p:spPr>
          <a:xfrm>
            <a:off x="8994121" y="6718041"/>
            <a:ext cx="8221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31E505F5-99AF-4225-808B-821A14B87B7F}"/>
              </a:ext>
            </a:extLst>
          </p:cNvPr>
          <p:cNvSpPr/>
          <p:nvPr/>
        </p:nvSpPr>
        <p:spPr>
          <a:xfrm>
            <a:off x="1396302" y="171724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F73A9269-6E38-4149-B44C-D9AD456746AB}"/>
              </a:ext>
            </a:extLst>
          </p:cNvPr>
          <p:cNvCxnSpPr>
            <a:stCxn id="224" idx="0"/>
            <a:endCxn id="98" idx="2"/>
          </p:cNvCxnSpPr>
          <p:nvPr/>
        </p:nvCxnSpPr>
        <p:spPr>
          <a:xfrm flipH="1" flipV="1">
            <a:off x="9794459" y="2388631"/>
            <a:ext cx="11787" cy="279726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A232F585-835C-4E81-8DB5-D8CF343709D8}"/>
              </a:ext>
            </a:extLst>
          </p:cNvPr>
          <p:cNvCxnSpPr>
            <a:stCxn id="224" idx="4"/>
          </p:cNvCxnSpPr>
          <p:nvPr/>
        </p:nvCxnSpPr>
        <p:spPr>
          <a:xfrm>
            <a:off x="9806246" y="5656572"/>
            <a:ext cx="10045" cy="1061469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F324D625-8346-4587-997C-6965F43985AC}"/>
              </a:ext>
            </a:extLst>
          </p:cNvPr>
          <p:cNvCxnSpPr>
            <a:cxnSpLocks/>
            <a:stCxn id="256" idx="2"/>
            <a:endCxn id="279" idx="0"/>
          </p:cNvCxnSpPr>
          <p:nvPr/>
        </p:nvCxnSpPr>
        <p:spPr>
          <a:xfrm flipH="1">
            <a:off x="1766837" y="2376471"/>
            <a:ext cx="2878" cy="164638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51ABA8B7-BF54-4EBB-B2D4-BF8238F96FAD}"/>
              </a:ext>
            </a:extLst>
          </p:cNvPr>
          <p:cNvCxnSpPr>
            <a:cxnSpLocks/>
            <a:stCxn id="279" idx="6"/>
            <a:endCxn id="99" idx="1"/>
          </p:cNvCxnSpPr>
          <p:nvPr/>
        </p:nvCxnSpPr>
        <p:spPr>
          <a:xfrm>
            <a:off x="2007864" y="4258195"/>
            <a:ext cx="667114" cy="226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FFCB700A-5AA0-44DD-B3F7-C49C03BD1B00}"/>
              </a:ext>
            </a:extLst>
          </p:cNvPr>
          <p:cNvCxnSpPr>
            <a:cxnSpLocks/>
          </p:cNvCxnSpPr>
          <p:nvPr/>
        </p:nvCxnSpPr>
        <p:spPr>
          <a:xfrm flipV="1">
            <a:off x="1760254" y="6390353"/>
            <a:ext cx="891945" cy="2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EBC4BA58-5278-4C68-A6BA-FA299C5955D5}"/>
              </a:ext>
            </a:extLst>
          </p:cNvPr>
          <p:cNvCxnSpPr>
            <a:stCxn id="98" idx="1"/>
            <a:endCxn id="110" idx="3"/>
          </p:cNvCxnSpPr>
          <p:nvPr/>
        </p:nvCxnSpPr>
        <p:spPr>
          <a:xfrm flipH="1" flipV="1">
            <a:off x="9212449" y="2054720"/>
            <a:ext cx="208597" cy="4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D99A3F7F-AA01-4E1D-85EB-5797250CDFEC}"/>
              </a:ext>
            </a:extLst>
          </p:cNvPr>
          <p:cNvCxnSpPr>
            <a:cxnSpLocks/>
            <a:endCxn id="112" idx="2"/>
          </p:cNvCxnSpPr>
          <p:nvPr/>
        </p:nvCxnSpPr>
        <p:spPr>
          <a:xfrm>
            <a:off x="2430647" y="2053460"/>
            <a:ext cx="281377" cy="1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>
            <a:extLst>
              <a:ext uri="{FF2B5EF4-FFF2-40B4-BE49-F238E27FC236}">
                <a16:creationId xmlns:a16="http://schemas.microsoft.com/office/drawing/2014/main" id="{0E6D90EA-205C-42C4-874C-AA61CC05CB14}"/>
              </a:ext>
            </a:extLst>
          </p:cNvPr>
          <p:cNvSpPr/>
          <p:nvPr/>
        </p:nvSpPr>
        <p:spPr>
          <a:xfrm>
            <a:off x="1525809" y="4022855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CBE73C8C-EEA7-4B40-AA70-B6B9FC3E5FFA}"/>
              </a:ext>
            </a:extLst>
          </p:cNvPr>
          <p:cNvCxnSpPr>
            <a:stCxn id="279" idx="2"/>
          </p:cNvCxnSpPr>
          <p:nvPr/>
        </p:nvCxnSpPr>
        <p:spPr>
          <a:xfrm flipH="1">
            <a:off x="1175657" y="4258195"/>
            <a:ext cx="3501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/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接口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blipFill>
                <a:blip r:embed="rId31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E113767E-C855-46AD-875D-7A7BFCAC4D05}"/>
              </a:ext>
            </a:extLst>
          </p:cNvPr>
          <p:cNvCxnSpPr>
            <a:cxnSpLocks/>
            <a:stCxn id="279" idx="4"/>
          </p:cNvCxnSpPr>
          <p:nvPr/>
        </p:nvCxnSpPr>
        <p:spPr>
          <a:xfrm>
            <a:off x="1766837" y="4493535"/>
            <a:ext cx="0" cy="189681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CBF0EBAB-E477-4CFE-A78D-7571FF5F9499}"/>
              </a:ext>
            </a:extLst>
          </p:cNvPr>
          <p:cNvCxnSpPr>
            <a:cxnSpLocks/>
          </p:cNvCxnSpPr>
          <p:nvPr/>
        </p:nvCxnSpPr>
        <p:spPr>
          <a:xfrm>
            <a:off x="2139641" y="1846838"/>
            <a:ext cx="431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/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blipFill>
                <a:blip r:embed="rId3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/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blipFill>
                <a:blip r:embed="rId33"/>
                <a:stretch>
                  <a:fillRect r="-634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/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blipFill>
                <a:blip r:embed="rId34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/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blipFill>
                <a:blip r:embed="rId35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/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/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44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0766A75-0780-4606-A372-AC6BBB65199E}"/>
              </a:ext>
            </a:extLst>
          </p:cNvPr>
          <p:cNvSpPr/>
          <p:nvPr/>
        </p:nvSpPr>
        <p:spPr>
          <a:xfrm>
            <a:off x="5223754" y="4366726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0C50A7B-D2F6-46D9-A694-94F47D9F81EE}"/>
              </a:ext>
            </a:extLst>
          </p:cNvPr>
          <p:cNvCxnSpPr>
            <a:cxnSpLocks/>
          </p:cNvCxnSpPr>
          <p:nvPr/>
        </p:nvCxnSpPr>
        <p:spPr>
          <a:xfrm flipV="1">
            <a:off x="4114800" y="4749283"/>
            <a:ext cx="1108954" cy="12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C216604-ACD5-4D31-981C-CCE8F750DDD0}"/>
              </a:ext>
            </a:extLst>
          </p:cNvPr>
          <p:cNvCxnSpPr>
            <a:cxnSpLocks/>
          </p:cNvCxnSpPr>
          <p:nvPr/>
        </p:nvCxnSpPr>
        <p:spPr>
          <a:xfrm flipH="1">
            <a:off x="6008914" y="4761723"/>
            <a:ext cx="1108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EDDCC152-DAE0-47BD-950E-445DFB554C68}"/>
              </a:ext>
            </a:extLst>
          </p:cNvPr>
          <p:cNvSpPr/>
          <p:nvPr/>
        </p:nvSpPr>
        <p:spPr>
          <a:xfrm>
            <a:off x="3329640" y="439134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A7A5E4C-D18D-4CF4-95ED-72924511529F}"/>
              </a:ext>
            </a:extLst>
          </p:cNvPr>
          <p:cNvSpPr/>
          <p:nvPr/>
        </p:nvSpPr>
        <p:spPr>
          <a:xfrm>
            <a:off x="7117867" y="437943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85715FA-BCB3-4819-B814-7FE4050762AD}"/>
              </a:ext>
            </a:extLst>
          </p:cNvPr>
          <p:cNvCxnSpPr>
            <a:endCxn id="12" idx="4"/>
          </p:cNvCxnSpPr>
          <p:nvPr/>
        </p:nvCxnSpPr>
        <p:spPr>
          <a:xfrm flipV="1">
            <a:off x="3722220" y="5131043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EB540DF-85CC-45D3-B6CC-E58C3D1CF6A0}"/>
              </a:ext>
            </a:extLst>
          </p:cNvPr>
          <p:cNvCxnSpPr/>
          <p:nvPr/>
        </p:nvCxnSpPr>
        <p:spPr>
          <a:xfrm flipV="1">
            <a:off x="7510447" y="5106426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/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blipFill>
                <a:blip r:embed="rId2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/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F53DC5A-BE47-444C-97CF-D96BEF1027EF}"/>
              </a:ext>
            </a:extLst>
          </p:cNvPr>
          <p:cNvCxnSpPr>
            <a:endCxn id="12" idx="2"/>
          </p:cNvCxnSpPr>
          <p:nvPr/>
        </p:nvCxnSpPr>
        <p:spPr>
          <a:xfrm>
            <a:off x="2603240" y="4761193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D91F9EA-0D13-4AA5-AE52-96375750DD33}"/>
              </a:ext>
            </a:extLst>
          </p:cNvPr>
          <p:cNvCxnSpPr>
            <a:cxnSpLocks/>
          </p:cNvCxnSpPr>
          <p:nvPr/>
        </p:nvCxnSpPr>
        <p:spPr>
          <a:xfrm flipH="1">
            <a:off x="7903027" y="4739158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/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blipFill>
                <a:blip r:embed="rId4"/>
                <a:stretch>
                  <a:fillRect r="-42857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/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blipFill>
                <a:blip r:embed="rId5"/>
                <a:stretch>
                  <a:fillRect r="-23810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2E51C72-09D3-4878-B267-8168E777CEAF}"/>
              </a:ext>
            </a:extLst>
          </p:cNvPr>
          <p:cNvCxnSpPr>
            <a:stCxn id="2" idx="0"/>
          </p:cNvCxnSpPr>
          <p:nvPr/>
        </p:nvCxnSpPr>
        <p:spPr>
          <a:xfrm flipV="1">
            <a:off x="5616334" y="3722914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3C0A980-DB6C-46C3-96E8-C9A4C95E431B}"/>
              </a:ext>
            </a:extLst>
          </p:cNvPr>
          <p:cNvSpPr/>
          <p:nvPr/>
        </p:nvSpPr>
        <p:spPr>
          <a:xfrm>
            <a:off x="5064276" y="3180179"/>
            <a:ext cx="1104115" cy="54429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0FC70EC-AE5D-4B94-AF45-1936A9746CF1}"/>
              </a:ext>
            </a:extLst>
          </p:cNvPr>
          <p:cNvCxnSpPr/>
          <p:nvPr/>
        </p:nvCxnSpPr>
        <p:spPr>
          <a:xfrm flipV="1">
            <a:off x="5616333" y="2536367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D5079B53-3D04-4DCC-98DE-09B0381F684B}"/>
              </a:ext>
            </a:extLst>
          </p:cNvPr>
          <p:cNvSpPr/>
          <p:nvPr/>
        </p:nvSpPr>
        <p:spPr>
          <a:xfrm>
            <a:off x="5223753" y="1796667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AE3CC2A-005D-48EC-B35A-EF99F59AB643}"/>
              </a:ext>
            </a:extLst>
          </p:cNvPr>
          <p:cNvCxnSpPr>
            <a:cxnSpLocks/>
          </p:cNvCxnSpPr>
          <p:nvPr/>
        </p:nvCxnSpPr>
        <p:spPr>
          <a:xfrm flipH="1">
            <a:off x="6008915" y="2163407"/>
            <a:ext cx="16141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B76A12E-62A9-4220-BB0E-BDAB7FD41B07}"/>
              </a:ext>
            </a:extLst>
          </p:cNvPr>
          <p:cNvSpPr txBox="1"/>
          <p:nvPr/>
        </p:nvSpPr>
        <p:spPr>
          <a:xfrm>
            <a:off x="7804889" y="1963352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</a:t>
            </a:r>
            <a:endParaRPr lang="zh-CN" altLang="en-US" sz="2000" b="1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81B0706-292A-4838-B8D2-3AFB7F4EE1AD}"/>
              </a:ext>
            </a:extLst>
          </p:cNvPr>
          <p:cNvCxnSpPr>
            <a:cxnSpLocks/>
          </p:cNvCxnSpPr>
          <p:nvPr/>
        </p:nvCxnSpPr>
        <p:spPr>
          <a:xfrm flipV="1">
            <a:off x="5616333" y="1152855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96A645D-5775-4571-84B1-D22AA2B2FBBD}"/>
              </a:ext>
            </a:extLst>
          </p:cNvPr>
          <p:cNvSpPr txBox="1"/>
          <p:nvPr/>
        </p:nvSpPr>
        <p:spPr>
          <a:xfrm>
            <a:off x="5494007" y="698501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</a:t>
            </a:r>
            <a:endParaRPr lang="zh-CN" altLang="en-US" sz="20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B563D56-979F-4F2B-8D3A-46B635EDA98A}"/>
              </a:ext>
            </a:extLst>
          </p:cNvPr>
          <p:cNvSpPr txBox="1"/>
          <p:nvPr/>
        </p:nvSpPr>
        <p:spPr>
          <a:xfrm>
            <a:off x="5139573" y="3247956"/>
            <a:ext cx="953519" cy="40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tanh</a:t>
            </a:r>
            <a:endParaRPr lang="zh-CN" altLang="en-US" sz="2000" b="1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001612B-2D16-4F05-9F08-42C4BC071CAD}"/>
              </a:ext>
            </a:extLst>
          </p:cNvPr>
          <p:cNvSpPr/>
          <p:nvPr/>
        </p:nvSpPr>
        <p:spPr>
          <a:xfrm flipV="1">
            <a:off x="3662138" y="4710655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5AEF5E-F239-4388-917A-33157C543E7F}"/>
              </a:ext>
            </a:extLst>
          </p:cNvPr>
          <p:cNvSpPr/>
          <p:nvPr/>
        </p:nvSpPr>
        <p:spPr>
          <a:xfrm flipV="1">
            <a:off x="7471295" y="4707897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AB3DD0C-8DF4-4F8B-8CD9-50368A8475A5}"/>
              </a:ext>
            </a:extLst>
          </p:cNvPr>
          <p:cNvSpPr/>
          <p:nvPr/>
        </p:nvSpPr>
        <p:spPr>
          <a:xfrm flipV="1">
            <a:off x="5577180" y="2112868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FBA1E56-002C-4F92-9A8A-A31159C2C5B6}"/>
              </a:ext>
            </a:extLst>
          </p:cNvPr>
          <p:cNvSpPr txBox="1"/>
          <p:nvPr/>
        </p:nvSpPr>
        <p:spPr>
          <a:xfrm>
            <a:off x="5139573" y="4413410"/>
            <a:ext cx="95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+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0145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B8F647E5-D50D-4469-AD91-88E2B1773CE4}"/>
              </a:ext>
            </a:extLst>
          </p:cNvPr>
          <p:cNvSpPr/>
          <p:nvPr/>
        </p:nvSpPr>
        <p:spPr>
          <a:xfrm>
            <a:off x="-3264506" y="184411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8">
            <a:extLst>
              <a:ext uri="{FF2B5EF4-FFF2-40B4-BE49-F238E27FC236}">
                <a16:creationId xmlns:a16="http://schemas.microsoft.com/office/drawing/2014/main" id="{F05C0777-C99B-4122-8B1D-959DCFD2080F}"/>
              </a:ext>
            </a:extLst>
          </p:cNvPr>
          <p:cNvSpPr/>
          <p:nvPr/>
        </p:nvSpPr>
        <p:spPr>
          <a:xfrm>
            <a:off x="-3264506" y="2115847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>
            <a:extLst>
              <a:ext uri="{FF2B5EF4-FFF2-40B4-BE49-F238E27FC236}">
                <a16:creationId xmlns:a16="http://schemas.microsoft.com/office/drawing/2014/main" id="{B3AAED7E-903F-4491-B593-42A7ACA54E33}"/>
              </a:ext>
            </a:extLst>
          </p:cNvPr>
          <p:cNvSpPr/>
          <p:nvPr/>
        </p:nvSpPr>
        <p:spPr>
          <a:xfrm>
            <a:off x="-3264506" y="4047283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id="{64DDB0C5-2EAC-4668-90EC-68E8819C1592}"/>
              </a:ext>
            </a:extLst>
          </p:cNvPr>
          <p:cNvSpPr/>
          <p:nvPr/>
        </p:nvSpPr>
        <p:spPr>
          <a:xfrm>
            <a:off x="-3264506" y="5978719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9DA1983-8256-48A7-BF0B-18C5D244F38F}"/>
              </a:ext>
            </a:extLst>
          </p:cNvPr>
          <p:cNvSpPr txBox="1"/>
          <p:nvPr/>
        </p:nvSpPr>
        <p:spPr>
          <a:xfrm>
            <a:off x="-3264506" y="3051470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EB5B22B-EB7A-4430-915F-7D66522C4D4B}"/>
              </a:ext>
            </a:extLst>
          </p:cNvPr>
          <p:cNvCxnSpPr>
            <a:cxnSpLocks/>
          </p:cNvCxnSpPr>
          <p:nvPr/>
        </p:nvCxnSpPr>
        <p:spPr>
          <a:xfrm>
            <a:off x="-2813793" y="706925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97E56AD-3C77-4B54-AE4E-E47E00387FE1}"/>
              </a:ext>
            </a:extLst>
          </p:cNvPr>
          <p:cNvCxnSpPr>
            <a:cxnSpLocks/>
          </p:cNvCxnSpPr>
          <p:nvPr/>
        </p:nvCxnSpPr>
        <p:spPr>
          <a:xfrm flipV="1">
            <a:off x="-2407393" y="816557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F939E79-650B-4D96-BFFF-D03094EB0C3E}"/>
              </a:ext>
            </a:extLst>
          </p:cNvPr>
          <p:cNvCxnSpPr>
            <a:cxnSpLocks/>
          </p:cNvCxnSpPr>
          <p:nvPr/>
        </p:nvCxnSpPr>
        <p:spPr>
          <a:xfrm>
            <a:off x="-2801093" y="4569797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1186D0C-53DF-4F7F-98EE-BBB1ADE713D3}"/>
              </a:ext>
            </a:extLst>
          </p:cNvPr>
          <p:cNvCxnSpPr>
            <a:cxnSpLocks/>
          </p:cNvCxnSpPr>
          <p:nvPr/>
        </p:nvCxnSpPr>
        <p:spPr>
          <a:xfrm flipV="1">
            <a:off x="-2394693" y="4679429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0C702B6-F655-4731-9217-0861DDE826FB}"/>
              </a:ext>
            </a:extLst>
          </p:cNvPr>
          <p:cNvSpPr txBox="1"/>
          <p:nvPr/>
        </p:nvSpPr>
        <p:spPr>
          <a:xfrm>
            <a:off x="-3811039" y="-55983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E6219D-7E27-4BBE-9ADF-59D8542A553C}"/>
              </a:ext>
            </a:extLst>
          </p:cNvPr>
          <p:cNvSpPr txBox="1"/>
          <p:nvPr/>
        </p:nvSpPr>
        <p:spPr>
          <a:xfrm>
            <a:off x="-3821911" y="1875453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EB615A1-2BBB-4E10-B8F4-8B227FA28A52}"/>
              </a:ext>
            </a:extLst>
          </p:cNvPr>
          <p:cNvSpPr txBox="1"/>
          <p:nvPr/>
        </p:nvSpPr>
        <p:spPr>
          <a:xfrm>
            <a:off x="-3811039" y="3806889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0992772-D310-4E14-B069-DC07AE8F3CC3}"/>
              </a:ext>
            </a:extLst>
          </p:cNvPr>
          <p:cNvSpPr txBox="1"/>
          <p:nvPr/>
        </p:nvSpPr>
        <p:spPr>
          <a:xfrm>
            <a:off x="-3811039" y="5738325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4D6974-6850-4368-B28F-87EE237BF4E9}"/>
              </a:ext>
            </a:extLst>
          </p:cNvPr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>
                <a:blip r:embed="rId4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2140D24-5D76-4930-9814-2E9DC27B171A}"/>
              </a:ext>
            </a:extLst>
          </p:cNvPr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>
                <a:blip r:embed="rId5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23C54E-387C-4FE4-9BE6-9B1CCB8CF964}"/>
              </a:ext>
            </a:extLst>
          </p:cNvPr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>
                <a:blip r:embed="rId5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7A5024-406D-41ED-A4F2-14164015EF9B}"/>
              </a:ext>
            </a:extLst>
          </p:cNvPr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>
                <a:blip r:embed="rId5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>
                <a:blip r:embed="rId5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id="{5E2BD4F5-A940-4D3F-91C5-460981B970AF}"/>
              </a:ext>
            </a:extLst>
          </p:cNvPr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8866A5-1B24-4588-B7C9-440492FB340A}"/>
              </a:ext>
            </a:extLst>
          </p:cNvPr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FD8D8D-DA66-4BE5-BAC1-F218912C2042}"/>
              </a:ext>
            </a:extLst>
          </p:cNvPr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>
                <a:blip r:embed="rId5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>
                <a:blip r:embed="rId5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C7462FED-0012-4AE3-94B8-273D7D312672}"/>
              </a:ext>
            </a:extLst>
          </p:cNvPr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183D3C-4B8E-4D31-9385-62C9FB30B7B8}"/>
              </a:ext>
            </a:extLst>
          </p:cNvPr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04C2EF4-61BB-4307-B5CA-4C348C2B3A17}"/>
              </a:ext>
            </a:extLst>
          </p:cNvPr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>
                <a:blip r:embed="rId5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>
                <a:blip r:embed="rId5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id="{179D59A8-D648-437D-958A-D4D0A414AC1C}"/>
              </a:ext>
            </a:extLst>
          </p:cNvPr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5DD80055-3AE6-44A6-9105-101AEB6A0AD1}"/>
              </a:ext>
            </a:extLst>
          </p:cNvPr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5AC8FE0-6ADC-4539-9A15-9BD320D095B8}"/>
              </a:ext>
            </a:extLst>
          </p:cNvPr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id="{4611B5DF-A591-45B3-BE07-65137C81C0EC}"/>
              </a:ext>
            </a:extLst>
          </p:cNvPr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914E2A-66C1-4BE7-94BD-EBDC99F63619}"/>
              </a:ext>
            </a:extLst>
          </p:cNvPr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7408074-4695-4433-A9D1-746117CD7094}"/>
              </a:ext>
            </a:extLst>
          </p:cNvPr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DBA21A-7606-42C9-9298-B9B1D0C09287}"/>
              </a:ext>
            </a:extLst>
          </p:cNvPr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18ACC3D-01C0-486F-8980-65E15C486C96}"/>
              </a:ext>
            </a:extLst>
          </p:cNvPr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55137CD-E471-434F-B70D-4DD689F516D7}"/>
              </a:ext>
            </a:extLst>
          </p:cNvPr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5EC513-6394-46C9-8F2E-974FEBE75036}"/>
              </a:ext>
            </a:extLst>
          </p:cNvPr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id="{A00D3D62-7561-4D15-B533-1764301B1428}"/>
              </a:ext>
            </a:extLst>
          </p:cNvPr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918E601-4C11-49FD-B5A1-A5D1BEC7E240}"/>
              </a:ext>
            </a:extLst>
          </p:cNvPr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DDC09C58-2A0A-4FDB-A257-D325A3A51020}"/>
              </a:ext>
            </a:extLst>
          </p:cNvPr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id="{DA7DE3B3-1B6E-40F3-9CF8-40445361CAE4}"/>
              </a:ext>
            </a:extLst>
          </p:cNvPr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271356F-7A45-4124-9982-4F586B32E826}"/>
              </a:ext>
            </a:extLst>
          </p:cNvPr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421C967-073F-406F-9A17-F966E7522315}"/>
              </a:ext>
            </a:extLst>
          </p:cNvPr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BF396B97-1589-4DEF-A4C0-6F944472CAF0}"/>
              </a:ext>
            </a:extLst>
          </p:cNvPr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CD4F7C95-BBCD-44F4-AE69-8772C64A5514}"/>
              </a:ext>
            </a:extLst>
          </p:cNvPr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0D666EC-7B3A-40D2-919F-119814B2115F}"/>
              </a:ext>
            </a:extLst>
          </p:cNvPr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792CC475-BC0D-41E4-A035-F433A8914611}"/>
              </a:ext>
            </a:extLst>
          </p:cNvPr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73FE03C-51C3-4BEE-9073-38C64C193A57}"/>
              </a:ext>
            </a:extLst>
          </p:cNvPr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7D47FB6-BABD-474F-8604-E4A0514C5B9B}"/>
              </a:ext>
            </a:extLst>
          </p:cNvPr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B31635A-314A-4DF7-AA03-F5604EDD36C8}"/>
              </a:ext>
            </a:extLst>
          </p:cNvPr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69D0798-ABCA-4C66-8BCE-4CC6C128EC69}"/>
              </a:ext>
            </a:extLst>
          </p:cNvPr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849AEE6-F056-4AC3-BF95-6559068BF593}"/>
              </a:ext>
            </a:extLst>
          </p:cNvPr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EE19AE55-9F40-4A4B-A1D6-A5E666B587D0}"/>
              </a:ext>
            </a:extLst>
          </p:cNvPr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: 圆角 324">
            <a:extLst>
              <a:ext uri="{FF2B5EF4-FFF2-40B4-BE49-F238E27FC236}">
                <a16:creationId xmlns:a16="http://schemas.microsoft.com/office/drawing/2014/main" id="{3FFC1EDD-2FC6-4127-ABD8-ED0AEB05FF9C}"/>
              </a:ext>
            </a:extLst>
          </p:cNvPr>
          <p:cNvSpPr/>
          <p:nvPr/>
        </p:nvSpPr>
        <p:spPr>
          <a:xfrm>
            <a:off x="-4211252" y="-1425576"/>
            <a:ext cx="4813649" cy="9709149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A124BF63-0218-4F26-A5A5-D19EFC524464}"/>
              </a:ext>
            </a:extLst>
          </p:cNvPr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D41F32B-4EFD-4754-AA48-0C2763C54597}"/>
              </a:ext>
            </a:extLst>
          </p:cNvPr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E6D3F34C-BBED-4E1C-B545-B2DE4284463B}"/>
              </a:ext>
            </a:extLst>
          </p:cNvPr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569CB0CB-EC14-4C95-A7D5-6602C22BC501}"/>
              </a:ext>
            </a:extLst>
          </p:cNvPr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1E21FBF-D273-47DC-9173-454CCE463C41}"/>
              </a:ext>
            </a:extLst>
          </p:cNvPr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4504224-5F99-4C7C-A417-64775A6184D2}"/>
              </a:ext>
            </a:extLst>
          </p:cNvPr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A4BB6605-98F5-4C16-AE42-6D2C9D9849D3}"/>
              </a:ext>
            </a:extLst>
          </p:cNvPr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37410B4F-9B64-4ADB-8E94-BE2311C44605}"/>
              </a:ext>
            </a:extLst>
          </p:cNvPr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460BC563-27F6-43A5-9DFD-766434F5DFD0}"/>
              </a:ext>
            </a:extLst>
          </p:cNvPr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>
            <a:extLst>
              <a:ext uri="{FF2B5EF4-FFF2-40B4-BE49-F238E27FC236}">
                <a16:creationId xmlns:a16="http://schemas.microsoft.com/office/drawing/2014/main" id="{1D55BFE9-05D7-4D22-A6CC-FFE81EE291EE}"/>
              </a:ext>
            </a:extLst>
          </p:cNvPr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>
            <a:extLst>
              <a:ext uri="{FF2B5EF4-FFF2-40B4-BE49-F238E27FC236}">
                <a16:creationId xmlns:a16="http://schemas.microsoft.com/office/drawing/2014/main" id="{2988839F-33CF-4E74-9F48-D5F38A464C79}"/>
              </a:ext>
            </a:extLst>
          </p:cNvPr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>
            <a:extLst>
              <a:ext uri="{FF2B5EF4-FFF2-40B4-BE49-F238E27FC236}">
                <a16:creationId xmlns:a16="http://schemas.microsoft.com/office/drawing/2014/main" id="{256300B5-5841-45A7-BBD5-B1AE15CFB1BA}"/>
              </a:ext>
            </a:extLst>
          </p:cNvPr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id="{5D006AB5-89A3-42F7-BB6C-5CCB2E404478}"/>
              </a:ext>
            </a:extLst>
          </p:cNvPr>
          <p:cNvCxnSpPr>
            <a:cxnSpLocks/>
          </p:cNvCxnSpPr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83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18803</TotalTime>
  <Words>627</Words>
  <Application>Microsoft Office PowerPoint</Application>
  <PresentationFormat>宽屏</PresentationFormat>
  <Paragraphs>474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189</cp:revision>
  <cp:lastPrinted>2020-11-30T09:11:07Z</cp:lastPrinted>
  <dcterms:created xsi:type="dcterms:W3CDTF">2020-11-13T02:31:09Z</dcterms:created>
  <dcterms:modified xsi:type="dcterms:W3CDTF">2020-12-01T02:22:15Z</dcterms:modified>
</cp:coreProperties>
</file>