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7" r:id="rId16"/>
    <p:sldId id="266" r:id="rId17"/>
    <p:sldId id="291" r:id="rId18"/>
    <p:sldId id="283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31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FF8081"/>
    <a:srgbClr val="FE9D99"/>
    <a:srgbClr val="FFE9E8"/>
    <a:srgbClr val="FFCCCD"/>
    <a:srgbClr val="FFF2CC"/>
    <a:srgbClr val="CCECFF"/>
    <a:srgbClr val="FFCCCC"/>
    <a:srgbClr val="AFCDE9"/>
    <a:srgbClr val="CA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4660"/>
  </p:normalViewPr>
  <p:slideViewPr>
    <p:cSldViewPr snapToGrid="0">
      <p:cViewPr>
        <p:scale>
          <a:sx n="85" d="100"/>
          <a:sy n="85" d="100"/>
        </p:scale>
        <p:origin x="13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03597680"/>
        <c:axId val="-1165223088"/>
      </c:barChart>
      <c:catAx>
        <c:axId val="-90359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223088"/>
        <c:crosses val="autoZero"/>
        <c:auto val="1"/>
        <c:lblAlgn val="ctr"/>
        <c:lblOffset val="100"/>
        <c:noMultiLvlLbl val="0"/>
      </c:catAx>
      <c:valAx>
        <c:axId val="-1165223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59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28224560"/>
        <c:axId val="-903307056"/>
      </c:lineChart>
      <c:catAx>
        <c:axId val="-82822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307056"/>
        <c:crosses val="autoZero"/>
        <c:auto val="1"/>
        <c:lblAlgn val="ctr"/>
        <c:lblOffset val="100"/>
        <c:noMultiLvlLbl val="0"/>
      </c:catAx>
      <c:valAx>
        <c:axId val="-90330705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282245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7033552"/>
        <c:axId val="-1230223552"/>
      </c:lineChart>
      <c:catAx>
        <c:axId val="-130703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223552"/>
        <c:crosses val="autoZero"/>
        <c:auto val="1"/>
        <c:lblAlgn val="ctr"/>
        <c:lblOffset val="100"/>
        <c:noMultiLvlLbl val="0"/>
      </c:catAx>
      <c:valAx>
        <c:axId val="-12302235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703355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1011968"/>
        <c:axId val="-880984016"/>
      </c:lineChart>
      <c:catAx>
        <c:axId val="-88101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0984016"/>
        <c:crosses val="autoZero"/>
        <c:auto val="1"/>
        <c:lblAlgn val="ctr"/>
        <c:lblOffset val="100"/>
        <c:noMultiLvlLbl val="0"/>
      </c:catAx>
      <c:valAx>
        <c:axId val="-88098401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0119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745360"/>
        <c:axId val="-929538960"/>
      </c:lineChart>
      <c:catAx>
        <c:axId val="-123074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538960"/>
        <c:crosses val="autoZero"/>
        <c:auto val="1"/>
        <c:lblAlgn val="ctr"/>
        <c:lblOffset val="100"/>
        <c:noMultiLvlLbl val="0"/>
      </c:catAx>
      <c:valAx>
        <c:axId val="-92953896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7453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01157472"/>
        <c:axId val="-901155344"/>
      </c:lineChart>
      <c:catAx>
        <c:axId val="-90115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155344"/>
        <c:crosses val="autoZero"/>
        <c:auto val="1"/>
        <c:lblAlgn val="ctr"/>
        <c:lblOffset val="100"/>
        <c:noMultiLvlLbl val="0"/>
      </c:catAx>
      <c:valAx>
        <c:axId val="-90115534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15747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005952"/>
        <c:axId val="-1230525952"/>
      </c:lineChart>
      <c:catAx>
        <c:axId val="-88400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525952"/>
        <c:crosses val="autoZero"/>
        <c:auto val="1"/>
        <c:lblAlgn val="ctr"/>
        <c:lblOffset val="100"/>
        <c:noMultiLvlLbl val="0"/>
      </c:catAx>
      <c:valAx>
        <c:axId val="-1230525952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400595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965888"/>
        <c:axId val="-1230867536"/>
      </c:lineChart>
      <c:catAx>
        <c:axId val="-123096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867536"/>
        <c:crosses val="autoZero"/>
        <c:auto val="1"/>
        <c:lblAlgn val="ctr"/>
        <c:lblOffset val="100"/>
        <c:noMultiLvlLbl val="0"/>
      </c:catAx>
      <c:valAx>
        <c:axId val="-1230867536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965888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727056"/>
        <c:axId val="-903791424"/>
      </c:lineChart>
      <c:catAx>
        <c:axId val="-88472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91424"/>
        <c:crosses val="autoZero"/>
        <c:auto val="1"/>
        <c:lblAlgn val="ctr"/>
        <c:lblOffset val="100"/>
        <c:noMultiLvlLbl val="0"/>
      </c:catAx>
      <c:valAx>
        <c:axId val="-903791424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4727056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6.png"/><Relationship Id="rId3" Type="http://schemas.openxmlformats.org/officeDocument/2006/relationships/image" Target="../media/image119.png"/><Relationship Id="rId29" Type="http://schemas.openxmlformats.org/officeDocument/2006/relationships/image" Target="../media/image145.png"/><Relationship Id="rId28" Type="http://schemas.openxmlformats.org/officeDocument/2006/relationships/image" Target="../media/image144.png"/><Relationship Id="rId27" Type="http://schemas.openxmlformats.org/officeDocument/2006/relationships/image" Target="../media/image143.png"/><Relationship Id="rId26" Type="http://schemas.openxmlformats.org/officeDocument/2006/relationships/image" Target="../media/image142.png"/><Relationship Id="rId25" Type="http://schemas.openxmlformats.org/officeDocument/2006/relationships/image" Target="../media/image141.png"/><Relationship Id="rId24" Type="http://schemas.openxmlformats.org/officeDocument/2006/relationships/image" Target="../media/image140.png"/><Relationship Id="rId23" Type="http://schemas.openxmlformats.org/officeDocument/2006/relationships/image" Target="../media/image139.png"/><Relationship Id="rId22" Type="http://schemas.openxmlformats.org/officeDocument/2006/relationships/image" Target="../media/image138.png"/><Relationship Id="rId21" Type="http://schemas.openxmlformats.org/officeDocument/2006/relationships/image" Target="../media/image137.png"/><Relationship Id="rId20" Type="http://schemas.openxmlformats.org/officeDocument/2006/relationships/image" Target="../media/image136.png"/><Relationship Id="rId2" Type="http://schemas.openxmlformats.org/officeDocument/2006/relationships/image" Target="../media/image118.png"/><Relationship Id="rId19" Type="http://schemas.openxmlformats.org/officeDocument/2006/relationships/image" Target="../media/image135.png"/><Relationship Id="rId18" Type="http://schemas.openxmlformats.org/officeDocument/2006/relationships/image" Target="../media/image134.png"/><Relationship Id="rId17" Type="http://schemas.openxmlformats.org/officeDocument/2006/relationships/image" Target="../media/image133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1" Type="http://schemas.openxmlformats.org/officeDocument/2006/relationships/image" Target="../media/image127.png"/><Relationship Id="rId10" Type="http://schemas.openxmlformats.org/officeDocument/2006/relationships/image" Target="../media/image126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88.png"/><Relationship Id="rId41" Type="http://schemas.openxmlformats.org/officeDocument/2006/relationships/image" Target="../media/image187.png"/><Relationship Id="rId40" Type="http://schemas.openxmlformats.org/officeDocument/2006/relationships/image" Target="../media/image186.png"/><Relationship Id="rId4" Type="http://schemas.openxmlformats.org/officeDocument/2006/relationships/image" Target="../media/image150.png"/><Relationship Id="rId39" Type="http://schemas.openxmlformats.org/officeDocument/2006/relationships/image" Target="../media/image185.png"/><Relationship Id="rId38" Type="http://schemas.openxmlformats.org/officeDocument/2006/relationships/image" Target="../media/image184.png"/><Relationship Id="rId37" Type="http://schemas.openxmlformats.org/officeDocument/2006/relationships/image" Target="../media/image183.png"/><Relationship Id="rId36" Type="http://schemas.openxmlformats.org/officeDocument/2006/relationships/image" Target="../media/image182.png"/><Relationship Id="rId35" Type="http://schemas.openxmlformats.org/officeDocument/2006/relationships/image" Target="../media/image181.png"/><Relationship Id="rId34" Type="http://schemas.openxmlformats.org/officeDocument/2006/relationships/image" Target="../media/image180.png"/><Relationship Id="rId33" Type="http://schemas.openxmlformats.org/officeDocument/2006/relationships/image" Target="../media/image179.png"/><Relationship Id="rId32" Type="http://schemas.openxmlformats.org/officeDocument/2006/relationships/image" Target="../media/image178.png"/><Relationship Id="rId31" Type="http://schemas.openxmlformats.org/officeDocument/2006/relationships/image" Target="../media/image177.png"/><Relationship Id="rId30" Type="http://schemas.openxmlformats.org/officeDocument/2006/relationships/image" Target="../media/image176.png"/><Relationship Id="rId3" Type="http://schemas.openxmlformats.org/officeDocument/2006/relationships/image" Target="../media/image149.png"/><Relationship Id="rId29" Type="http://schemas.openxmlformats.org/officeDocument/2006/relationships/image" Target="../media/image175.png"/><Relationship Id="rId28" Type="http://schemas.openxmlformats.org/officeDocument/2006/relationships/image" Target="../media/image174.png"/><Relationship Id="rId27" Type="http://schemas.openxmlformats.org/officeDocument/2006/relationships/image" Target="../media/image173.png"/><Relationship Id="rId26" Type="http://schemas.openxmlformats.org/officeDocument/2006/relationships/image" Target="../media/image172.png"/><Relationship Id="rId25" Type="http://schemas.openxmlformats.org/officeDocument/2006/relationships/image" Target="../media/image171.png"/><Relationship Id="rId24" Type="http://schemas.openxmlformats.org/officeDocument/2006/relationships/image" Target="../media/image170.png"/><Relationship Id="rId23" Type="http://schemas.openxmlformats.org/officeDocument/2006/relationships/image" Target="../media/image169.png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png"/><Relationship Id="rId2" Type="http://schemas.openxmlformats.org/officeDocument/2006/relationships/image" Target="../media/image148.png"/><Relationship Id="rId19" Type="http://schemas.openxmlformats.org/officeDocument/2006/relationships/image" Target="../media/image165.png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27.png"/><Relationship Id="rId33" Type="http://schemas.openxmlformats.org/officeDocument/2006/relationships/image" Target="../media/image226.png"/><Relationship Id="rId32" Type="http://schemas.openxmlformats.org/officeDocument/2006/relationships/image" Target="../media/image225.png"/><Relationship Id="rId31" Type="http://schemas.openxmlformats.org/officeDocument/2006/relationships/image" Target="../media/image224.png"/><Relationship Id="rId30" Type="http://schemas.openxmlformats.org/officeDocument/2006/relationships/image" Target="../media/image223.png"/><Relationship Id="rId3" Type="http://schemas.openxmlformats.org/officeDocument/2006/relationships/image" Target="../media/image197.png"/><Relationship Id="rId29" Type="http://schemas.openxmlformats.org/officeDocument/2006/relationships/image" Target="../media/image222.png"/><Relationship Id="rId28" Type="http://schemas.openxmlformats.org/officeDocument/2006/relationships/image" Target="../media/image221.png"/><Relationship Id="rId27" Type="http://schemas.openxmlformats.org/officeDocument/2006/relationships/image" Target="../media/image220.png"/><Relationship Id="rId26" Type="http://schemas.openxmlformats.org/officeDocument/2006/relationships/image" Target="../media/image219.png"/><Relationship Id="rId25" Type="http://schemas.openxmlformats.org/officeDocument/2006/relationships/image" Target="../media/image218.png"/><Relationship Id="rId24" Type="http://schemas.openxmlformats.org/officeDocument/2006/relationships/image" Target="../media/image217.png"/><Relationship Id="rId23" Type="http://schemas.openxmlformats.org/officeDocument/2006/relationships/image" Target="../media/image216.png"/><Relationship Id="rId22" Type="http://schemas.openxmlformats.org/officeDocument/2006/relationships/image" Target="../media/image215.png"/><Relationship Id="rId21" Type="http://schemas.openxmlformats.org/officeDocument/2006/relationships/image" Target="../media/image214.png"/><Relationship Id="rId20" Type="http://schemas.openxmlformats.org/officeDocument/2006/relationships/image" Target="../media/image213.png"/><Relationship Id="rId2" Type="http://schemas.openxmlformats.org/officeDocument/2006/relationships/image" Target="../media/image196.png"/><Relationship Id="rId19" Type="http://schemas.openxmlformats.org/officeDocument/2006/relationships/image" Target="../media/image212.png"/><Relationship Id="rId18" Type="http://schemas.openxmlformats.org/officeDocument/2006/relationships/image" Target="../media/image211.png"/><Relationship Id="rId17" Type="http://schemas.openxmlformats.org/officeDocument/2006/relationships/image" Target="../media/image210.png"/><Relationship Id="rId16" Type="http://schemas.openxmlformats.org/officeDocument/2006/relationships/image" Target="../media/image209.png"/><Relationship Id="rId15" Type="http://schemas.openxmlformats.org/officeDocument/2006/relationships/image" Target="../media/image208.png"/><Relationship Id="rId14" Type="http://schemas.openxmlformats.org/officeDocument/2006/relationships/image" Target="../media/image130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png"/><Relationship Id="rId8" Type="http://schemas.openxmlformats.org/officeDocument/2006/relationships/image" Target="../media/image235.png"/><Relationship Id="rId7" Type="http://schemas.openxmlformats.org/officeDocument/2006/relationships/image" Target="../media/image234.png"/><Relationship Id="rId6" Type="http://schemas.openxmlformats.org/officeDocument/2006/relationships/image" Target="../media/image2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Relationship Id="rId3" Type="http://schemas.openxmlformats.org/officeDocument/2006/relationships/image" Target="../media/image230.pn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48.png"/><Relationship Id="rId20" Type="http://schemas.openxmlformats.org/officeDocument/2006/relationships/image" Target="../media/image247.png"/><Relationship Id="rId2" Type="http://schemas.openxmlformats.org/officeDocument/2006/relationships/image" Target="../media/image229.png"/><Relationship Id="rId19" Type="http://schemas.openxmlformats.org/officeDocument/2006/relationships/image" Target="../media/image246.png"/><Relationship Id="rId18" Type="http://schemas.openxmlformats.org/officeDocument/2006/relationships/image" Target="../media/image245.png"/><Relationship Id="rId17" Type="http://schemas.openxmlformats.org/officeDocument/2006/relationships/image" Target="../media/image244.png"/><Relationship Id="rId16" Type="http://schemas.openxmlformats.org/officeDocument/2006/relationships/image" Target="../media/image243.png"/><Relationship Id="rId15" Type="http://schemas.openxmlformats.org/officeDocument/2006/relationships/image" Target="../media/image242.png"/><Relationship Id="rId14" Type="http://schemas.openxmlformats.org/officeDocument/2006/relationships/image" Target="../media/image241.png"/><Relationship Id="rId13" Type="http://schemas.openxmlformats.org/officeDocument/2006/relationships/image" Target="../media/image240.png"/><Relationship Id="rId12" Type="http://schemas.openxmlformats.org/officeDocument/2006/relationships/image" Target="../media/image239.png"/><Relationship Id="rId11" Type="http://schemas.openxmlformats.org/officeDocument/2006/relationships/image" Target="../media/image238.png"/><Relationship Id="rId10" Type="http://schemas.openxmlformats.org/officeDocument/2006/relationships/image" Target="../media/image237.png"/><Relationship Id="rId1" Type="http://schemas.openxmlformats.org/officeDocument/2006/relationships/image" Target="../media/image22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7.png"/><Relationship Id="rId8" Type="http://schemas.openxmlformats.org/officeDocument/2006/relationships/image" Target="../media/image256.png"/><Relationship Id="rId7" Type="http://schemas.openxmlformats.org/officeDocument/2006/relationships/image" Target="../media/image255.png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78.png"/><Relationship Id="rId3" Type="http://schemas.openxmlformats.org/officeDocument/2006/relationships/image" Target="../media/image251.png"/><Relationship Id="rId29" Type="http://schemas.openxmlformats.org/officeDocument/2006/relationships/image" Target="../media/image277.png"/><Relationship Id="rId28" Type="http://schemas.openxmlformats.org/officeDocument/2006/relationships/image" Target="../media/image276.png"/><Relationship Id="rId27" Type="http://schemas.openxmlformats.org/officeDocument/2006/relationships/image" Target="../media/image275.png"/><Relationship Id="rId26" Type="http://schemas.openxmlformats.org/officeDocument/2006/relationships/image" Target="../media/image274.png"/><Relationship Id="rId25" Type="http://schemas.openxmlformats.org/officeDocument/2006/relationships/image" Target="../media/image273.png"/><Relationship Id="rId24" Type="http://schemas.openxmlformats.org/officeDocument/2006/relationships/image" Target="../media/image272.png"/><Relationship Id="rId23" Type="http://schemas.openxmlformats.org/officeDocument/2006/relationships/image" Target="../media/image271.png"/><Relationship Id="rId22" Type="http://schemas.openxmlformats.org/officeDocument/2006/relationships/image" Target="../media/image270.png"/><Relationship Id="rId21" Type="http://schemas.openxmlformats.org/officeDocument/2006/relationships/image" Target="../media/image269.png"/><Relationship Id="rId20" Type="http://schemas.openxmlformats.org/officeDocument/2006/relationships/image" Target="../media/image268.png"/><Relationship Id="rId2" Type="http://schemas.openxmlformats.org/officeDocument/2006/relationships/image" Target="../media/image250.png"/><Relationship Id="rId19" Type="http://schemas.openxmlformats.org/officeDocument/2006/relationships/image" Target="../media/image267.png"/><Relationship Id="rId18" Type="http://schemas.openxmlformats.org/officeDocument/2006/relationships/image" Target="../media/image266.png"/><Relationship Id="rId17" Type="http://schemas.openxmlformats.org/officeDocument/2006/relationships/image" Target="../media/image265.png"/><Relationship Id="rId16" Type="http://schemas.openxmlformats.org/officeDocument/2006/relationships/image" Target="../media/image264.png"/><Relationship Id="rId15" Type="http://schemas.openxmlformats.org/officeDocument/2006/relationships/image" Target="../media/image263.png"/><Relationship Id="rId14" Type="http://schemas.openxmlformats.org/officeDocument/2006/relationships/image" Target="../media/image262.png"/><Relationship Id="rId13" Type="http://schemas.openxmlformats.org/officeDocument/2006/relationships/image" Target="../media/image261.png"/><Relationship Id="rId12" Type="http://schemas.openxmlformats.org/officeDocument/2006/relationships/image" Target="../media/image260.png"/><Relationship Id="rId11" Type="http://schemas.openxmlformats.org/officeDocument/2006/relationships/image" Target="../media/image259.png"/><Relationship Id="rId10" Type="http://schemas.openxmlformats.org/officeDocument/2006/relationships/image" Target="../media/image258.png"/><Relationship Id="rId1" Type="http://schemas.openxmlformats.org/officeDocument/2006/relationships/image" Target="../media/image2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9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2.png"/><Relationship Id="rId35" Type="http://schemas.openxmlformats.org/officeDocument/2006/relationships/image" Target="../media/image81.png"/><Relationship Id="rId34" Type="http://schemas.openxmlformats.org/officeDocument/2006/relationships/image" Target="../media/image80.png"/><Relationship Id="rId33" Type="http://schemas.openxmlformats.org/officeDocument/2006/relationships/image" Target="../media/image79.png"/><Relationship Id="rId32" Type="http://schemas.openxmlformats.org/officeDocument/2006/relationships/image" Target="../media/image78.png"/><Relationship Id="rId31" Type="http://schemas.openxmlformats.org/officeDocument/2006/relationships/image" Target="../media/image77.png"/><Relationship Id="rId30" Type="http://schemas.openxmlformats.org/officeDocument/2006/relationships/image" Target="../media/image76.png"/><Relationship Id="rId3" Type="http://schemas.openxmlformats.org/officeDocument/2006/relationships/image" Target="../media/image49.png"/><Relationship Id="rId29" Type="http://schemas.openxmlformats.org/officeDocument/2006/relationships/image" Target="../media/image75.png"/><Relationship Id="rId28" Type="http://schemas.openxmlformats.org/officeDocument/2006/relationships/image" Target="../media/image74.png"/><Relationship Id="rId27" Type="http://schemas.openxmlformats.org/officeDocument/2006/relationships/image" Target="../media/image73.png"/><Relationship Id="rId26" Type="http://schemas.openxmlformats.org/officeDocument/2006/relationships/image" Target="../media/image72.png"/><Relationship Id="rId25" Type="http://schemas.openxmlformats.org/officeDocument/2006/relationships/image" Target="../media/image71.png"/><Relationship Id="rId24" Type="http://schemas.openxmlformats.org/officeDocument/2006/relationships/image" Target="../media/image70.png"/><Relationship Id="rId23" Type="http://schemas.openxmlformats.org/officeDocument/2006/relationships/image" Target="../media/image69.png"/><Relationship Id="rId22" Type="http://schemas.openxmlformats.org/officeDocument/2006/relationships/image" Target="../media/image68.png"/><Relationship Id="rId21" Type="http://schemas.openxmlformats.org/officeDocument/2006/relationships/image" Target="../media/image67.png"/><Relationship Id="rId20" Type="http://schemas.openxmlformats.org/officeDocument/2006/relationships/image" Target="../media/image66.png"/><Relationship Id="rId2" Type="http://schemas.openxmlformats.org/officeDocument/2006/relationships/image" Target="../media/image48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1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/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tx1"/>
                </a:solidFill>
              </a:rPr>
              <a:t>BERT</a:t>
            </a:r>
            <a:endParaRPr lang="zh-CN" altLang="en-US" sz="13800" dirty="0">
              <a:solidFill>
                <a:schemeClr val="tx1"/>
              </a:solidFill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417839" y="-1781286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tx1"/>
                </a:solidFill>
              </a:rPr>
              <a:t>Co-Interactive</a:t>
            </a:r>
            <a:endParaRPr lang="zh-CN" altLang="en-US" sz="13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70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74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78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86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4" idx="3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/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/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/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/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箭头连接符 285"/>
          <p:cNvCxnSpPr/>
          <p:nvPr/>
        </p:nvCxnSpPr>
        <p:spPr>
          <a:xfrm flipH="1">
            <a:off x="6063138" y="1148423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Bert</a:t>
            </a:r>
            <a:endParaRPr kumimoji="1" lang="en-US" altLang="zh-CN" sz="3600" b="1" dirty="0" smtClean="0"/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17845" y="6209030"/>
            <a:ext cx="115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q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77" y="569924"/>
            <a:ext cx="1104515" cy="1104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9" y="2299560"/>
            <a:ext cx="1087112" cy="10871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43922" y="-2753059"/>
            <a:ext cx="12534629" cy="36572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/>
              <a:t>智能调用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24907" y="3314622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任务调度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  <a:endParaRPr lang="zh-CN" altLang="en-US" dirty="0"/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718107" y="1287292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s</a:t>
            </a:r>
            <a:r>
              <a:rPr kumimoji="1" lang="en-US" altLang="zh-CN" sz="3600" dirty="0" smtClean="0"/>
              <a:t>hort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text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-2718107" y="2595256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concepts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856467" y="1348851"/>
            <a:ext cx="390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播放林</a:t>
            </a:r>
            <a:r>
              <a:rPr kumimoji="1" lang="zh-CN" altLang="en-US" sz="3200" smtClean="0"/>
              <a:t>俊杰的江南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-3393687" y="3850886"/>
            <a:ext cx="380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C-T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attention</a:t>
            </a: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76926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人名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29833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歌手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982740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歌名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346801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地理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757319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诗词</a:t>
            </a:r>
            <a:endParaRPr kumimoji="1"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76926" y="3850889"/>
            <a:ext cx="2386361" cy="631902"/>
          </a:xfrm>
          <a:prstGeom prst="rect">
            <a:avLst/>
          </a:prstGeom>
          <a:solidFill>
            <a:srgbClr val="FFE9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2663287" y="3850887"/>
            <a:ext cx="2386361" cy="631902"/>
          </a:xfrm>
          <a:prstGeom prst="rect">
            <a:avLst/>
          </a:prstGeom>
          <a:solidFill>
            <a:srgbClr val="FE9D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5018051" y="3850886"/>
            <a:ext cx="2386361" cy="631902"/>
          </a:xfrm>
          <a:prstGeom prst="rect">
            <a:avLst/>
          </a:prstGeom>
          <a:solidFill>
            <a:srgbClr val="FF8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7404412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9790773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  <a:endParaRPr lang="zh-CN" altLang="en-US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Transformable Convolution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990139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72598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55057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37516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19975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02434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01902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884361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66185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49279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31738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396021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478479" y="78706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60938" y="78706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63392" y="78706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25856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782088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3960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478479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435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55610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25856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782088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71"/>
          <p:cNvSpPr/>
          <p:nvPr/>
        </p:nvSpPr>
        <p:spPr>
          <a:xfrm>
            <a:off x="3859530" y="1285875"/>
            <a:ext cx="4565015" cy="1033780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Pooling layer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" name="流程图: 接点 103"/>
          <p:cNvSpPr/>
          <p:nvPr/>
        </p:nvSpPr>
        <p:spPr>
          <a:xfrm>
            <a:off x="418508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03"/>
          <p:cNvSpPr/>
          <p:nvPr/>
        </p:nvSpPr>
        <p:spPr>
          <a:xfrm>
            <a:off x="524997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103"/>
          <p:cNvSpPr/>
          <p:nvPr/>
        </p:nvSpPr>
        <p:spPr>
          <a:xfrm>
            <a:off x="634916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103"/>
          <p:cNvSpPr/>
          <p:nvPr/>
        </p:nvSpPr>
        <p:spPr>
          <a:xfrm>
            <a:off x="743183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  <a:endParaRPr lang="zh-CN" altLang="en-US" dirty="0"/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经可变换卷积处理后卷积框定的范围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6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1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c51cfc4-c17a-4f8b-b396-2e318a15e94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2227</Words>
  <Application>WPS 演示</Application>
  <PresentationFormat>宽屏</PresentationFormat>
  <Paragraphs>1423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303</cp:revision>
  <cp:lastPrinted>2020-11-30T09:11:00Z</cp:lastPrinted>
  <dcterms:created xsi:type="dcterms:W3CDTF">2020-11-13T02:31:00Z</dcterms:created>
  <dcterms:modified xsi:type="dcterms:W3CDTF">2021-01-09T02:40:30Z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