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0" r:id="rId3"/>
    <p:sldId id="281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7" r:id="rId14"/>
    <p:sldId id="266" r:id="rId15"/>
    <p:sldId id="269" r:id="rId16"/>
    <p:sldId id="270" r:id="rId17"/>
    <p:sldId id="271" r:id="rId18"/>
    <p:sldId id="272" r:id="rId19"/>
    <p:sldId id="276" r:id="rId20"/>
    <p:sldId id="277" r:id="rId21"/>
    <p:sldId id="278" r:id="rId22"/>
    <p:sldId id="279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8235"/>
    <a:srgbClr val="99B487"/>
    <a:srgbClr val="ED7D31"/>
    <a:srgbClr val="7030A0"/>
    <a:srgbClr val="6AA4D9"/>
    <a:srgbClr val="FCC012"/>
    <a:srgbClr val="E66073"/>
    <a:srgbClr val="9DC3E6"/>
    <a:srgbClr val="75D5F7"/>
    <a:srgbClr val="B6CB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4" autoAdjust="0"/>
    <p:restoredTop sz="94660"/>
  </p:normalViewPr>
  <p:slideViewPr>
    <p:cSldViewPr snapToGrid="0">
      <p:cViewPr>
        <p:scale>
          <a:sx n="77" d="100"/>
          <a:sy n="77" d="100"/>
        </p:scale>
        <p:origin x="1632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3A6-427D-B814-537DC4AD6D1F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F3A6-427D-B814-537DC4AD6D1F}"/>
              </c:ext>
            </c:extLst>
          </c:dPt>
          <c:dPt>
            <c:idx val="2"/>
            <c:invertIfNegative val="0"/>
            <c:bubble3D val="0"/>
            <c:spPr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3A6-427D-B814-537DC4AD6D1F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F3A6-427D-B814-537DC4AD6D1F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F3A6-427D-B814-537DC4AD6D1F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F3A6-427D-B814-537DC4AD6D1F}"/>
              </c:ext>
            </c:extLst>
          </c:dPt>
          <c:dPt>
            <c:idx val="6"/>
            <c:invertIfNegative val="0"/>
            <c:bubble3D val="0"/>
            <c:spPr>
              <a:solidFill>
                <a:srgbClr val="F3C5C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F3A6-427D-B814-537DC4AD6D1F}"/>
              </c:ext>
            </c:extLst>
          </c:dPt>
          <c:dPt>
            <c:idx val="7"/>
            <c:invertIfNegative val="0"/>
            <c:bubble3D val="0"/>
            <c:spPr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F3A6-427D-B814-537DC4AD6D1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8"/>
                <c:pt idx="0">
                  <c:v>flight</c:v>
                </c:pt>
                <c:pt idx="1">
                  <c:v>music</c:v>
                </c:pt>
                <c:pt idx="2">
                  <c:v>weather</c:v>
                </c:pt>
                <c:pt idx="3">
                  <c:v>train</c:v>
                </c:pt>
                <c:pt idx="4">
                  <c:v>map</c:v>
                </c:pt>
                <c:pt idx="5">
                  <c:v>stock</c:v>
                </c:pt>
                <c:pt idx="6">
                  <c:v>medical</c:v>
                </c:pt>
                <c:pt idx="7">
                  <c:v>news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2630</c:v>
                </c:pt>
                <c:pt idx="1">
                  <c:v>2462</c:v>
                </c:pt>
                <c:pt idx="2">
                  <c:v>2535</c:v>
                </c:pt>
                <c:pt idx="3">
                  <c:v>2745</c:v>
                </c:pt>
                <c:pt idx="4">
                  <c:v>2280</c:v>
                </c:pt>
                <c:pt idx="5">
                  <c:v>2103</c:v>
                </c:pt>
                <c:pt idx="6">
                  <c:v>2004</c:v>
                </c:pt>
                <c:pt idx="7">
                  <c:v>2386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A6-427D-B814-537DC4AD6D1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3"/>
        <c:overlap val="-27"/>
        <c:axId val="-929144080"/>
        <c:axId val="-929133936"/>
      </c:barChart>
      <c:catAx>
        <c:axId val="-9291440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dirty="0"/>
                  <a:t>service type</a:t>
                </a:r>
                <a:endParaRPr lang="zh-CN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929133936"/>
        <c:crosses val="autoZero"/>
        <c:auto val="1"/>
        <c:lblAlgn val="ctr"/>
        <c:lblOffset val="100"/>
        <c:noMultiLvlLbl val="0"/>
      </c:catAx>
      <c:valAx>
        <c:axId val="-92913393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dirty="0"/>
                  <a:t>count</a:t>
                </a:r>
                <a:endParaRPr lang="zh-CN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9291440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6558510924999896E-2"/>
          <c:y val="1.75535261482145E-2"/>
          <c:w val="0.867928234841021"/>
          <c:h val="0.8717904329755390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单向联合</c:v>
                </c:pt>
              </c:strCache>
            </c:strRef>
          </c:tx>
          <c:spPr>
            <a:ln w="47625" cap="rnd">
              <a:solidFill>
                <a:schemeClr val="accent1"/>
              </a:solidFill>
              <a:prstDash val="sysDash"/>
              <a:round/>
            </a:ln>
            <a:effectLst/>
          </c:spPr>
          <c:marker>
            <c:symbol val="circle"/>
            <c:size val="12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1">
                  <c:v>0.65</c:v>
                </c:pt>
                <c:pt idx="2">
                  <c:v>0.73</c:v>
                </c:pt>
                <c:pt idx="3">
                  <c:v>0.77</c:v>
                </c:pt>
                <c:pt idx="4">
                  <c:v>0.8</c:v>
                </c:pt>
                <c:pt idx="5">
                  <c:v>0.8</c:v>
                </c:pt>
                <c:pt idx="6">
                  <c:v>0.81</c:v>
                </c:pt>
                <c:pt idx="7">
                  <c:v>0.81</c:v>
                </c:pt>
                <c:pt idx="8">
                  <c:v>0.82</c:v>
                </c:pt>
                <c:pt idx="9">
                  <c:v>0.82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52B-4287-8146-4023ACA4B5E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attention-CNN-LSTM</c:v>
                </c:pt>
              </c:strCache>
            </c:strRef>
          </c:tx>
          <c:spPr>
            <a:ln w="47625" cap="rnd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triangle"/>
            <c:size val="12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prstDash val="sysDash"/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Sheet1!$C$2:$C$12</c:f>
              <c:numCache>
                <c:formatCode>General</c:formatCode>
                <c:ptCount val="11"/>
                <c:pt idx="1">
                  <c:v>0.71</c:v>
                </c:pt>
                <c:pt idx="2">
                  <c:v>0.75</c:v>
                </c:pt>
                <c:pt idx="3">
                  <c:v>0.8</c:v>
                </c:pt>
                <c:pt idx="4">
                  <c:v>0.82</c:v>
                </c:pt>
                <c:pt idx="5">
                  <c:v>0.83</c:v>
                </c:pt>
                <c:pt idx="6">
                  <c:v>0.83</c:v>
                </c:pt>
                <c:pt idx="7">
                  <c:v>0.84</c:v>
                </c:pt>
                <c:pt idx="8">
                  <c:v>0.84</c:v>
                </c:pt>
                <c:pt idx="9">
                  <c:v>0.84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52B-4287-8146-4023ACA4B5E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交互式联合</c:v>
                </c:pt>
              </c:strCache>
            </c:strRef>
          </c:tx>
          <c:spPr>
            <a:ln w="47625" cap="rnd">
              <a:solidFill>
                <a:schemeClr val="accent3"/>
              </a:solidFill>
              <a:prstDash val="sysDash"/>
              <a:round/>
            </a:ln>
            <a:effectLst/>
          </c:spPr>
          <c:marker>
            <c:symbol val="plus"/>
            <c:size val="12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prstDash val="sysDash"/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Sheet1!$D$2:$D$12</c:f>
              <c:numCache>
                <c:formatCode>General</c:formatCode>
                <c:ptCount val="11"/>
                <c:pt idx="1">
                  <c:v>0.73</c:v>
                </c:pt>
                <c:pt idx="2">
                  <c:v>0.76</c:v>
                </c:pt>
                <c:pt idx="3">
                  <c:v>0.81</c:v>
                </c:pt>
                <c:pt idx="4">
                  <c:v>0.83</c:v>
                </c:pt>
                <c:pt idx="5">
                  <c:v>0.84</c:v>
                </c:pt>
                <c:pt idx="6">
                  <c:v>0.84</c:v>
                </c:pt>
                <c:pt idx="7">
                  <c:v>0.85</c:v>
                </c:pt>
                <c:pt idx="8">
                  <c:v>0.86</c:v>
                </c:pt>
                <c:pt idx="9">
                  <c:v>0.86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52B-4287-8146-4023ACA4B5E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bert-base</c:v>
                </c:pt>
              </c:strCache>
            </c:strRef>
          </c:tx>
          <c:spPr>
            <a:ln w="47625" cap="rnd">
              <a:solidFill>
                <a:schemeClr val="accent4"/>
              </a:solidFill>
              <a:prstDash val="sysDash"/>
              <a:round/>
            </a:ln>
            <a:effectLst/>
          </c:spPr>
          <c:marker>
            <c:symbol val="x"/>
            <c:size val="12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Sheet1!$E$2:$E$12</c:f>
              <c:numCache>
                <c:formatCode>General</c:formatCode>
                <c:ptCount val="11"/>
                <c:pt idx="1">
                  <c:v>0.86</c:v>
                </c:pt>
                <c:pt idx="2">
                  <c:v>0.87</c:v>
                </c:pt>
                <c:pt idx="3">
                  <c:v>0.88</c:v>
                </c:pt>
                <c:pt idx="4">
                  <c:v>0.89</c:v>
                </c:pt>
                <c:pt idx="5">
                  <c:v>0.9</c:v>
                </c:pt>
                <c:pt idx="6">
                  <c:v>0.9</c:v>
                </c:pt>
                <c:pt idx="7">
                  <c:v>0.91</c:v>
                </c:pt>
                <c:pt idx="8">
                  <c:v>0.92</c:v>
                </c:pt>
                <c:pt idx="9">
                  <c:v>0.92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52B-4287-8146-4023ACA4B5EB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bert-交互式联合</c:v>
                </c:pt>
              </c:strCache>
            </c:strRef>
          </c:tx>
          <c:spPr>
            <a:ln w="47625" cap="rnd">
              <a:solidFill>
                <a:schemeClr val="accent5"/>
              </a:solidFill>
              <a:prstDash val="sysDash"/>
              <a:round/>
            </a:ln>
            <a:effectLst/>
          </c:spPr>
          <c:marker>
            <c:symbol val="diamond"/>
            <c:size val="12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Sheet1!$F$2:$F$12</c:f>
              <c:numCache>
                <c:formatCode>General</c:formatCode>
                <c:ptCount val="11"/>
                <c:pt idx="1">
                  <c:v>0.9</c:v>
                </c:pt>
                <c:pt idx="2">
                  <c:v>0.92</c:v>
                </c:pt>
                <c:pt idx="3">
                  <c:v>0.92</c:v>
                </c:pt>
                <c:pt idx="4">
                  <c:v>0.93</c:v>
                </c:pt>
                <c:pt idx="5">
                  <c:v>0.93</c:v>
                </c:pt>
                <c:pt idx="6">
                  <c:v>0.95</c:v>
                </c:pt>
                <c:pt idx="7">
                  <c:v>0.95</c:v>
                </c:pt>
                <c:pt idx="8">
                  <c:v>0.96</c:v>
                </c:pt>
                <c:pt idx="9">
                  <c:v>0.96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52B-4287-8146-4023ACA4B5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929191072"/>
        <c:axId val="-929198784"/>
      </c:lineChart>
      <c:catAx>
        <c:axId val="-9291910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iteration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0.47776518845663102"/>
              <c:y val="0.92103448933290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round/>
          </a:ln>
          <a:effectLst/>
        </c:spPr>
        <c:txPr>
          <a:bodyPr rot="0" spcFirstLastPara="1" vertOverflow="ellipsis" wrap="square" anchor="b" anchorCtr="1"/>
          <a:lstStyle/>
          <a:p>
            <a:pPr>
              <a:defRPr sz="1600" b="0" i="0" u="none" strike="noStrike" kern="1200" baseline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929198784"/>
        <c:crosses val="autoZero"/>
        <c:auto val="1"/>
        <c:lblAlgn val="ctr"/>
        <c:lblOffset val="100"/>
        <c:tickMarkSkip val="1"/>
        <c:noMultiLvlLbl val="0"/>
      </c:catAx>
      <c:valAx>
        <c:axId val="-929198784"/>
        <c:scaling>
          <c:orientation val="minMax"/>
          <c:max val="1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service</a:t>
                </a:r>
                <a:r>
                  <a:rPr lang="en-US" altLang="zh-CN" sz="2800" b="1" baseline="0" dirty="0"/>
                  <a:t> accuracy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2.8478701068764802E-2"/>
              <c:y val="0.2503136260509810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254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929191072"/>
        <c:crosses val="autoZero"/>
        <c:crossBetween val="midCat"/>
        <c:majorUnit val="0.2"/>
      </c:valAx>
      <c:spPr>
        <a:noFill/>
        <a:ln w="25400">
          <a:solidFill>
            <a:schemeClr val="tx1"/>
          </a:solidFill>
          <a:prstDash val="solid"/>
        </a:ln>
        <a:effectLst/>
      </c:spPr>
    </c:plotArea>
    <c:legend>
      <c:legendPos val="l"/>
      <c:layout>
        <c:manualLayout>
          <c:xMode val="edge"/>
          <c:yMode val="edge"/>
          <c:x val="0.71041411065987203"/>
          <c:y val="0.49833622492103702"/>
          <c:w val="0.180805254372681"/>
          <c:h val="0.30642784058772299"/>
        </c:manualLayout>
      </c:layout>
      <c:overlay val="1"/>
      <c:spPr>
        <a:noFill/>
        <a:ln>
          <a:noFill/>
        </a:ln>
        <a:effectLst>
          <a:outerShdw blurRad="50800" dist="50800" dir="5400000" sx="1000" sy="1000" algn="ctr" rotWithShape="0">
            <a:srgbClr val="000000">
              <a:alpha val="43137"/>
            </a:srgbClr>
          </a:outerShdw>
        </a:effectLst>
      </c:spPr>
      <c:txPr>
        <a:bodyPr rot="0" spcFirstLastPara="1" vertOverflow="ellipsis" vert="horz" wrap="square" anchor="b" anchorCtr="0"/>
        <a:lstStyle/>
        <a:p>
          <a:pPr>
            <a:defRPr sz="1600" b="0" i="0" u="none" strike="noStrike" kern="1200" baseline="0">
              <a:ln w="0">
                <a:solidFill>
                  <a:schemeClr val="tx2"/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  <a:reflection stA="45000" endPos="0" dist="50800" dir="5400000" sy="-100000" algn="bl" rotWithShape="0"/>
              </a:effectLst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  <a:prstDash val="sysDash"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6558510924999896E-2"/>
          <c:y val="1.75535261482145E-2"/>
          <c:w val="0.867928234841021"/>
          <c:h val="0.8717904329755390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单向联合</c:v>
                </c:pt>
              </c:strCache>
            </c:strRef>
          </c:tx>
          <c:spPr>
            <a:ln w="47625" cap="rnd">
              <a:solidFill>
                <a:schemeClr val="accent1"/>
              </a:solidFill>
              <a:prstDash val="sysDash"/>
              <a:round/>
            </a:ln>
            <a:effectLst/>
          </c:spPr>
          <c:marker>
            <c:symbol val="circle"/>
            <c:size val="12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1">
                  <c:v>0.61</c:v>
                </c:pt>
                <c:pt idx="2">
                  <c:v>0.7</c:v>
                </c:pt>
                <c:pt idx="3">
                  <c:v>0.72</c:v>
                </c:pt>
                <c:pt idx="4">
                  <c:v>0.78</c:v>
                </c:pt>
                <c:pt idx="5">
                  <c:v>0.79</c:v>
                </c:pt>
                <c:pt idx="6">
                  <c:v>0.81</c:v>
                </c:pt>
                <c:pt idx="7">
                  <c:v>0.81</c:v>
                </c:pt>
                <c:pt idx="8">
                  <c:v>0.81</c:v>
                </c:pt>
                <c:pt idx="9">
                  <c:v>0.81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52B-4287-8146-4023ACA4B5E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attention-CNN-LSTM</c:v>
                </c:pt>
              </c:strCache>
            </c:strRef>
          </c:tx>
          <c:spPr>
            <a:ln w="47625" cap="rnd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triangle"/>
            <c:size val="12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prstDash val="sysDash"/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Sheet1!$C$2:$C$12</c:f>
              <c:numCache>
                <c:formatCode>General</c:formatCode>
                <c:ptCount val="11"/>
                <c:pt idx="1">
                  <c:v>0.69</c:v>
                </c:pt>
                <c:pt idx="2">
                  <c:v>0.73</c:v>
                </c:pt>
                <c:pt idx="3">
                  <c:v>0.78</c:v>
                </c:pt>
                <c:pt idx="4">
                  <c:v>0.8</c:v>
                </c:pt>
                <c:pt idx="5">
                  <c:v>0.8</c:v>
                </c:pt>
                <c:pt idx="6">
                  <c:v>0.82</c:v>
                </c:pt>
                <c:pt idx="7">
                  <c:v>0.82</c:v>
                </c:pt>
                <c:pt idx="8">
                  <c:v>0.83</c:v>
                </c:pt>
                <c:pt idx="9">
                  <c:v>0.83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52B-4287-8146-4023ACA4B5E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交互式联合</c:v>
                </c:pt>
              </c:strCache>
            </c:strRef>
          </c:tx>
          <c:spPr>
            <a:ln w="47625" cap="rnd">
              <a:solidFill>
                <a:schemeClr val="accent3"/>
              </a:solidFill>
              <a:prstDash val="sysDash"/>
              <a:round/>
            </a:ln>
            <a:effectLst/>
          </c:spPr>
          <c:marker>
            <c:symbol val="plus"/>
            <c:size val="12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prstDash val="sysDash"/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Sheet1!$D$2:$D$12</c:f>
              <c:numCache>
                <c:formatCode>General</c:formatCode>
                <c:ptCount val="11"/>
                <c:pt idx="1">
                  <c:v>0.71</c:v>
                </c:pt>
                <c:pt idx="2">
                  <c:v>0.75</c:v>
                </c:pt>
                <c:pt idx="3">
                  <c:v>0.79</c:v>
                </c:pt>
                <c:pt idx="4">
                  <c:v>0.82</c:v>
                </c:pt>
                <c:pt idx="5">
                  <c:v>0.83</c:v>
                </c:pt>
                <c:pt idx="6">
                  <c:v>0.83</c:v>
                </c:pt>
                <c:pt idx="7">
                  <c:v>0.84</c:v>
                </c:pt>
                <c:pt idx="8">
                  <c:v>0.85</c:v>
                </c:pt>
                <c:pt idx="9">
                  <c:v>0.85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52B-4287-8146-4023ACA4B5E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bert-base</c:v>
                </c:pt>
              </c:strCache>
            </c:strRef>
          </c:tx>
          <c:spPr>
            <a:ln w="47625" cap="rnd">
              <a:solidFill>
                <a:schemeClr val="accent4"/>
              </a:solidFill>
              <a:prstDash val="sysDash"/>
              <a:round/>
            </a:ln>
            <a:effectLst/>
          </c:spPr>
          <c:marker>
            <c:symbol val="x"/>
            <c:size val="12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Sheet1!$E$2:$E$12</c:f>
              <c:numCache>
                <c:formatCode>General</c:formatCode>
                <c:ptCount val="11"/>
                <c:pt idx="1">
                  <c:v>0.81</c:v>
                </c:pt>
                <c:pt idx="2">
                  <c:v>0.84</c:v>
                </c:pt>
                <c:pt idx="3">
                  <c:v>0.86</c:v>
                </c:pt>
                <c:pt idx="4">
                  <c:v>0.88</c:v>
                </c:pt>
                <c:pt idx="5">
                  <c:v>0.88</c:v>
                </c:pt>
                <c:pt idx="6">
                  <c:v>0.89</c:v>
                </c:pt>
                <c:pt idx="7">
                  <c:v>0.89</c:v>
                </c:pt>
                <c:pt idx="8">
                  <c:v>0.9</c:v>
                </c:pt>
                <c:pt idx="9">
                  <c:v>0.9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52B-4287-8146-4023ACA4B5EB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bert-交互式联合</c:v>
                </c:pt>
              </c:strCache>
            </c:strRef>
          </c:tx>
          <c:spPr>
            <a:ln w="47625" cap="rnd">
              <a:solidFill>
                <a:schemeClr val="accent5"/>
              </a:solidFill>
              <a:prstDash val="sysDash"/>
              <a:round/>
            </a:ln>
            <a:effectLst/>
          </c:spPr>
          <c:marker>
            <c:symbol val="diamond"/>
            <c:size val="12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Sheet1!$F$2:$F$12</c:f>
              <c:numCache>
                <c:formatCode>General</c:formatCode>
                <c:ptCount val="11"/>
                <c:pt idx="1">
                  <c:v>0.9</c:v>
                </c:pt>
                <c:pt idx="2">
                  <c:v>0.91</c:v>
                </c:pt>
                <c:pt idx="3">
                  <c:v>0.92</c:v>
                </c:pt>
                <c:pt idx="4">
                  <c:v>0.93</c:v>
                </c:pt>
                <c:pt idx="5">
                  <c:v>0.93</c:v>
                </c:pt>
                <c:pt idx="6">
                  <c:v>0.94</c:v>
                </c:pt>
                <c:pt idx="7">
                  <c:v>0.94</c:v>
                </c:pt>
                <c:pt idx="8">
                  <c:v>0.95</c:v>
                </c:pt>
                <c:pt idx="9">
                  <c:v>0.95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52B-4287-8146-4023ACA4B5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334321776"/>
        <c:axId val="-1334319072"/>
      </c:lineChart>
      <c:catAx>
        <c:axId val="-13343217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iteration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0.47776518845663102"/>
              <c:y val="0.92103448933290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round/>
          </a:ln>
          <a:effectLst/>
        </c:spPr>
        <c:txPr>
          <a:bodyPr rot="0" spcFirstLastPara="1" vertOverflow="ellipsis" wrap="square" anchor="b" anchorCtr="1"/>
          <a:lstStyle/>
          <a:p>
            <a:pPr>
              <a:defRPr sz="1600" b="0" i="0" u="none" strike="noStrike" kern="1200" baseline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334319072"/>
        <c:crosses val="autoZero"/>
        <c:auto val="1"/>
        <c:lblAlgn val="ctr"/>
        <c:lblOffset val="100"/>
        <c:tickMarkSkip val="1"/>
        <c:noMultiLvlLbl val="0"/>
      </c:catAx>
      <c:valAx>
        <c:axId val="-1334319072"/>
        <c:scaling>
          <c:orientation val="minMax"/>
          <c:max val="1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i="0" u="none" strike="noStrike" baseline="0" dirty="0">
                    <a:effectLst/>
                  </a:rPr>
                  <a:t>interface</a:t>
                </a:r>
                <a:r>
                  <a:rPr lang="en-US" altLang="zh-CN" sz="2800" b="1" baseline="0" dirty="0"/>
                  <a:t> accuracy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2.8478701068764802E-2"/>
              <c:y val="0.2503136260509810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254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334321776"/>
        <c:crosses val="autoZero"/>
        <c:crossBetween val="midCat"/>
        <c:majorUnit val="0.2"/>
      </c:valAx>
      <c:spPr>
        <a:noFill/>
        <a:ln w="25400">
          <a:solidFill>
            <a:schemeClr val="tx1"/>
          </a:solidFill>
          <a:prstDash val="solid"/>
        </a:ln>
        <a:effectLst/>
      </c:spPr>
    </c:plotArea>
    <c:legend>
      <c:legendPos val="l"/>
      <c:layout>
        <c:manualLayout>
          <c:xMode val="edge"/>
          <c:yMode val="edge"/>
          <c:x val="0.71041411065987203"/>
          <c:y val="0.49833622492103702"/>
          <c:w val="0.180805254372681"/>
          <c:h val="0.30642784058772299"/>
        </c:manualLayout>
      </c:layout>
      <c:overlay val="1"/>
      <c:spPr>
        <a:noFill/>
        <a:ln>
          <a:noFill/>
        </a:ln>
        <a:effectLst>
          <a:outerShdw blurRad="50800" dist="50800" dir="5400000" sx="1000" sy="1000" algn="ctr" rotWithShape="0">
            <a:srgbClr val="000000">
              <a:alpha val="43137"/>
            </a:srgbClr>
          </a:outerShdw>
        </a:effectLst>
      </c:spPr>
      <c:txPr>
        <a:bodyPr rot="0" spcFirstLastPara="1" vertOverflow="ellipsis" vert="horz" wrap="square" anchor="b" anchorCtr="0"/>
        <a:lstStyle/>
        <a:p>
          <a:pPr>
            <a:defRPr sz="1600" b="0" i="0" u="none" strike="noStrike" kern="1200" baseline="0">
              <a:ln w="0">
                <a:solidFill>
                  <a:schemeClr val="tx2"/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  <a:reflection stA="45000" endPos="0" dist="50800" dir="5400000" sy="-100000" algn="bl" rotWithShape="0"/>
              </a:effectLst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  <a:prstDash val="sysDash"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6558510924999896E-2"/>
          <c:y val="1.75535261482145E-2"/>
          <c:w val="0.867928234841021"/>
          <c:h val="0.8717904329755390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单向联合</c:v>
                </c:pt>
              </c:strCache>
            </c:strRef>
          </c:tx>
          <c:spPr>
            <a:ln w="47625" cap="rnd">
              <a:solidFill>
                <a:schemeClr val="accent1"/>
              </a:solidFill>
              <a:prstDash val="sysDash"/>
              <a:round/>
            </a:ln>
            <a:effectLst/>
          </c:spPr>
          <c:marker>
            <c:symbol val="circle"/>
            <c:size val="12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1">
                  <c:v>0.56000000000000005</c:v>
                </c:pt>
                <c:pt idx="2">
                  <c:v>0.62</c:v>
                </c:pt>
                <c:pt idx="3">
                  <c:v>0.66</c:v>
                </c:pt>
                <c:pt idx="4">
                  <c:v>0.7</c:v>
                </c:pt>
                <c:pt idx="5">
                  <c:v>0.74</c:v>
                </c:pt>
                <c:pt idx="6">
                  <c:v>0.79</c:v>
                </c:pt>
                <c:pt idx="7">
                  <c:v>0.79</c:v>
                </c:pt>
                <c:pt idx="8">
                  <c:v>0.81</c:v>
                </c:pt>
                <c:pt idx="9">
                  <c:v>0.81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52B-4287-8146-4023ACA4B5E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attention-CNN-LSTM</c:v>
                </c:pt>
              </c:strCache>
            </c:strRef>
          </c:tx>
          <c:spPr>
            <a:ln w="47625" cap="rnd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triangle"/>
            <c:size val="12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prstDash val="sysDash"/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Sheet1!$C$2:$C$12</c:f>
              <c:numCache>
                <c:formatCode>General</c:formatCode>
                <c:ptCount val="11"/>
                <c:pt idx="1">
                  <c:v>0.49</c:v>
                </c:pt>
                <c:pt idx="2">
                  <c:v>0.53</c:v>
                </c:pt>
                <c:pt idx="3">
                  <c:v>0.61</c:v>
                </c:pt>
                <c:pt idx="4">
                  <c:v>0.65</c:v>
                </c:pt>
                <c:pt idx="5">
                  <c:v>0.69</c:v>
                </c:pt>
                <c:pt idx="6">
                  <c:v>0.71</c:v>
                </c:pt>
                <c:pt idx="7">
                  <c:v>0.73</c:v>
                </c:pt>
                <c:pt idx="8">
                  <c:v>0.74</c:v>
                </c:pt>
                <c:pt idx="9">
                  <c:v>0.74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52B-4287-8146-4023ACA4B5E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交互式联合</c:v>
                </c:pt>
              </c:strCache>
            </c:strRef>
          </c:tx>
          <c:spPr>
            <a:ln w="47625" cap="rnd">
              <a:solidFill>
                <a:schemeClr val="accent3"/>
              </a:solidFill>
              <a:prstDash val="sysDash"/>
              <a:round/>
            </a:ln>
            <a:effectLst/>
          </c:spPr>
          <c:marker>
            <c:symbol val="plus"/>
            <c:size val="12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prstDash val="sysDash"/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Sheet1!$D$2:$D$12</c:f>
              <c:numCache>
                <c:formatCode>General</c:formatCode>
                <c:ptCount val="11"/>
                <c:pt idx="1">
                  <c:v>0.6</c:v>
                </c:pt>
                <c:pt idx="2">
                  <c:v>0.64</c:v>
                </c:pt>
                <c:pt idx="3">
                  <c:v>0.67</c:v>
                </c:pt>
                <c:pt idx="4">
                  <c:v>0.72</c:v>
                </c:pt>
                <c:pt idx="5">
                  <c:v>0.76</c:v>
                </c:pt>
                <c:pt idx="6">
                  <c:v>0.82</c:v>
                </c:pt>
                <c:pt idx="7">
                  <c:v>0.83</c:v>
                </c:pt>
                <c:pt idx="8">
                  <c:v>0.83</c:v>
                </c:pt>
                <c:pt idx="9">
                  <c:v>0.83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52B-4287-8146-4023ACA4B5E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bert-base</c:v>
                </c:pt>
              </c:strCache>
            </c:strRef>
          </c:tx>
          <c:spPr>
            <a:ln w="47625" cap="rnd">
              <a:solidFill>
                <a:schemeClr val="accent4"/>
              </a:solidFill>
              <a:prstDash val="sysDash"/>
              <a:round/>
            </a:ln>
            <a:effectLst/>
          </c:spPr>
          <c:marker>
            <c:symbol val="x"/>
            <c:size val="12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Sheet1!$E$2:$E$12</c:f>
              <c:numCache>
                <c:formatCode>General</c:formatCode>
                <c:ptCount val="11"/>
                <c:pt idx="1">
                  <c:v>0.75</c:v>
                </c:pt>
                <c:pt idx="2">
                  <c:v>0.82</c:v>
                </c:pt>
                <c:pt idx="3">
                  <c:v>0.85</c:v>
                </c:pt>
                <c:pt idx="4">
                  <c:v>0.86</c:v>
                </c:pt>
                <c:pt idx="5">
                  <c:v>0.86</c:v>
                </c:pt>
                <c:pt idx="6">
                  <c:v>0.88</c:v>
                </c:pt>
                <c:pt idx="7">
                  <c:v>0.88</c:v>
                </c:pt>
                <c:pt idx="8">
                  <c:v>0.89</c:v>
                </c:pt>
                <c:pt idx="9">
                  <c:v>0.89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52B-4287-8146-4023ACA4B5EB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bert-交互式联合</c:v>
                </c:pt>
              </c:strCache>
            </c:strRef>
          </c:tx>
          <c:spPr>
            <a:ln w="47625" cap="rnd">
              <a:solidFill>
                <a:schemeClr val="accent5"/>
              </a:solidFill>
              <a:prstDash val="sysDash"/>
              <a:round/>
            </a:ln>
            <a:effectLst/>
          </c:spPr>
          <c:marker>
            <c:symbol val="diamond"/>
            <c:size val="12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Sheet1!$F$2:$F$12</c:f>
              <c:numCache>
                <c:formatCode>General</c:formatCode>
                <c:ptCount val="11"/>
                <c:pt idx="1">
                  <c:v>0.82</c:v>
                </c:pt>
                <c:pt idx="2">
                  <c:v>0.87</c:v>
                </c:pt>
                <c:pt idx="3">
                  <c:v>0.88</c:v>
                </c:pt>
                <c:pt idx="4">
                  <c:v>0.88</c:v>
                </c:pt>
                <c:pt idx="5">
                  <c:v>0.89</c:v>
                </c:pt>
                <c:pt idx="6">
                  <c:v>0.9</c:v>
                </c:pt>
                <c:pt idx="7">
                  <c:v>0.92</c:v>
                </c:pt>
                <c:pt idx="8">
                  <c:v>0.92</c:v>
                </c:pt>
                <c:pt idx="9">
                  <c:v>0.92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52B-4287-8146-4023ACA4B5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334392576"/>
        <c:axId val="-1334684352"/>
      </c:lineChart>
      <c:catAx>
        <c:axId val="-13343925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iteration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0.47776518845663102"/>
              <c:y val="0.92103448933290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round/>
          </a:ln>
          <a:effectLst/>
        </c:spPr>
        <c:txPr>
          <a:bodyPr rot="0" spcFirstLastPara="1" vertOverflow="ellipsis" wrap="square" anchor="b" anchorCtr="1"/>
          <a:lstStyle/>
          <a:p>
            <a:pPr>
              <a:defRPr sz="1600" b="0" i="0" u="none" strike="noStrike" kern="1200" baseline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334684352"/>
        <c:crosses val="autoZero"/>
        <c:auto val="1"/>
        <c:lblAlgn val="ctr"/>
        <c:lblOffset val="100"/>
        <c:tickMarkSkip val="1"/>
        <c:noMultiLvlLbl val="0"/>
      </c:catAx>
      <c:valAx>
        <c:axId val="-1334684352"/>
        <c:scaling>
          <c:orientation val="minMax"/>
          <c:max val="1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slot</a:t>
                </a:r>
                <a:r>
                  <a:rPr lang="en-US" altLang="zh-CN" sz="2800" b="1" baseline="0" dirty="0"/>
                  <a:t> f1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2.66701679109114E-2"/>
              <c:y val="0.3520085413052180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254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334392576"/>
        <c:crosses val="autoZero"/>
        <c:crossBetween val="midCat"/>
        <c:majorUnit val="0.2"/>
      </c:valAx>
      <c:spPr>
        <a:noFill/>
        <a:ln w="25400">
          <a:solidFill>
            <a:schemeClr val="tx1"/>
          </a:solidFill>
          <a:prstDash val="solid"/>
        </a:ln>
        <a:effectLst/>
      </c:spPr>
    </c:plotArea>
    <c:legend>
      <c:legendPos val="l"/>
      <c:layout>
        <c:manualLayout>
          <c:xMode val="edge"/>
          <c:yMode val="edge"/>
          <c:x val="0.71041411065987203"/>
          <c:y val="0.49833622492103702"/>
          <c:w val="0.180805254372681"/>
          <c:h val="0.30642784058772299"/>
        </c:manualLayout>
      </c:layout>
      <c:overlay val="1"/>
      <c:spPr>
        <a:noFill/>
        <a:ln>
          <a:noFill/>
        </a:ln>
        <a:effectLst>
          <a:outerShdw blurRad="50800" dist="50800" dir="5400000" sx="1000" sy="1000" algn="ctr" rotWithShape="0">
            <a:srgbClr val="000000">
              <a:alpha val="43137"/>
            </a:srgbClr>
          </a:outerShdw>
        </a:effectLst>
      </c:spPr>
      <c:txPr>
        <a:bodyPr rot="0" spcFirstLastPara="1" vertOverflow="ellipsis" vert="horz" wrap="square" anchor="b" anchorCtr="0"/>
        <a:lstStyle/>
        <a:p>
          <a:pPr>
            <a:defRPr sz="1600" b="0" i="0" u="none" strike="noStrike" kern="1200" baseline="0">
              <a:ln w="0">
                <a:solidFill>
                  <a:schemeClr val="tx2"/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  <a:reflection stA="45000" endPos="0" dist="50800" dir="5400000" sy="-100000" algn="bl" rotWithShape="0"/>
              </a:effectLst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  <a:prstDash val="sysDash"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6558510924999896E-2"/>
          <c:y val="1.75535261482145E-2"/>
          <c:w val="0.867928234841021"/>
          <c:h val="0.8717904329755390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单向联合</c:v>
                </c:pt>
              </c:strCache>
            </c:strRef>
          </c:tx>
          <c:spPr>
            <a:ln w="47625" cap="rnd">
              <a:solidFill>
                <a:schemeClr val="accent1"/>
              </a:solidFill>
              <a:prstDash val="sysDash"/>
              <a:round/>
            </a:ln>
            <a:effectLst/>
          </c:spPr>
          <c:marker>
            <c:symbol val="circle"/>
            <c:size val="12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1">
                  <c:v>0.54</c:v>
                </c:pt>
                <c:pt idx="2">
                  <c:v>0.6</c:v>
                </c:pt>
                <c:pt idx="3">
                  <c:v>0.64</c:v>
                </c:pt>
                <c:pt idx="4">
                  <c:v>0.68</c:v>
                </c:pt>
                <c:pt idx="5">
                  <c:v>0.74</c:v>
                </c:pt>
                <c:pt idx="6">
                  <c:v>0.76</c:v>
                </c:pt>
                <c:pt idx="7">
                  <c:v>0.77</c:v>
                </c:pt>
                <c:pt idx="8">
                  <c:v>0.78</c:v>
                </c:pt>
                <c:pt idx="9">
                  <c:v>0.78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52B-4287-8146-4023ACA4B5E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交互式联合</c:v>
                </c:pt>
              </c:strCache>
            </c:strRef>
          </c:tx>
          <c:spPr>
            <a:ln w="47625" cap="rnd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triangle"/>
            <c:size val="12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prstDash val="sysDash"/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Sheet1!$C$2:$C$12</c:f>
              <c:numCache>
                <c:formatCode>General</c:formatCode>
                <c:ptCount val="11"/>
                <c:pt idx="1">
                  <c:v>0.57999999999999996</c:v>
                </c:pt>
                <c:pt idx="2">
                  <c:v>0.62</c:v>
                </c:pt>
                <c:pt idx="3">
                  <c:v>0.67</c:v>
                </c:pt>
                <c:pt idx="4">
                  <c:v>0.72</c:v>
                </c:pt>
                <c:pt idx="5">
                  <c:v>0.76</c:v>
                </c:pt>
                <c:pt idx="6">
                  <c:v>0.79</c:v>
                </c:pt>
                <c:pt idx="7">
                  <c:v>0.79</c:v>
                </c:pt>
                <c:pt idx="8">
                  <c:v>0.8</c:v>
                </c:pt>
                <c:pt idx="9">
                  <c:v>0.8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52B-4287-8146-4023ACA4B5E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bert-base</c:v>
                </c:pt>
              </c:strCache>
            </c:strRef>
          </c:tx>
          <c:spPr>
            <a:ln w="47625" cap="rnd">
              <a:solidFill>
                <a:schemeClr val="accent3"/>
              </a:solidFill>
              <a:prstDash val="sysDash"/>
              <a:round/>
            </a:ln>
            <a:effectLst/>
          </c:spPr>
          <c:marker>
            <c:symbol val="plus"/>
            <c:size val="12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prstDash val="sysDash"/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Sheet1!$D$2:$D$12</c:f>
              <c:numCache>
                <c:formatCode>General</c:formatCode>
                <c:ptCount val="11"/>
                <c:pt idx="1">
                  <c:v>0.73</c:v>
                </c:pt>
                <c:pt idx="2">
                  <c:v>0.8</c:v>
                </c:pt>
                <c:pt idx="3">
                  <c:v>0.82</c:v>
                </c:pt>
                <c:pt idx="4">
                  <c:v>0.85</c:v>
                </c:pt>
                <c:pt idx="5">
                  <c:v>0.86</c:v>
                </c:pt>
                <c:pt idx="6">
                  <c:v>0.86</c:v>
                </c:pt>
                <c:pt idx="7">
                  <c:v>0.87</c:v>
                </c:pt>
                <c:pt idx="8">
                  <c:v>0.88</c:v>
                </c:pt>
                <c:pt idx="9">
                  <c:v>0.88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52B-4287-8146-4023ACA4B5E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bert-交互式联合</c:v>
                </c:pt>
              </c:strCache>
            </c:strRef>
          </c:tx>
          <c:spPr>
            <a:ln w="47625" cap="rnd">
              <a:solidFill>
                <a:schemeClr val="accent4"/>
              </a:solidFill>
              <a:prstDash val="sysDash"/>
              <a:round/>
            </a:ln>
            <a:effectLst/>
          </c:spPr>
          <c:marker>
            <c:symbol val="x"/>
            <c:size val="12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Sheet1!$E$2:$E$12</c:f>
              <c:numCache>
                <c:formatCode>General</c:formatCode>
                <c:ptCount val="11"/>
                <c:pt idx="1">
                  <c:v>0.81</c:v>
                </c:pt>
                <c:pt idx="2">
                  <c:v>0.86</c:v>
                </c:pt>
                <c:pt idx="3">
                  <c:v>0.87</c:v>
                </c:pt>
                <c:pt idx="4">
                  <c:v>0.87</c:v>
                </c:pt>
                <c:pt idx="5">
                  <c:v>0.89</c:v>
                </c:pt>
                <c:pt idx="6">
                  <c:v>0.9</c:v>
                </c:pt>
                <c:pt idx="7">
                  <c:v>0.91</c:v>
                </c:pt>
                <c:pt idx="8">
                  <c:v>0.91</c:v>
                </c:pt>
                <c:pt idx="9">
                  <c:v>0.91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52B-4287-8146-4023ACA4B5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067600368"/>
        <c:axId val="-1067593968"/>
      </c:lineChart>
      <c:catAx>
        <c:axId val="-10676003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iteration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0.47776518845663102"/>
              <c:y val="0.92103448933290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round/>
          </a:ln>
          <a:effectLst/>
        </c:spPr>
        <c:txPr>
          <a:bodyPr rot="0" spcFirstLastPara="1" vertOverflow="ellipsis" wrap="square" anchor="b" anchorCtr="1"/>
          <a:lstStyle/>
          <a:p>
            <a:pPr>
              <a:defRPr sz="1600" b="0" i="0" u="none" strike="noStrike" kern="1200" baseline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067593968"/>
        <c:crosses val="autoZero"/>
        <c:auto val="1"/>
        <c:lblAlgn val="ctr"/>
        <c:lblOffset val="100"/>
        <c:tickMarkSkip val="1"/>
        <c:noMultiLvlLbl val="0"/>
      </c:catAx>
      <c:valAx>
        <c:axId val="-1067593968"/>
        <c:scaling>
          <c:orientation val="minMax"/>
          <c:max val="1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sentence</a:t>
                </a:r>
                <a:r>
                  <a:rPr lang="en-US" altLang="zh-CN" sz="2800" b="1" baseline="0" dirty="0"/>
                  <a:t> accuracy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2.8478701068764802E-2"/>
              <c:y val="0.2503136260509810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254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067600368"/>
        <c:crosses val="autoZero"/>
        <c:crossBetween val="midCat"/>
        <c:majorUnit val="0.2"/>
      </c:valAx>
      <c:spPr>
        <a:noFill/>
        <a:ln w="25400">
          <a:solidFill>
            <a:schemeClr val="tx1"/>
          </a:solidFill>
          <a:prstDash val="solid"/>
        </a:ln>
        <a:effectLst/>
      </c:spPr>
    </c:plotArea>
    <c:legend>
      <c:legendPos val="l"/>
      <c:layout>
        <c:manualLayout>
          <c:xMode val="edge"/>
          <c:yMode val="edge"/>
          <c:x val="0.71041411065987203"/>
          <c:y val="0.49833622492103702"/>
          <c:w val="0.180805254372681"/>
          <c:h val="0.30642784058772299"/>
        </c:manualLayout>
      </c:layout>
      <c:overlay val="1"/>
      <c:spPr>
        <a:noFill/>
        <a:ln>
          <a:noFill/>
        </a:ln>
        <a:effectLst>
          <a:outerShdw blurRad="50800" dist="50800" dir="5400000" sx="1000" sy="1000" algn="ctr" rotWithShape="0">
            <a:srgbClr val="000000">
              <a:alpha val="43137"/>
            </a:srgbClr>
          </a:outerShdw>
        </a:effectLst>
      </c:spPr>
      <c:txPr>
        <a:bodyPr rot="0" spcFirstLastPara="1" vertOverflow="ellipsis" vert="horz" wrap="square" anchor="b" anchorCtr="0"/>
        <a:lstStyle/>
        <a:p>
          <a:pPr>
            <a:defRPr sz="1600" b="0" i="0" u="none" strike="noStrike" kern="1200" baseline="0">
              <a:ln w="0">
                <a:solidFill>
                  <a:schemeClr val="tx2"/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  <a:reflection stA="45000" endPos="0" dist="50800" dir="5400000" sy="-100000" algn="bl" rotWithShape="0"/>
              </a:effectLst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  <a:prstDash val="sysDash"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868A37-E6F4-4745-B252-C6B537CEDF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17082A-2BFC-47BE-B3ED-29467281D6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C6DE84-BEB3-43B7-9FA8-836A14931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673A40-4C31-4D93-A702-C49C98E8F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3381B9-DB25-4592-85AD-50EE22E7C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549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EFC28-DF71-4EF7-989F-DF158658E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19FC58C-46EC-4304-9DF7-5D0DA582C1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45E402-5C14-45FA-A5C9-16E08AAB0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6B1D39-5187-4BBD-B85A-C53EE6CED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C04705-4D84-4108-8958-3C5FACFFA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8763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02AEF97-A94E-47A0-A9AE-5BC05C13F8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C5FE20-F6D7-4A57-B6A1-C0D86C7497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3F5436-B840-43F7-8D82-81B40D3A2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29D0DD-E822-47AF-9363-92F485B4D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07ABBB-2F6A-4502-811C-99F25E352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132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DE4BF4-4F79-4849-A204-0AA8A4B07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5228FA-5BD0-4A7B-AD4E-752A13B55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B30233-0CC3-407B-AF06-96D041D67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2A32BE-9CF4-4C29-B469-AA40D3031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8FAFA2-76C4-4AF9-BEE5-7E1595BA5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6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82C232-6E6F-4919-96F3-8476A5FB1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C32A8D-C579-4D14-96D8-FBDE4584A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8A46E8-44AB-4DBD-9C82-B7C763903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D9E431-CDD0-4064-8CE3-C3984C3AB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3346C9-4357-468D-BF2D-8B799FCD2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4701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33C861-3123-4615-8CFF-4CE742979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AC44A1-D8A0-432D-AC15-0CFB0442C8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4B8E90-DFCE-493D-BDB1-E32DC414D9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9016F8-9E73-44D2-9C36-2C5DE028B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BDF346-E5E8-44AC-8545-9507D7571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9088C5-32A9-4776-8979-D22B147F4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2177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0ECA33-CBF9-4DED-9DDF-49FCB3A8F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D5938E-53B9-4683-BCB2-3A715172E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732BB5-6AB5-4E64-9158-965A3C5087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6CD7E3B-E339-49E0-A5BA-0522165E56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3FEEF18-F2CA-4682-B173-DD27CBE6E2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80FFA2F-89E9-4B52-87FE-8C1C47E36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39B4407-35B2-470C-A0C3-84A0124D5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5A35354-BD0A-46A2-B06E-F7B7CA8D6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202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DCF364-2B65-4085-A0F3-D71CE475F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BDC7F85-62C5-4E74-BCCC-D9A23BD8A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C45AA0D-8F38-4E6E-89A6-07AB473CF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C53C814-DE5F-435D-A88A-CF3A4635F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3416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7A8363C-2D64-463F-8402-5D6FB2011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7E34E75-EE02-4142-A697-383FE0C65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C6DC1D5-ABF6-4576-8D61-4117884F5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747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544AE6-8C46-401F-9F47-94AC4C398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2457EE-83E6-4A50-8788-E9902BDEF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0FC3E1-3E95-4D63-8F07-F7EAAA4926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861951-7FE9-4CB8-87D0-E28505961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3BCFDB-D565-4BE8-BB1F-95EE69A6C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D5ED7D-258A-4CCB-B388-99F78C5C1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491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3D1A23-02FF-4E2E-96B2-139FB951A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C6D22B2-73B0-40DD-AF3F-6F5BDF5AB3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575D4CC-0FCA-47CF-A403-C7B92227D2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C82CE8-21A9-4761-B31F-EAEFA0BBC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DCCC10-F23C-45C7-BC0D-B0C86F5DA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BAF812-223B-4F2A-B35A-1B9C4722F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3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52FC2C1-FD09-47F9-8D2A-F4DBFC272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5055FD-EB9B-4D06-8CC4-A7A70AA8E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137C2E-47BE-4319-824E-825B8CC88C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3518D-3F35-4B0C-9D05-EDF88E72A843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7432F4-855D-4E13-AE6A-056063A8D3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A2534F-0A80-4AD9-8621-A795B643E6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556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11.xml.rels><?xml version="1.0" encoding="UTF-8" standalone="yes"?>
<Relationships xmlns="http://schemas.openxmlformats.org/package/2006/relationships"><Relationship Id="rId51" Type="http://schemas.openxmlformats.org/officeDocument/2006/relationships/image" Target="../media/image121.png"/><Relationship Id="rId42" Type="http://schemas.openxmlformats.org/officeDocument/2006/relationships/image" Target="../media/image112.png"/><Relationship Id="rId47" Type="http://schemas.openxmlformats.org/officeDocument/2006/relationships/image" Target="../media/image117.png"/><Relationship Id="rId50" Type="http://schemas.openxmlformats.org/officeDocument/2006/relationships/image" Target="../media/image120.png"/><Relationship Id="rId55" Type="http://schemas.openxmlformats.org/officeDocument/2006/relationships/image" Target="../media/image125.png"/><Relationship Id="rId63" Type="http://schemas.openxmlformats.org/officeDocument/2006/relationships/image" Target="../media/image133.png"/><Relationship Id="rId68" Type="http://schemas.openxmlformats.org/officeDocument/2006/relationships/image" Target="../media/image138.png"/><Relationship Id="rId46" Type="http://schemas.openxmlformats.org/officeDocument/2006/relationships/image" Target="../media/image116.png"/><Relationship Id="rId59" Type="http://schemas.openxmlformats.org/officeDocument/2006/relationships/image" Target="../media/image129.png"/><Relationship Id="rId67" Type="http://schemas.openxmlformats.org/officeDocument/2006/relationships/image" Target="../media/image137.png"/><Relationship Id="rId41" Type="http://schemas.openxmlformats.org/officeDocument/2006/relationships/image" Target="../media/image111.png"/><Relationship Id="rId54" Type="http://schemas.openxmlformats.org/officeDocument/2006/relationships/image" Target="../media/image124.png"/><Relationship Id="rId62" Type="http://schemas.openxmlformats.org/officeDocument/2006/relationships/image" Target="../media/image132.png"/><Relationship Id="rId1" Type="http://schemas.openxmlformats.org/officeDocument/2006/relationships/slideLayout" Target="../slideLayouts/slideLayout7.xml"/><Relationship Id="rId40" Type="http://schemas.openxmlformats.org/officeDocument/2006/relationships/image" Target="../media/image110.png"/><Relationship Id="rId45" Type="http://schemas.openxmlformats.org/officeDocument/2006/relationships/image" Target="../media/image115.png"/><Relationship Id="rId53" Type="http://schemas.openxmlformats.org/officeDocument/2006/relationships/image" Target="../media/image123.png"/><Relationship Id="rId58" Type="http://schemas.openxmlformats.org/officeDocument/2006/relationships/image" Target="../media/image128.png"/><Relationship Id="rId66" Type="http://schemas.openxmlformats.org/officeDocument/2006/relationships/image" Target="../media/image136.png"/><Relationship Id="rId49" Type="http://schemas.openxmlformats.org/officeDocument/2006/relationships/image" Target="../media/image119.png"/><Relationship Id="rId57" Type="http://schemas.openxmlformats.org/officeDocument/2006/relationships/image" Target="../media/image127.png"/><Relationship Id="rId61" Type="http://schemas.openxmlformats.org/officeDocument/2006/relationships/image" Target="../media/image131.png"/><Relationship Id="rId44" Type="http://schemas.openxmlformats.org/officeDocument/2006/relationships/image" Target="../media/image114.png"/><Relationship Id="rId52" Type="http://schemas.openxmlformats.org/officeDocument/2006/relationships/image" Target="../media/image122.png"/><Relationship Id="rId60" Type="http://schemas.openxmlformats.org/officeDocument/2006/relationships/image" Target="../media/image130.png"/><Relationship Id="rId65" Type="http://schemas.openxmlformats.org/officeDocument/2006/relationships/image" Target="../media/image135.png"/><Relationship Id="rId43" Type="http://schemas.openxmlformats.org/officeDocument/2006/relationships/image" Target="../media/image113.png"/><Relationship Id="rId48" Type="http://schemas.openxmlformats.org/officeDocument/2006/relationships/image" Target="../media/image118.png"/><Relationship Id="rId56" Type="http://schemas.openxmlformats.org/officeDocument/2006/relationships/image" Target="../media/image126.png"/><Relationship Id="rId64" Type="http://schemas.openxmlformats.org/officeDocument/2006/relationships/image" Target="../media/image134.png"/><Relationship Id="rId69" Type="http://schemas.openxmlformats.org/officeDocument/2006/relationships/image" Target="../media/image139.png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3.png"/><Relationship Id="rId18" Type="http://schemas.openxmlformats.org/officeDocument/2006/relationships/image" Target="../media/image88.png"/><Relationship Id="rId26" Type="http://schemas.openxmlformats.org/officeDocument/2006/relationships/image" Target="../media/image96.png"/><Relationship Id="rId39" Type="http://schemas.openxmlformats.org/officeDocument/2006/relationships/image" Target="../media/image109.png"/><Relationship Id="rId21" Type="http://schemas.openxmlformats.org/officeDocument/2006/relationships/image" Target="../media/image91.png"/><Relationship Id="rId34" Type="http://schemas.openxmlformats.org/officeDocument/2006/relationships/image" Target="../media/image104.png"/><Relationship Id="rId42" Type="http://schemas.openxmlformats.org/officeDocument/2006/relationships/image" Target="../media/image142.png"/><Relationship Id="rId7" Type="http://schemas.openxmlformats.org/officeDocument/2006/relationships/image" Target="../media/image77.png"/><Relationship Id="rId2" Type="http://schemas.openxmlformats.org/officeDocument/2006/relationships/image" Target="../media/image72.png"/><Relationship Id="rId16" Type="http://schemas.openxmlformats.org/officeDocument/2006/relationships/image" Target="../media/image86.png"/><Relationship Id="rId20" Type="http://schemas.openxmlformats.org/officeDocument/2006/relationships/image" Target="../media/image90.png"/><Relationship Id="rId29" Type="http://schemas.openxmlformats.org/officeDocument/2006/relationships/image" Target="../media/image99.png"/><Relationship Id="rId41" Type="http://schemas.openxmlformats.org/officeDocument/2006/relationships/image" Target="../media/image1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6.png"/><Relationship Id="rId11" Type="http://schemas.openxmlformats.org/officeDocument/2006/relationships/image" Target="../media/image81.png"/><Relationship Id="rId24" Type="http://schemas.openxmlformats.org/officeDocument/2006/relationships/image" Target="../media/image94.png"/><Relationship Id="rId32" Type="http://schemas.openxmlformats.org/officeDocument/2006/relationships/image" Target="../media/image102.png"/><Relationship Id="rId37" Type="http://schemas.openxmlformats.org/officeDocument/2006/relationships/image" Target="../media/image107.png"/><Relationship Id="rId40" Type="http://schemas.openxmlformats.org/officeDocument/2006/relationships/image" Target="../media/image140.png"/><Relationship Id="rId5" Type="http://schemas.openxmlformats.org/officeDocument/2006/relationships/image" Target="../media/image75.png"/><Relationship Id="rId15" Type="http://schemas.openxmlformats.org/officeDocument/2006/relationships/image" Target="../media/image85.png"/><Relationship Id="rId23" Type="http://schemas.openxmlformats.org/officeDocument/2006/relationships/image" Target="../media/image93.png"/><Relationship Id="rId28" Type="http://schemas.openxmlformats.org/officeDocument/2006/relationships/image" Target="../media/image98.png"/><Relationship Id="rId36" Type="http://schemas.openxmlformats.org/officeDocument/2006/relationships/image" Target="../media/image106.png"/><Relationship Id="rId10" Type="http://schemas.openxmlformats.org/officeDocument/2006/relationships/image" Target="../media/image80.png"/><Relationship Id="rId19" Type="http://schemas.openxmlformats.org/officeDocument/2006/relationships/image" Target="../media/image89.png"/><Relationship Id="rId31" Type="http://schemas.openxmlformats.org/officeDocument/2006/relationships/image" Target="../media/image101.png"/><Relationship Id="rId4" Type="http://schemas.openxmlformats.org/officeDocument/2006/relationships/image" Target="../media/image74.png"/><Relationship Id="rId9" Type="http://schemas.openxmlformats.org/officeDocument/2006/relationships/image" Target="../media/image79.png"/><Relationship Id="rId14" Type="http://schemas.openxmlformats.org/officeDocument/2006/relationships/image" Target="../media/image84.png"/><Relationship Id="rId22" Type="http://schemas.openxmlformats.org/officeDocument/2006/relationships/image" Target="../media/image92.png"/><Relationship Id="rId27" Type="http://schemas.openxmlformats.org/officeDocument/2006/relationships/image" Target="../media/image97.png"/><Relationship Id="rId30" Type="http://schemas.openxmlformats.org/officeDocument/2006/relationships/image" Target="../media/image100.png"/><Relationship Id="rId35" Type="http://schemas.openxmlformats.org/officeDocument/2006/relationships/image" Target="../media/image105.png"/><Relationship Id="rId43" Type="http://schemas.openxmlformats.org/officeDocument/2006/relationships/image" Target="../media/image143.png"/><Relationship Id="rId8" Type="http://schemas.openxmlformats.org/officeDocument/2006/relationships/image" Target="../media/image78.png"/><Relationship Id="rId3" Type="http://schemas.openxmlformats.org/officeDocument/2006/relationships/image" Target="../media/image73.png"/><Relationship Id="rId12" Type="http://schemas.openxmlformats.org/officeDocument/2006/relationships/image" Target="../media/image82.png"/><Relationship Id="rId17" Type="http://schemas.openxmlformats.org/officeDocument/2006/relationships/image" Target="../media/image87.png"/><Relationship Id="rId25" Type="http://schemas.openxmlformats.org/officeDocument/2006/relationships/image" Target="../media/image95.png"/><Relationship Id="rId33" Type="http://schemas.openxmlformats.org/officeDocument/2006/relationships/image" Target="../media/image103.png"/><Relationship Id="rId38" Type="http://schemas.openxmlformats.org/officeDocument/2006/relationships/image" Target="../media/image10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png"/><Relationship Id="rId7" Type="http://schemas.openxmlformats.org/officeDocument/2006/relationships/image" Target="../media/image149.png"/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7.png"/><Relationship Id="rId5" Type="http://schemas.openxmlformats.org/officeDocument/2006/relationships/image" Target="../media/image146.png"/><Relationship Id="rId4" Type="http://schemas.openxmlformats.org/officeDocument/2006/relationships/image" Target="../media/image145.png"/></Relationships>
</file>

<file path=ppt/slides/_rels/slide14.xml.rels><?xml version="1.0" encoding="UTF-8" standalone="yes"?>
<Relationships xmlns="http://schemas.openxmlformats.org/package/2006/relationships"><Relationship Id="rId42" Type="http://schemas.openxmlformats.org/officeDocument/2006/relationships/image" Target="../media/image112.png"/><Relationship Id="rId47" Type="http://schemas.openxmlformats.org/officeDocument/2006/relationships/image" Target="../media/image117.png"/><Relationship Id="rId50" Type="http://schemas.openxmlformats.org/officeDocument/2006/relationships/image" Target="../media/image120.png"/><Relationship Id="rId55" Type="http://schemas.openxmlformats.org/officeDocument/2006/relationships/image" Target="../media/image125.png"/><Relationship Id="rId63" Type="http://schemas.openxmlformats.org/officeDocument/2006/relationships/image" Target="../media/image133.png"/><Relationship Id="rId68" Type="http://schemas.openxmlformats.org/officeDocument/2006/relationships/image" Target="../media/image138.png"/><Relationship Id="rId46" Type="http://schemas.openxmlformats.org/officeDocument/2006/relationships/image" Target="../media/image116.png"/><Relationship Id="rId59" Type="http://schemas.openxmlformats.org/officeDocument/2006/relationships/image" Target="../media/image129.png"/><Relationship Id="rId67" Type="http://schemas.openxmlformats.org/officeDocument/2006/relationships/image" Target="../media/image137.png"/><Relationship Id="rId71" Type="http://schemas.openxmlformats.org/officeDocument/2006/relationships/image" Target="../media/image1450.png"/><Relationship Id="rId41" Type="http://schemas.openxmlformats.org/officeDocument/2006/relationships/image" Target="../media/image111.png"/><Relationship Id="rId54" Type="http://schemas.openxmlformats.org/officeDocument/2006/relationships/image" Target="../media/image124.png"/><Relationship Id="rId62" Type="http://schemas.openxmlformats.org/officeDocument/2006/relationships/image" Target="../media/image132.png"/><Relationship Id="rId70" Type="http://schemas.openxmlformats.org/officeDocument/2006/relationships/image" Target="../media/image1440.png"/><Relationship Id="rId1" Type="http://schemas.openxmlformats.org/officeDocument/2006/relationships/slideLayout" Target="../slideLayouts/slideLayout7.xml"/><Relationship Id="rId40" Type="http://schemas.openxmlformats.org/officeDocument/2006/relationships/image" Target="../media/image110.png"/><Relationship Id="rId45" Type="http://schemas.openxmlformats.org/officeDocument/2006/relationships/image" Target="../media/image115.png"/><Relationship Id="rId53" Type="http://schemas.openxmlformats.org/officeDocument/2006/relationships/image" Target="../media/image123.png"/><Relationship Id="rId58" Type="http://schemas.openxmlformats.org/officeDocument/2006/relationships/image" Target="../media/image128.png"/><Relationship Id="rId66" Type="http://schemas.openxmlformats.org/officeDocument/2006/relationships/image" Target="../media/image136.png"/><Relationship Id="rId49" Type="http://schemas.openxmlformats.org/officeDocument/2006/relationships/image" Target="../media/image119.png"/><Relationship Id="rId57" Type="http://schemas.openxmlformats.org/officeDocument/2006/relationships/image" Target="../media/image127.png"/><Relationship Id="rId61" Type="http://schemas.openxmlformats.org/officeDocument/2006/relationships/image" Target="../media/image131.png"/><Relationship Id="rId44" Type="http://schemas.openxmlformats.org/officeDocument/2006/relationships/image" Target="../media/image114.png"/><Relationship Id="rId52" Type="http://schemas.openxmlformats.org/officeDocument/2006/relationships/image" Target="../media/image122.png"/><Relationship Id="rId60" Type="http://schemas.openxmlformats.org/officeDocument/2006/relationships/image" Target="../media/image130.png"/><Relationship Id="rId65" Type="http://schemas.openxmlformats.org/officeDocument/2006/relationships/image" Target="../media/image135.png"/><Relationship Id="rId73" Type="http://schemas.openxmlformats.org/officeDocument/2006/relationships/image" Target="../media/image1470.png"/><Relationship Id="rId43" Type="http://schemas.openxmlformats.org/officeDocument/2006/relationships/image" Target="../media/image113.png"/><Relationship Id="rId48" Type="http://schemas.openxmlformats.org/officeDocument/2006/relationships/image" Target="../media/image118.png"/><Relationship Id="rId56" Type="http://schemas.openxmlformats.org/officeDocument/2006/relationships/image" Target="../media/image126.png"/><Relationship Id="rId64" Type="http://schemas.openxmlformats.org/officeDocument/2006/relationships/image" Target="../media/image134.png"/><Relationship Id="rId69" Type="http://schemas.openxmlformats.org/officeDocument/2006/relationships/image" Target="../media/image139.png"/><Relationship Id="rId51" Type="http://schemas.openxmlformats.org/officeDocument/2006/relationships/image" Target="../media/image121.png"/><Relationship Id="rId72" Type="http://schemas.openxmlformats.org/officeDocument/2006/relationships/image" Target="../media/image146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0.png"/><Relationship Id="rId13" Type="http://schemas.openxmlformats.org/officeDocument/2006/relationships/image" Target="../media/image1410.pn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" Type="http://schemas.openxmlformats.org/officeDocument/2006/relationships/image" Target="../media/image410.png"/><Relationship Id="rId21" Type="http://schemas.openxmlformats.org/officeDocument/2006/relationships/image" Target="../media/image22.png"/><Relationship Id="rId7" Type="http://schemas.openxmlformats.org/officeDocument/2006/relationships/image" Target="../media/image810.png"/><Relationship Id="rId12" Type="http://schemas.openxmlformats.org/officeDocument/2006/relationships/image" Target="../media/image1310.pn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2" Type="http://schemas.openxmlformats.org/officeDocument/2006/relationships/image" Target="../media/image310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29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10.png"/><Relationship Id="rId11" Type="http://schemas.openxmlformats.org/officeDocument/2006/relationships/image" Target="../media/image1210.png"/><Relationship Id="rId24" Type="http://schemas.openxmlformats.org/officeDocument/2006/relationships/image" Target="../media/image25.png"/><Relationship Id="rId5" Type="http://schemas.openxmlformats.org/officeDocument/2006/relationships/image" Target="../media/image610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28" Type="http://schemas.openxmlformats.org/officeDocument/2006/relationships/image" Target="../media/image29.png"/><Relationship Id="rId10" Type="http://schemas.openxmlformats.org/officeDocument/2006/relationships/image" Target="../media/image1110.png"/><Relationship Id="rId19" Type="http://schemas.openxmlformats.org/officeDocument/2006/relationships/image" Target="../media/image20.png"/><Relationship Id="rId4" Type="http://schemas.openxmlformats.org/officeDocument/2006/relationships/image" Target="../media/image510.png"/><Relationship Id="rId9" Type="http://schemas.openxmlformats.org/officeDocument/2006/relationships/image" Target="../media/image1010.png"/><Relationship Id="rId14" Type="http://schemas.openxmlformats.org/officeDocument/2006/relationships/image" Target="../media/image152.png"/><Relationship Id="rId22" Type="http://schemas.openxmlformats.org/officeDocument/2006/relationships/image" Target="../media/image23.png"/><Relationship Id="rId27" Type="http://schemas.openxmlformats.org/officeDocument/2006/relationships/image" Target="../media/image28.png"/><Relationship Id="rId30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3.png"/><Relationship Id="rId18" Type="http://schemas.openxmlformats.org/officeDocument/2006/relationships/image" Target="../media/image48.png"/><Relationship Id="rId26" Type="http://schemas.openxmlformats.org/officeDocument/2006/relationships/image" Target="../media/image56.png"/><Relationship Id="rId21" Type="http://schemas.openxmlformats.org/officeDocument/2006/relationships/image" Target="../media/image51.png"/><Relationship Id="rId34" Type="http://schemas.openxmlformats.org/officeDocument/2006/relationships/image" Target="../media/image64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17" Type="http://schemas.openxmlformats.org/officeDocument/2006/relationships/image" Target="../media/image47.png"/><Relationship Id="rId25" Type="http://schemas.openxmlformats.org/officeDocument/2006/relationships/image" Target="../media/image55.png"/><Relationship Id="rId33" Type="http://schemas.openxmlformats.org/officeDocument/2006/relationships/image" Target="../media/image63.png"/><Relationship Id="rId2" Type="http://schemas.openxmlformats.org/officeDocument/2006/relationships/image" Target="../media/image32.png"/><Relationship Id="rId16" Type="http://schemas.openxmlformats.org/officeDocument/2006/relationships/image" Target="../media/image46.png"/><Relationship Id="rId20" Type="http://schemas.openxmlformats.org/officeDocument/2006/relationships/image" Target="../media/image50.png"/><Relationship Id="rId29" Type="http://schemas.openxmlformats.org/officeDocument/2006/relationships/image" Target="../media/image5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24" Type="http://schemas.openxmlformats.org/officeDocument/2006/relationships/image" Target="../media/image54.png"/><Relationship Id="rId32" Type="http://schemas.openxmlformats.org/officeDocument/2006/relationships/image" Target="../media/image62.png"/><Relationship Id="rId37" Type="http://schemas.openxmlformats.org/officeDocument/2006/relationships/image" Target="../media/image67.png"/><Relationship Id="rId5" Type="http://schemas.openxmlformats.org/officeDocument/2006/relationships/image" Target="../media/image35.png"/><Relationship Id="rId15" Type="http://schemas.openxmlformats.org/officeDocument/2006/relationships/image" Target="../media/image45.png"/><Relationship Id="rId23" Type="http://schemas.openxmlformats.org/officeDocument/2006/relationships/image" Target="../media/image53.png"/><Relationship Id="rId28" Type="http://schemas.openxmlformats.org/officeDocument/2006/relationships/image" Target="../media/image58.png"/><Relationship Id="rId36" Type="http://schemas.openxmlformats.org/officeDocument/2006/relationships/image" Target="../media/image66.png"/><Relationship Id="rId10" Type="http://schemas.openxmlformats.org/officeDocument/2006/relationships/image" Target="../media/image40.png"/><Relationship Id="rId19" Type="http://schemas.openxmlformats.org/officeDocument/2006/relationships/image" Target="../media/image49.png"/><Relationship Id="rId31" Type="http://schemas.openxmlformats.org/officeDocument/2006/relationships/image" Target="../media/image61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Relationship Id="rId22" Type="http://schemas.openxmlformats.org/officeDocument/2006/relationships/image" Target="../media/image52.png"/><Relationship Id="rId27" Type="http://schemas.openxmlformats.org/officeDocument/2006/relationships/image" Target="../media/image57.png"/><Relationship Id="rId30" Type="http://schemas.openxmlformats.org/officeDocument/2006/relationships/image" Target="../media/image60.png"/><Relationship Id="rId35" Type="http://schemas.openxmlformats.org/officeDocument/2006/relationships/image" Target="../media/image65.png"/><Relationship Id="rId8" Type="http://schemas.openxmlformats.org/officeDocument/2006/relationships/image" Target="../media/image38.png"/><Relationship Id="rId3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0D97748-73F0-4651-8A00-203EFD75ECFD}"/>
              </a:ext>
            </a:extLst>
          </p:cNvPr>
          <p:cNvSpPr txBox="1"/>
          <p:nvPr/>
        </p:nvSpPr>
        <p:spPr>
          <a:xfrm>
            <a:off x="4217193" y="528637"/>
            <a:ext cx="3757613" cy="369332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输入</a:t>
            </a:r>
            <a:r>
              <a:rPr lang="en-US" altLang="zh-CN" dirty="0"/>
              <a:t>:</a:t>
            </a:r>
            <a:r>
              <a:rPr lang="zh-CN" altLang="en-US" dirty="0"/>
              <a:t>“查询成都前往杭州的火车”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B79EC6-7F6B-480A-B790-912A5324B679}"/>
              </a:ext>
            </a:extLst>
          </p:cNvPr>
          <p:cNvSpPr txBox="1"/>
          <p:nvPr/>
        </p:nvSpPr>
        <p:spPr>
          <a:xfrm>
            <a:off x="5208764" y="1935964"/>
            <a:ext cx="1774472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语义理解模型</a:t>
            </a:r>
          </a:p>
        </p:txBody>
      </p:sp>
      <p:sp>
        <p:nvSpPr>
          <p:cNvPr id="7" name="箭头: 下 6">
            <a:extLst>
              <a:ext uri="{FF2B5EF4-FFF2-40B4-BE49-F238E27FC236}">
                <a16:creationId xmlns:a16="http://schemas.microsoft.com/office/drawing/2014/main" id="{4BE4AB8D-C0F4-4BB6-8051-2606E20A8208}"/>
              </a:ext>
            </a:extLst>
          </p:cNvPr>
          <p:cNvSpPr/>
          <p:nvPr/>
        </p:nvSpPr>
        <p:spPr>
          <a:xfrm>
            <a:off x="5909386" y="1201590"/>
            <a:ext cx="373225" cy="494523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10E4227-E502-41DD-A891-90DD5A9BAFF6}"/>
              </a:ext>
            </a:extLst>
          </p:cNvPr>
          <p:cNvSpPr txBox="1"/>
          <p:nvPr/>
        </p:nvSpPr>
        <p:spPr>
          <a:xfrm>
            <a:off x="2547257" y="3343291"/>
            <a:ext cx="2108718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服务：</a:t>
            </a:r>
            <a:r>
              <a:rPr lang="en-US" altLang="zh-CN" dirty="0"/>
              <a:t>train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3984204-598C-41DA-897F-660A0BF8AB47}"/>
              </a:ext>
            </a:extLst>
          </p:cNvPr>
          <p:cNvSpPr txBox="1"/>
          <p:nvPr/>
        </p:nvSpPr>
        <p:spPr>
          <a:xfrm>
            <a:off x="5346440" y="3343291"/>
            <a:ext cx="1499120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意图：</a:t>
            </a:r>
            <a:r>
              <a:rPr lang="en-US" altLang="zh-CN" dirty="0"/>
              <a:t>query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7F3002F-4FB0-414C-A73A-589DD9547193}"/>
              </a:ext>
            </a:extLst>
          </p:cNvPr>
          <p:cNvSpPr txBox="1"/>
          <p:nvPr/>
        </p:nvSpPr>
        <p:spPr>
          <a:xfrm>
            <a:off x="7430277" y="3343290"/>
            <a:ext cx="3402563" cy="646331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语义槽：“出发地”：“成都”</a:t>
            </a:r>
            <a:endParaRPr lang="en-US" altLang="zh-CN" dirty="0"/>
          </a:p>
          <a:p>
            <a:pPr algn="ctr"/>
            <a:r>
              <a:rPr lang="zh-CN" altLang="en-US" dirty="0"/>
              <a:t>               “目的地”：“杭州”</a:t>
            </a:r>
          </a:p>
        </p:txBody>
      </p:sp>
      <p:sp>
        <p:nvSpPr>
          <p:cNvPr id="11" name="箭头: 下 10">
            <a:extLst>
              <a:ext uri="{FF2B5EF4-FFF2-40B4-BE49-F238E27FC236}">
                <a16:creationId xmlns:a16="http://schemas.microsoft.com/office/drawing/2014/main" id="{16CF6142-6727-4610-8184-78B1E9ABD8D5}"/>
              </a:ext>
            </a:extLst>
          </p:cNvPr>
          <p:cNvSpPr/>
          <p:nvPr/>
        </p:nvSpPr>
        <p:spPr>
          <a:xfrm>
            <a:off x="5909385" y="2609968"/>
            <a:ext cx="373225" cy="494523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2CC1033B-4EC8-44FD-9EC5-82C49232473E}"/>
              </a:ext>
            </a:extLst>
          </p:cNvPr>
          <p:cNvSpPr/>
          <p:nvPr/>
        </p:nvSpPr>
        <p:spPr>
          <a:xfrm rot="2765792">
            <a:off x="4714591" y="2609967"/>
            <a:ext cx="373225" cy="494523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下 12">
            <a:extLst>
              <a:ext uri="{FF2B5EF4-FFF2-40B4-BE49-F238E27FC236}">
                <a16:creationId xmlns:a16="http://schemas.microsoft.com/office/drawing/2014/main" id="{CFAB28AF-25CF-4A21-802D-84F202958ABD}"/>
              </a:ext>
            </a:extLst>
          </p:cNvPr>
          <p:cNvSpPr/>
          <p:nvPr/>
        </p:nvSpPr>
        <p:spPr>
          <a:xfrm rot="18730670">
            <a:off x="7243664" y="2601347"/>
            <a:ext cx="373225" cy="494523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5454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A0766A75-0780-4606-A372-AC6BBB65199E}"/>
              </a:ext>
            </a:extLst>
          </p:cNvPr>
          <p:cNvSpPr/>
          <p:nvPr/>
        </p:nvSpPr>
        <p:spPr>
          <a:xfrm>
            <a:off x="5223754" y="4366726"/>
            <a:ext cx="785160" cy="7397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F0C50A7B-D2F6-46D9-A694-94F47D9F81EE}"/>
              </a:ext>
            </a:extLst>
          </p:cNvPr>
          <p:cNvCxnSpPr>
            <a:cxnSpLocks/>
          </p:cNvCxnSpPr>
          <p:nvPr/>
        </p:nvCxnSpPr>
        <p:spPr>
          <a:xfrm flipV="1">
            <a:off x="4114800" y="4749283"/>
            <a:ext cx="1108954" cy="124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9C216604-ACD5-4D31-981C-CCE8F750DDD0}"/>
              </a:ext>
            </a:extLst>
          </p:cNvPr>
          <p:cNvCxnSpPr>
            <a:cxnSpLocks/>
          </p:cNvCxnSpPr>
          <p:nvPr/>
        </p:nvCxnSpPr>
        <p:spPr>
          <a:xfrm flipH="1">
            <a:off x="6008914" y="4761723"/>
            <a:ext cx="110895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EDDCC152-DAE0-47BD-950E-445DFB554C68}"/>
              </a:ext>
            </a:extLst>
          </p:cNvPr>
          <p:cNvSpPr/>
          <p:nvPr/>
        </p:nvSpPr>
        <p:spPr>
          <a:xfrm>
            <a:off x="3329640" y="4391343"/>
            <a:ext cx="785160" cy="7397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A7A5E4C-D18D-4CF4-95ED-72924511529F}"/>
              </a:ext>
            </a:extLst>
          </p:cNvPr>
          <p:cNvSpPr/>
          <p:nvPr/>
        </p:nvSpPr>
        <p:spPr>
          <a:xfrm>
            <a:off x="7117867" y="4379433"/>
            <a:ext cx="785160" cy="7397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85715FA-BCB3-4819-B814-7FE4050762AD}"/>
              </a:ext>
            </a:extLst>
          </p:cNvPr>
          <p:cNvCxnSpPr>
            <a:endCxn id="12" idx="4"/>
          </p:cNvCxnSpPr>
          <p:nvPr/>
        </p:nvCxnSpPr>
        <p:spPr>
          <a:xfrm flipV="1">
            <a:off x="3722220" y="5131043"/>
            <a:ext cx="0" cy="66326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9EB540DF-85CC-45D3-B6CC-E58C3D1CF6A0}"/>
              </a:ext>
            </a:extLst>
          </p:cNvPr>
          <p:cNvCxnSpPr/>
          <p:nvPr/>
        </p:nvCxnSpPr>
        <p:spPr>
          <a:xfrm flipV="1">
            <a:off x="7510447" y="5106426"/>
            <a:ext cx="0" cy="66326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F0065FB4-2713-47D2-9411-F834B3A649B6}"/>
                  </a:ext>
                </a:extLst>
              </p:cNvPr>
              <p:cNvSpPr txBox="1"/>
              <p:nvPr/>
            </p:nvSpPr>
            <p:spPr>
              <a:xfrm>
                <a:off x="3530628" y="5870743"/>
                <a:ext cx="383184" cy="405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p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𝑫</m:t>
                          </m:r>
                        </m:sup>
                      </m:sSup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F0065FB4-2713-47D2-9411-F834B3A649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0628" y="5870743"/>
                <a:ext cx="383184" cy="405624"/>
              </a:xfrm>
              <a:prstGeom prst="rect">
                <a:avLst/>
              </a:prstGeom>
              <a:blipFill>
                <a:blip r:embed="rId2"/>
                <a:stretch>
                  <a:fillRect r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AD3A9F6F-3655-412F-B725-DB081171BAD6}"/>
                  </a:ext>
                </a:extLst>
              </p:cNvPr>
              <p:cNvSpPr txBox="1"/>
              <p:nvPr/>
            </p:nvSpPr>
            <p:spPr>
              <a:xfrm>
                <a:off x="7318855" y="5870743"/>
                <a:ext cx="383184" cy="405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p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𝑰</m:t>
                          </m:r>
                        </m:sup>
                      </m:sSup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AD3A9F6F-3655-412F-B725-DB081171BA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8855" y="5870743"/>
                <a:ext cx="383184" cy="4056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F53DC5A-BE47-444C-97CF-D96BEF1027EF}"/>
              </a:ext>
            </a:extLst>
          </p:cNvPr>
          <p:cNvCxnSpPr>
            <a:endCxn id="12" idx="2"/>
          </p:cNvCxnSpPr>
          <p:nvPr/>
        </p:nvCxnSpPr>
        <p:spPr>
          <a:xfrm>
            <a:off x="2603240" y="4761193"/>
            <a:ext cx="7264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ED91F9EA-0D13-4AA5-AE52-96375750DD33}"/>
              </a:ext>
            </a:extLst>
          </p:cNvPr>
          <p:cNvCxnSpPr>
            <a:cxnSpLocks/>
          </p:cNvCxnSpPr>
          <p:nvPr/>
        </p:nvCxnSpPr>
        <p:spPr>
          <a:xfrm flipH="1">
            <a:off x="7903027" y="4739158"/>
            <a:ext cx="7264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3DE565F0-1230-42E5-AA3E-FDB5F8CDA91C}"/>
                  </a:ext>
                </a:extLst>
              </p:cNvPr>
              <p:cNvSpPr txBox="1"/>
              <p:nvPr/>
            </p:nvSpPr>
            <p:spPr>
              <a:xfrm>
                <a:off x="2048448" y="4558381"/>
                <a:ext cx="38318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</m:sSub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3DE565F0-1230-42E5-AA3E-FDB5F8CDA9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8448" y="4558381"/>
                <a:ext cx="383184" cy="400110"/>
              </a:xfrm>
              <a:prstGeom prst="rect">
                <a:avLst/>
              </a:prstGeom>
              <a:blipFill>
                <a:blip r:embed="rId4"/>
                <a:stretch>
                  <a:fillRect r="-42857"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BEE8946C-F658-4F8F-90A6-706670FD5B98}"/>
                  </a:ext>
                </a:extLst>
              </p:cNvPr>
              <p:cNvSpPr txBox="1"/>
              <p:nvPr/>
            </p:nvSpPr>
            <p:spPr>
              <a:xfrm>
                <a:off x="8688187" y="4558381"/>
                <a:ext cx="38318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BEE8946C-F658-4F8F-90A6-706670FD5B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8187" y="4558381"/>
                <a:ext cx="383184" cy="400110"/>
              </a:xfrm>
              <a:prstGeom prst="rect">
                <a:avLst/>
              </a:prstGeom>
              <a:blipFill>
                <a:blip r:embed="rId5"/>
                <a:stretch>
                  <a:fillRect r="-23810"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E2E51C72-09D3-4878-B267-8168E777CEAF}"/>
              </a:ext>
            </a:extLst>
          </p:cNvPr>
          <p:cNvCxnSpPr>
            <a:stCxn id="2" idx="0"/>
          </p:cNvCxnSpPr>
          <p:nvPr/>
        </p:nvCxnSpPr>
        <p:spPr>
          <a:xfrm flipV="1">
            <a:off x="5616334" y="3722914"/>
            <a:ext cx="0" cy="6438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B3C0A980-DB6C-46C3-96E8-C9A4C95E431B}"/>
              </a:ext>
            </a:extLst>
          </p:cNvPr>
          <p:cNvSpPr/>
          <p:nvPr/>
        </p:nvSpPr>
        <p:spPr>
          <a:xfrm>
            <a:off x="5064276" y="3180179"/>
            <a:ext cx="1104115" cy="544292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10FC70EC-AE5D-4B94-AF45-1936A9746CF1}"/>
              </a:ext>
            </a:extLst>
          </p:cNvPr>
          <p:cNvCxnSpPr/>
          <p:nvPr/>
        </p:nvCxnSpPr>
        <p:spPr>
          <a:xfrm flipV="1">
            <a:off x="5616333" y="2536367"/>
            <a:ext cx="0" cy="6438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D5079B53-3D04-4DCC-98DE-09B0381F684B}"/>
              </a:ext>
            </a:extLst>
          </p:cNvPr>
          <p:cNvSpPr/>
          <p:nvPr/>
        </p:nvSpPr>
        <p:spPr>
          <a:xfrm>
            <a:off x="5223753" y="1796667"/>
            <a:ext cx="785160" cy="7397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5AE3CC2A-005D-48EC-B35A-EF99F59AB643}"/>
              </a:ext>
            </a:extLst>
          </p:cNvPr>
          <p:cNvCxnSpPr>
            <a:cxnSpLocks/>
          </p:cNvCxnSpPr>
          <p:nvPr/>
        </p:nvCxnSpPr>
        <p:spPr>
          <a:xfrm flipH="1">
            <a:off x="6008915" y="2163407"/>
            <a:ext cx="161419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DB76A12E-62A9-4220-BB0E-BDAB7FD41B07}"/>
              </a:ext>
            </a:extLst>
          </p:cNvPr>
          <p:cNvSpPr txBox="1"/>
          <p:nvPr/>
        </p:nvSpPr>
        <p:spPr>
          <a:xfrm>
            <a:off x="7804889" y="1963352"/>
            <a:ext cx="383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v</a:t>
            </a:r>
            <a:endParaRPr lang="zh-CN" altLang="en-US" sz="2000" b="1" dirty="0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281B0706-292A-4838-B8D2-3AFB7F4EE1AD}"/>
              </a:ext>
            </a:extLst>
          </p:cNvPr>
          <p:cNvCxnSpPr>
            <a:cxnSpLocks/>
          </p:cNvCxnSpPr>
          <p:nvPr/>
        </p:nvCxnSpPr>
        <p:spPr>
          <a:xfrm flipV="1">
            <a:off x="5616333" y="1152855"/>
            <a:ext cx="0" cy="6438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E96A645D-5775-4571-84B1-D22AA2B2FBBD}"/>
              </a:ext>
            </a:extLst>
          </p:cNvPr>
          <p:cNvSpPr txBox="1"/>
          <p:nvPr/>
        </p:nvSpPr>
        <p:spPr>
          <a:xfrm>
            <a:off x="5494007" y="698501"/>
            <a:ext cx="383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g</a:t>
            </a:r>
            <a:endParaRPr lang="zh-CN" altLang="en-US" sz="2000" b="1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9B563D56-979F-4F2B-8D3A-46B635EDA98A}"/>
              </a:ext>
            </a:extLst>
          </p:cNvPr>
          <p:cNvSpPr txBox="1"/>
          <p:nvPr/>
        </p:nvSpPr>
        <p:spPr>
          <a:xfrm>
            <a:off x="5139573" y="3247956"/>
            <a:ext cx="953519" cy="400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tanh</a:t>
            </a:r>
            <a:endParaRPr lang="zh-CN" altLang="en-US" sz="2000" b="1" dirty="0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9001612B-2D16-4F05-9F08-42C4BC071CAD}"/>
              </a:ext>
            </a:extLst>
          </p:cNvPr>
          <p:cNvSpPr/>
          <p:nvPr/>
        </p:nvSpPr>
        <p:spPr>
          <a:xfrm flipV="1">
            <a:off x="3662138" y="4710655"/>
            <a:ext cx="78303" cy="10107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505AEF5E-F239-4388-917A-33157C543E7F}"/>
              </a:ext>
            </a:extLst>
          </p:cNvPr>
          <p:cNvSpPr/>
          <p:nvPr/>
        </p:nvSpPr>
        <p:spPr>
          <a:xfrm flipV="1">
            <a:off x="7471295" y="4707897"/>
            <a:ext cx="78303" cy="10107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7AB3DD0C-8DF4-4F8B-8CD9-50368A8475A5}"/>
              </a:ext>
            </a:extLst>
          </p:cNvPr>
          <p:cNvSpPr/>
          <p:nvPr/>
        </p:nvSpPr>
        <p:spPr>
          <a:xfrm flipV="1">
            <a:off x="5577180" y="2112868"/>
            <a:ext cx="78303" cy="10107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BFBA1E56-002C-4F92-9A8A-A31159C2C5B6}"/>
              </a:ext>
            </a:extLst>
          </p:cNvPr>
          <p:cNvSpPr txBox="1"/>
          <p:nvPr/>
        </p:nvSpPr>
        <p:spPr>
          <a:xfrm>
            <a:off x="5139573" y="4413410"/>
            <a:ext cx="953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/>
              <a:t>+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4101451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可选过程 1">
            <a:extLst>
              <a:ext uri="{FF2B5EF4-FFF2-40B4-BE49-F238E27FC236}">
                <a16:creationId xmlns:a16="http://schemas.microsoft.com/office/drawing/2014/main" id="{B8F647E5-D50D-4469-AD91-88E2B1773CE4}"/>
              </a:ext>
            </a:extLst>
          </p:cNvPr>
          <p:cNvSpPr/>
          <p:nvPr/>
        </p:nvSpPr>
        <p:spPr>
          <a:xfrm>
            <a:off x="-3264506" y="184411"/>
            <a:ext cx="1296955" cy="522514"/>
          </a:xfrm>
          <a:prstGeom prst="flowChartAlternateProcess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BiLSTM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1A6EB7A-10D5-4ECC-A5D5-155A322CD9A9}"/>
              </a:ext>
            </a:extLst>
          </p:cNvPr>
          <p:cNvSpPr/>
          <p:nvPr/>
        </p:nvSpPr>
        <p:spPr>
          <a:xfrm>
            <a:off x="-1640979" y="-188814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48F30DFA-B9FC-4F88-B44F-9CAA13713575}"/>
              </a:ext>
            </a:extLst>
          </p:cNvPr>
          <p:cNvCxnSpPr>
            <a:stCxn id="2" idx="3"/>
            <a:endCxn id="4" idx="1"/>
          </p:cNvCxnSpPr>
          <p:nvPr/>
        </p:nvCxnSpPr>
        <p:spPr>
          <a:xfrm>
            <a:off x="-1967551" y="445668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流程图: 可选过程 8">
            <a:extLst>
              <a:ext uri="{FF2B5EF4-FFF2-40B4-BE49-F238E27FC236}">
                <a16:creationId xmlns:a16="http://schemas.microsoft.com/office/drawing/2014/main" id="{F05C0777-C99B-4122-8B1D-959DCFD2080F}"/>
              </a:ext>
            </a:extLst>
          </p:cNvPr>
          <p:cNvSpPr/>
          <p:nvPr/>
        </p:nvSpPr>
        <p:spPr>
          <a:xfrm>
            <a:off x="-3264506" y="2115847"/>
            <a:ext cx="1296955" cy="522514"/>
          </a:xfrm>
          <a:prstGeom prst="flowChartAlternateProcess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BiLSTM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5BF873D-1361-4D65-837B-6804362BC0D0}"/>
              </a:ext>
            </a:extLst>
          </p:cNvPr>
          <p:cNvSpPr/>
          <p:nvPr/>
        </p:nvSpPr>
        <p:spPr>
          <a:xfrm>
            <a:off x="-1640979" y="1742622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3F136693-8C21-4D97-8CF1-838B523E9D5E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-1967551" y="2377104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流程图: 可选过程 18">
            <a:extLst>
              <a:ext uri="{FF2B5EF4-FFF2-40B4-BE49-F238E27FC236}">
                <a16:creationId xmlns:a16="http://schemas.microsoft.com/office/drawing/2014/main" id="{B3AAED7E-903F-4491-B593-42A7ACA54E33}"/>
              </a:ext>
            </a:extLst>
          </p:cNvPr>
          <p:cNvSpPr/>
          <p:nvPr/>
        </p:nvSpPr>
        <p:spPr>
          <a:xfrm>
            <a:off x="-3264506" y="4047283"/>
            <a:ext cx="1296955" cy="522514"/>
          </a:xfrm>
          <a:prstGeom prst="flowChartAlternateProcess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BiLSTM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3A6A91F-DA0C-499B-8976-760C8023F8EE}"/>
              </a:ext>
            </a:extLst>
          </p:cNvPr>
          <p:cNvSpPr/>
          <p:nvPr/>
        </p:nvSpPr>
        <p:spPr>
          <a:xfrm>
            <a:off x="-1640979" y="3674058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D79654DF-65BE-48C7-ADA9-A593E0A15562}"/>
              </a:ext>
            </a:extLst>
          </p:cNvPr>
          <p:cNvCxnSpPr>
            <a:stCxn id="19" idx="3"/>
            <a:endCxn id="20" idx="1"/>
          </p:cNvCxnSpPr>
          <p:nvPr/>
        </p:nvCxnSpPr>
        <p:spPr>
          <a:xfrm>
            <a:off x="-1967551" y="4308540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流程图: 可选过程 21">
            <a:extLst>
              <a:ext uri="{FF2B5EF4-FFF2-40B4-BE49-F238E27FC236}">
                <a16:creationId xmlns:a16="http://schemas.microsoft.com/office/drawing/2014/main" id="{64DDB0C5-2EAC-4668-90EC-68E8819C1592}"/>
              </a:ext>
            </a:extLst>
          </p:cNvPr>
          <p:cNvSpPr/>
          <p:nvPr/>
        </p:nvSpPr>
        <p:spPr>
          <a:xfrm>
            <a:off x="-3264506" y="5978719"/>
            <a:ext cx="1296955" cy="522514"/>
          </a:xfrm>
          <a:prstGeom prst="flowChartAlternateProcess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BiLSTM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AFB8A63-3D09-4D49-B517-50A5C5D2B1C4}"/>
              </a:ext>
            </a:extLst>
          </p:cNvPr>
          <p:cNvSpPr/>
          <p:nvPr/>
        </p:nvSpPr>
        <p:spPr>
          <a:xfrm>
            <a:off x="-1640979" y="5605494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7C2885A-D342-4F05-9FDE-BD652BC8D139}"/>
              </a:ext>
            </a:extLst>
          </p:cNvPr>
          <p:cNvCxnSpPr>
            <a:stCxn id="22" idx="3"/>
            <a:endCxn id="23" idx="1"/>
          </p:cNvCxnSpPr>
          <p:nvPr/>
        </p:nvCxnSpPr>
        <p:spPr>
          <a:xfrm>
            <a:off x="-1967551" y="6239976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99DA1983-8256-48A7-BF0B-18C5D244F38F}"/>
              </a:ext>
            </a:extLst>
          </p:cNvPr>
          <p:cNvSpPr txBox="1"/>
          <p:nvPr/>
        </p:nvSpPr>
        <p:spPr>
          <a:xfrm>
            <a:off x="-3264506" y="3051470"/>
            <a:ext cx="1296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8EB5B22B-EB7A-4430-915F-7D66522C4D4B}"/>
              </a:ext>
            </a:extLst>
          </p:cNvPr>
          <p:cNvCxnSpPr>
            <a:cxnSpLocks/>
          </p:cNvCxnSpPr>
          <p:nvPr/>
        </p:nvCxnSpPr>
        <p:spPr>
          <a:xfrm>
            <a:off x="-2813793" y="706925"/>
            <a:ext cx="0" cy="1303432"/>
          </a:xfrm>
          <a:prstGeom prst="straightConnector1">
            <a:avLst/>
          </a:prstGeom>
          <a:ln w="25400" cap="sq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D97E56AD-3C77-4B54-AE4E-E47E00387FE1}"/>
              </a:ext>
            </a:extLst>
          </p:cNvPr>
          <p:cNvCxnSpPr>
            <a:cxnSpLocks/>
          </p:cNvCxnSpPr>
          <p:nvPr/>
        </p:nvCxnSpPr>
        <p:spPr>
          <a:xfrm flipV="1">
            <a:off x="-2407393" y="816557"/>
            <a:ext cx="0" cy="129929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EF939E79-650B-4D96-BFFF-D03094EB0C3E}"/>
              </a:ext>
            </a:extLst>
          </p:cNvPr>
          <p:cNvCxnSpPr>
            <a:cxnSpLocks/>
          </p:cNvCxnSpPr>
          <p:nvPr/>
        </p:nvCxnSpPr>
        <p:spPr>
          <a:xfrm>
            <a:off x="-2801093" y="4569797"/>
            <a:ext cx="0" cy="1303432"/>
          </a:xfrm>
          <a:prstGeom prst="straightConnector1">
            <a:avLst/>
          </a:prstGeom>
          <a:ln w="25400" cap="sq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D1186D0C-53DF-4F7F-98EE-BBB1ADE713D3}"/>
              </a:ext>
            </a:extLst>
          </p:cNvPr>
          <p:cNvCxnSpPr>
            <a:cxnSpLocks/>
          </p:cNvCxnSpPr>
          <p:nvPr/>
        </p:nvCxnSpPr>
        <p:spPr>
          <a:xfrm flipV="1">
            <a:off x="-2394693" y="4679429"/>
            <a:ext cx="0" cy="129929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A0C702B6-F655-4731-9217-0861DDE826FB}"/>
              </a:ext>
            </a:extLst>
          </p:cNvPr>
          <p:cNvSpPr txBox="1"/>
          <p:nvPr/>
        </p:nvSpPr>
        <p:spPr>
          <a:xfrm>
            <a:off x="-3811039" y="-55983"/>
            <a:ext cx="461665" cy="1003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/>
              <a:t>查询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2BE6219D-7E27-4BBE-9ADF-59D8542A553C}"/>
              </a:ext>
            </a:extLst>
          </p:cNvPr>
          <p:cNvSpPr txBox="1"/>
          <p:nvPr/>
        </p:nvSpPr>
        <p:spPr>
          <a:xfrm>
            <a:off x="-3821911" y="1875453"/>
            <a:ext cx="461665" cy="1003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/>
              <a:t>成都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3EB615A1-2BBB-4E10-B8F4-8B227FA28A52}"/>
              </a:ext>
            </a:extLst>
          </p:cNvPr>
          <p:cNvSpPr txBox="1"/>
          <p:nvPr/>
        </p:nvSpPr>
        <p:spPr>
          <a:xfrm>
            <a:off x="-3811039" y="3806889"/>
            <a:ext cx="461665" cy="1003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/>
              <a:t>的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70992772-D310-4E14-B069-DC07AE8F3CC3}"/>
              </a:ext>
            </a:extLst>
          </p:cNvPr>
          <p:cNvSpPr txBox="1"/>
          <p:nvPr/>
        </p:nvSpPr>
        <p:spPr>
          <a:xfrm>
            <a:off x="-3811039" y="5738325"/>
            <a:ext cx="461665" cy="1003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/>
              <a:t>火车票</a:t>
            </a:r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114121BD-A6AC-4CCF-A9BA-EEC9E5DFCDDF}"/>
              </a:ext>
            </a:extLst>
          </p:cNvPr>
          <p:cNvCxnSpPr>
            <a:stCxn id="4" idx="3"/>
          </p:cNvCxnSpPr>
          <p:nvPr/>
        </p:nvCxnSpPr>
        <p:spPr>
          <a:xfrm flipV="1">
            <a:off x="-1473028" y="445667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775FED78-4A63-43F8-B06A-F5F428D5D8CC}"/>
              </a:ext>
            </a:extLst>
          </p:cNvPr>
          <p:cNvCxnSpPr/>
          <p:nvPr/>
        </p:nvCxnSpPr>
        <p:spPr>
          <a:xfrm flipV="1">
            <a:off x="-1473028" y="2377103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3FDA23ED-094C-4F07-BB18-E5F792444D1A}"/>
              </a:ext>
            </a:extLst>
          </p:cNvPr>
          <p:cNvCxnSpPr/>
          <p:nvPr/>
        </p:nvCxnSpPr>
        <p:spPr>
          <a:xfrm flipV="1">
            <a:off x="-1473028" y="4308538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47202E10-B3D5-40D0-9785-EFAA471724CF}"/>
              </a:ext>
            </a:extLst>
          </p:cNvPr>
          <p:cNvCxnSpPr/>
          <p:nvPr/>
        </p:nvCxnSpPr>
        <p:spPr>
          <a:xfrm flipV="1">
            <a:off x="-1473028" y="6267447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99B85C0C-FF36-424D-8947-9BDAE292148E}"/>
              </a:ext>
            </a:extLst>
          </p:cNvPr>
          <p:cNvCxnSpPr/>
          <p:nvPr/>
        </p:nvCxnSpPr>
        <p:spPr>
          <a:xfrm>
            <a:off x="-1150093" y="445667"/>
            <a:ext cx="0" cy="57943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>
            <a:extLst>
              <a:ext uri="{FF2B5EF4-FFF2-40B4-BE49-F238E27FC236}">
                <a16:creationId xmlns:a16="http://schemas.microsoft.com/office/drawing/2014/main" id="{7C2DA799-0EE7-4462-A71C-465F6558A0B6}"/>
              </a:ext>
            </a:extLst>
          </p:cNvPr>
          <p:cNvSpPr/>
          <p:nvPr/>
        </p:nvSpPr>
        <p:spPr>
          <a:xfrm>
            <a:off x="-834008" y="2575643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3FB00225-85D5-41E7-A9A7-C39ACD5703D5}"/>
              </a:ext>
            </a:extLst>
          </p:cNvPr>
          <p:cNvSpPr/>
          <p:nvPr/>
        </p:nvSpPr>
        <p:spPr>
          <a:xfrm>
            <a:off x="-742223" y="2672057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AE49B4DD-A590-4BD8-828C-89EDB0C46759}"/>
              </a:ext>
            </a:extLst>
          </p:cNvPr>
          <p:cNvSpPr/>
          <p:nvPr/>
        </p:nvSpPr>
        <p:spPr>
          <a:xfrm>
            <a:off x="-452040" y="2672057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B3AF4E21-6B46-4536-9BBC-412587B23300}"/>
              </a:ext>
            </a:extLst>
          </p:cNvPr>
          <p:cNvSpPr/>
          <p:nvPr/>
        </p:nvSpPr>
        <p:spPr>
          <a:xfrm>
            <a:off x="-169883" y="2672057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4A5E8DB4-5BFC-4D97-A804-4E8B9BB3284C}"/>
              </a:ext>
            </a:extLst>
          </p:cNvPr>
          <p:cNvSpPr/>
          <p:nvPr/>
        </p:nvSpPr>
        <p:spPr>
          <a:xfrm>
            <a:off x="120300" y="2672057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E54B16A1-F24B-4D74-A54A-8B1AF8C92108}"/>
              </a:ext>
            </a:extLst>
          </p:cNvPr>
          <p:cNvCxnSpPr/>
          <p:nvPr/>
        </p:nvCxnSpPr>
        <p:spPr>
          <a:xfrm>
            <a:off x="-1160580" y="3356557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029AA9B6-FF55-4F7D-958F-BF47D4D18CE8}"/>
              </a:ext>
            </a:extLst>
          </p:cNvPr>
          <p:cNvSpPr/>
          <p:nvPr/>
        </p:nvSpPr>
        <p:spPr>
          <a:xfrm>
            <a:off x="1766009" y="-836258"/>
            <a:ext cx="1981200" cy="2302460"/>
          </a:xfrm>
          <a:prstGeom prst="round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Attention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A036EAD1-E9AA-415F-B2B4-56B777963BFC}"/>
              </a:ext>
            </a:extLst>
          </p:cNvPr>
          <p:cNvSpPr/>
          <p:nvPr/>
        </p:nvSpPr>
        <p:spPr>
          <a:xfrm>
            <a:off x="1777666" y="2205327"/>
            <a:ext cx="1981200" cy="2302460"/>
          </a:xfrm>
          <a:prstGeom prst="roundRect">
            <a:avLst/>
          </a:prstGeom>
          <a:solidFill>
            <a:srgbClr val="EEE7EE"/>
          </a:solidFill>
          <a:ln w="25400">
            <a:solidFill>
              <a:srgbClr val="CD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Interface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Attention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029AA9B6-FF55-4F7D-958F-BF47D4D18CE8}"/>
              </a:ext>
            </a:extLst>
          </p:cNvPr>
          <p:cNvSpPr/>
          <p:nvPr/>
        </p:nvSpPr>
        <p:spPr>
          <a:xfrm>
            <a:off x="1766009" y="5329074"/>
            <a:ext cx="1981200" cy="230246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solidFill>
                  <a:schemeClr val="tx1"/>
                </a:solidFill>
              </a:rPr>
              <a:t>Slot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Attention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9E941821-95E5-4390-92B4-D75E05386436}"/>
              </a:ext>
            </a:extLst>
          </p:cNvPr>
          <p:cNvCxnSpPr/>
          <p:nvPr/>
        </p:nvCxnSpPr>
        <p:spPr>
          <a:xfrm>
            <a:off x="970807" y="-97843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B83ABEA5-C213-40F3-862D-DA1E6907248A}"/>
              </a:ext>
            </a:extLst>
          </p:cNvPr>
          <p:cNvCxnSpPr/>
          <p:nvPr/>
        </p:nvCxnSpPr>
        <p:spPr>
          <a:xfrm>
            <a:off x="970807" y="706925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C007E5DA-40EF-43D9-810C-681E608889B3}"/>
              </a:ext>
            </a:extLst>
          </p:cNvPr>
          <p:cNvCxnSpPr>
            <a:cxnSpLocks/>
          </p:cNvCxnSpPr>
          <p:nvPr/>
        </p:nvCxnSpPr>
        <p:spPr>
          <a:xfrm>
            <a:off x="1262907" y="3106779"/>
            <a:ext cx="5147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2C085CE3-B411-4537-BED1-8F0C4A1CADC2}"/>
              </a:ext>
            </a:extLst>
          </p:cNvPr>
          <p:cNvCxnSpPr/>
          <p:nvPr/>
        </p:nvCxnSpPr>
        <p:spPr>
          <a:xfrm>
            <a:off x="970807" y="3704126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82B54281-EDEC-48CE-9227-843D12501F06}"/>
              </a:ext>
            </a:extLst>
          </p:cNvPr>
          <p:cNvCxnSpPr/>
          <p:nvPr/>
        </p:nvCxnSpPr>
        <p:spPr>
          <a:xfrm>
            <a:off x="970807" y="6104425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FC86BD46-18B4-4382-AF0F-DAE6AD470F5A}"/>
              </a:ext>
            </a:extLst>
          </p:cNvPr>
          <p:cNvCxnSpPr/>
          <p:nvPr/>
        </p:nvCxnSpPr>
        <p:spPr>
          <a:xfrm>
            <a:off x="959150" y="6760157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BFD73B73-869D-4436-9FD4-481A1408490D}"/>
              </a:ext>
            </a:extLst>
          </p:cNvPr>
          <p:cNvCxnSpPr/>
          <p:nvPr/>
        </p:nvCxnSpPr>
        <p:spPr>
          <a:xfrm>
            <a:off x="970807" y="706925"/>
            <a:ext cx="0" cy="53975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6D405F28-1D09-49A7-BC19-3817931C4182}"/>
              </a:ext>
            </a:extLst>
          </p:cNvPr>
          <p:cNvCxnSpPr>
            <a:cxnSpLocks/>
            <a:stCxn id="50" idx="3"/>
          </p:cNvCxnSpPr>
          <p:nvPr/>
        </p:nvCxnSpPr>
        <p:spPr>
          <a:xfrm>
            <a:off x="402550" y="3314315"/>
            <a:ext cx="556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8B36CA69-BF81-4674-9830-ED08F7FDABE7}"/>
                  </a:ext>
                </a:extLst>
              </p:cNvPr>
              <p:cNvSpPr txBox="1"/>
              <p:nvPr/>
            </p:nvSpPr>
            <p:spPr>
              <a:xfrm>
                <a:off x="1089529" y="-584031"/>
                <a:ext cx="546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8B36CA69-BF81-4674-9830-ED08F7FDAB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529" y="-584031"/>
                <a:ext cx="546100" cy="369332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3AC72051-53A1-420B-8973-922B8A4C8C04}"/>
                  </a:ext>
                </a:extLst>
              </p:cNvPr>
              <p:cNvSpPr txBox="1"/>
              <p:nvPr/>
            </p:nvSpPr>
            <p:spPr>
              <a:xfrm>
                <a:off x="1100419" y="6278552"/>
                <a:ext cx="546100" cy="3702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3AC72051-53A1-420B-8973-922B8A4C8C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419" y="6278552"/>
                <a:ext cx="546100" cy="370230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7E843CA1-364E-4B83-85EE-3308981E4364}"/>
                  </a:ext>
                </a:extLst>
              </p:cNvPr>
              <p:cNvSpPr txBox="1"/>
              <p:nvPr/>
            </p:nvSpPr>
            <p:spPr>
              <a:xfrm>
                <a:off x="1251659" y="2617021"/>
                <a:ext cx="546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7E843CA1-364E-4B83-85EE-3308981E43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1659" y="2617021"/>
                <a:ext cx="546100" cy="369332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矩形 81">
            <a:extLst>
              <a:ext uri="{FF2B5EF4-FFF2-40B4-BE49-F238E27FC236}">
                <a16:creationId xmlns:a16="http://schemas.microsoft.com/office/drawing/2014/main" id="{47ED4E36-A9A5-4A77-8700-ED8CC51E248C}"/>
              </a:ext>
            </a:extLst>
          </p:cNvPr>
          <p:cNvSpPr/>
          <p:nvPr/>
        </p:nvSpPr>
        <p:spPr>
          <a:xfrm>
            <a:off x="4514233" y="2569939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9C8EB9B3-8710-4A34-9999-E0AC53E63B50}"/>
              </a:ext>
            </a:extLst>
          </p:cNvPr>
          <p:cNvSpPr/>
          <p:nvPr/>
        </p:nvSpPr>
        <p:spPr>
          <a:xfrm>
            <a:off x="4606018" y="266635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9FE51B86-B217-48BF-B4AE-E34359949AA9}"/>
              </a:ext>
            </a:extLst>
          </p:cNvPr>
          <p:cNvSpPr/>
          <p:nvPr/>
        </p:nvSpPr>
        <p:spPr>
          <a:xfrm>
            <a:off x="4896201" y="266635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6DF1D21D-A029-4E8C-AAD4-24ABC1087580}"/>
              </a:ext>
            </a:extLst>
          </p:cNvPr>
          <p:cNvSpPr/>
          <p:nvPr/>
        </p:nvSpPr>
        <p:spPr>
          <a:xfrm>
            <a:off x="5178358" y="266635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DE868AC7-BC8F-44E4-BCCF-4C7C377B5DF6}"/>
              </a:ext>
            </a:extLst>
          </p:cNvPr>
          <p:cNvSpPr/>
          <p:nvPr/>
        </p:nvSpPr>
        <p:spPr>
          <a:xfrm>
            <a:off x="5468541" y="266635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A949685D-CCB6-49E6-8CF0-9B3065090048}"/>
              </a:ext>
            </a:extLst>
          </p:cNvPr>
          <p:cNvCxnSpPr>
            <a:stCxn id="64" idx="3"/>
          </p:cNvCxnSpPr>
          <p:nvPr/>
        </p:nvCxnSpPr>
        <p:spPr>
          <a:xfrm>
            <a:off x="3758866" y="3356557"/>
            <a:ext cx="75536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>
            <a:extLst>
              <a:ext uri="{FF2B5EF4-FFF2-40B4-BE49-F238E27FC236}">
                <a16:creationId xmlns:a16="http://schemas.microsoft.com/office/drawing/2014/main" id="{63192304-BAA8-4719-8CED-B18E454A4176}"/>
              </a:ext>
            </a:extLst>
          </p:cNvPr>
          <p:cNvSpPr/>
          <p:nvPr/>
        </p:nvSpPr>
        <p:spPr>
          <a:xfrm>
            <a:off x="4506950" y="-530027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16885F31-C9CC-44DF-AD8D-1A36AB75E3EE}"/>
              </a:ext>
            </a:extLst>
          </p:cNvPr>
          <p:cNvSpPr/>
          <p:nvPr/>
        </p:nvSpPr>
        <p:spPr>
          <a:xfrm>
            <a:off x="4598735" y="-433613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B5178123-D8EF-47BC-9595-80DD2F3DBE68}"/>
              </a:ext>
            </a:extLst>
          </p:cNvPr>
          <p:cNvSpPr/>
          <p:nvPr/>
        </p:nvSpPr>
        <p:spPr>
          <a:xfrm>
            <a:off x="4888918" y="-433613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C818C7A4-78FD-44FB-BB8B-3C5853D894D5}"/>
              </a:ext>
            </a:extLst>
          </p:cNvPr>
          <p:cNvSpPr/>
          <p:nvPr/>
        </p:nvSpPr>
        <p:spPr>
          <a:xfrm>
            <a:off x="5171075" y="-433613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988722AD-36D7-4E0F-A3C7-64CE046FAF1E}"/>
              </a:ext>
            </a:extLst>
          </p:cNvPr>
          <p:cNvSpPr/>
          <p:nvPr/>
        </p:nvSpPr>
        <p:spPr>
          <a:xfrm>
            <a:off x="5461258" y="-433613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A17D5BCF-0904-4BFE-83B5-1E2983F843EC}"/>
              </a:ext>
            </a:extLst>
          </p:cNvPr>
          <p:cNvCxnSpPr/>
          <p:nvPr/>
        </p:nvCxnSpPr>
        <p:spPr>
          <a:xfrm>
            <a:off x="3751583" y="256591"/>
            <a:ext cx="75536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矩形 94">
            <a:extLst>
              <a:ext uri="{FF2B5EF4-FFF2-40B4-BE49-F238E27FC236}">
                <a16:creationId xmlns:a16="http://schemas.microsoft.com/office/drawing/2014/main" id="{7A2DEC78-B6D9-4A64-9AA3-0B995F88CA38}"/>
              </a:ext>
            </a:extLst>
          </p:cNvPr>
          <p:cNvSpPr/>
          <p:nvPr/>
        </p:nvSpPr>
        <p:spPr>
          <a:xfrm>
            <a:off x="4492077" y="5735994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EE0922C7-D135-403B-AD77-49595694A528}"/>
              </a:ext>
            </a:extLst>
          </p:cNvPr>
          <p:cNvSpPr/>
          <p:nvPr/>
        </p:nvSpPr>
        <p:spPr>
          <a:xfrm>
            <a:off x="4583862" y="5832408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6108C8BC-9797-4FFE-870A-EBB7F54E7368}"/>
              </a:ext>
            </a:extLst>
          </p:cNvPr>
          <p:cNvSpPr/>
          <p:nvPr/>
        </p:nvSpPr>
        <p:spPr>
          <a:xfrm>
            <a:off x="4874045" y="5832408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C7EA7777-BB55-4810-8C08-379E2328D521}"/>
              </a:ext>
            </a:extLst>
          </p:cNvPr>
          <p:cNvSpPr/>
          <p:nvPr/>
        </p:nvSpPr>
        <p:spPr>
          <a:xfrm>
            <a:off x="5156202" y="5832408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B6626A69-292E-4435-9BE5-AC0463518283}"/>
              </a:ext>
            </a:extLst>
          </p:cNvPr>
          <p:cNvSpPr/>
          <p:nvPr/>
        </p:nvSpPr>
        <p:spPr>
          <a:xfrm>
            <a:off x="5446385" y="5832408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CD2A92F4-92C9-41BC-94FD-DAC78154CF1A}"/>
              </a:ext>
            </a:extLst>
          </p:cNvPr>
          <p:cNvCxnSpPr/>
          <p:nvPr/>
        </p:nvCxnSpPr>
        <p:spPr>
          <a:xfrm>
            <a:off x="3736710" y="6522612"/>
            <a:ext cx="75536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EB4D00D4-2503-44C8-97C9-2050164D8B8A}"/>
              </a:ext>
            </a:extLst>
          </p:cNvPr>
          <p:cNvSpPr/>
          <p:nvPr/>
        </p:nvSpPr>
        <p:spPr>
          <a:xfrm>
            <a:off x="6063507" y="-474044"/>
            <a:ext cx="1079500" cy="1365377"/>
          </a:xfrm>
          <a:prstGeom prst="roundRect">
            <a:avLst/>
          </a:prstGeom>
          <a:noFill/>
          <a:ln w="25400">
            <a:solidFill>
              <a:srgbClr val="CACD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C3CEFFB9-1977-484B-BEAB-37668E16405C}"/>
              </a:ext>
            </a:extLst>
          </p:cNvPr>
          <p:cNvSpPr txBox="1"/>
          <p:nvPr/>
        </p:nvSpPr>
        <p:spPr>
          <a:xfrm>
            <a:off x="6190507" y="48213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Linear</a:t>
            </a:r>
            <a:endParaRPr lang="zh-CN" altLang="en-US" dirty="0"/>
          </a:p>
        </p:txBody>
      </p: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153F7654-1674-4AD4-939C-26BEF02386AD}"/>
              </a:ext>
            </a:extLst>
          </p:cNvPr>
          <p:cNvCxnSpPr>
            <a:stCxn id="89" idx="3"/>
            <a:endCxn id="101" idx="1"/>
          </p:cNvCxnSpPr>
          <p:nvPr/>
        </p:nvCxnSpPr>
        <p:spPr>
          <a:xfrm>
            <a:off x="5743508" y="208645"/>
            <a:ext cx="3199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A7AFE5E5-B416-4243-B24C-9C6EB3347DDB}"/>
              </a:ext>
            </a:extLst>
          </p:cNvPr>
          <p:cNvCxnSpPr>
            <a:cxnSpLocks/>
            <a:stCxn id="101" idx="3"/>
          </p:cNvCxnSpPr>
          <p:nvPr/>
        </p:nvCxnSpPr>
        <p:spPr>
          <a:xfrm>
            <a:off x="7143007" y="208645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文本框 111">
            <a:extLst>
              <a:ext uri="{FF2B5EF4-FFF2-40B4-BE49-F238E27FC236}">
                <a16:creationId xmlns:a16="http://schemas.microsoft.com/office/drawing/2014/main" id="{2BA37E6A-F4BF-406F-8EAA-A433915FFC95}"/>
              </a:ext>
            </a:extLst>
          </p:cNvPr>
          <p:cNvSpPr txBox="1"/>
          <p:nvPr/>
        </p:nvSpPr>
        <p:spPr>
          <a:xfrm>
            <a:off x="7587507" y="25761"/>
            <a:ext cx="317500" cy="36933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115" name="椭圆 114">
            <a:extLst>
              <a:ext uri="{FF2B5EF4-FFF2-40B4-BE49-F238E27FC236}">
                <a16:creationId xmlns:a16="http://schemas.microsoft.com/office/drawing/2014/main" id="{57C0FF14-2E21-4457-817B-19D617A590B7}"/>
              </a:ext>
            </a:extLst>
          </p:cNvPr>
          <p:cNvSpPr/>
          <p:nvPr/>
        </p:nvSpPr>
        <p:spPr>
          <a:xfrm>
            <a:off x="8171703" y="23978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AD8753D0-8DE9-415C-A1F7-14746198B49C}"/>
              </a:ext>
            </a:extLst>
          </p:cNvPr>
          <p:cNvCxnSpPr>
            <a:cxnSpLocks/>
            <a:stCxn id="112" idx="3"/>
            <a:endCxn id="115" idx="2"/>
          </p:cNvCxnSpPr>
          <p:nvPr/>
        </p:nvCxnSpPr>
        <p:spPr>
          <a:xfrm flipV="1">
            <a:off x="7905007" y="208644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文本框 120">
            <a:extLst>
              <a:ext uri="{FF2B5EF4-FFF2-40B4-BE49-F238E27FC236}">
                <a16:creationId xmlns:a16="http://schemas.microsoft.com/office/drawing/2014/main" id="{C70C9DB5-310A-4BCB-A8E0-2826FDD4B806}"/>
              </a:ext>
            </a:extLst>
          </p:cNvPr>
          <p:cNvSpPr txBox="1"/>
          <p:nvPr/>
        </p:nvSpPr>
        <p:spPr>
          <a:xfrm>
            <a:off x="8222507" y="-265014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80EF6E8C-C11E-4335-A768-78145F5A0103}"/>
              </a:ext>
            </a:extLst>
          </p:cNvPr>
          <p:cNvCxnSpPr>
            <a:cxnSpLocks/>
          </p:cNvCxnSpPr>
          <p:nvPr/>
        </p:nvCxnSpPr>
        <p:spPr>
          <a:xfrm>
            <a:off x="8562900" y="208644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矩形 128">
            <a:extLst>
              <a:ext uri="{FF2B5EF4-FFF2-40B4-BE49-F238E27FC236}">
                <a16:creationId xmlns:a16="http://schemas.microsoft.com/office/drawing/2014/main" id="{D74600C7-DABC-468E-B031-E997994833C6}"/>
              </a:ext>
            </a:extLst>
          </p:cNvPr>
          <p:cNvSpPr/>
          <p:nvPr/>
        </p:nvSpPr>
        <p:spPr>
          <a:xfrm>
            <a:off x="9021056" y="-344006"/>
            <a:ext cx="1242685" cy="112481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9BDE9200-7EE8-498A-8D11-5B4C3C1BFBDD}"/>
              </a:ext>
            </a:extLst>
          </p:cNvPr>
          <p:cNvSpPr/>
          <p:nvPr/>
        </p:nvSpPr>
        <p:spPr>
          <a:xfrm>
            <a:off x="9102650" y="-221511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74F73941-B22E-4BC4-A121-188F731BACB3}"/>
              </a:ext>
            </a:extLst>
          </p:cNvPr>
          <p:cNvSpPr/>
          <p:nvPr/>
        </p:nvSpPr>
        <p:spPr>
          <a:xfrm>
            <a:off x="9488746" y="-221512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AD6FA774-380D-4719-B7DF-9900D12C8CFB}"/>
              </a:ext>
            </a:extLst>
          </p:cNvPr>
          <p:cNvSpPr/>
          <p:nvPr/>
        </p:nvSpPr>
        <p:spPr>
          <a:xfrm>
            <a:off x="9874844" y="-221512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2B3E7B34-F1AB-4C8D-BD8A-372D77E8DA99}"/>
              </a:ext>
            </a:extLst>
          </p:cNvPr>
          <p:cNvSpPr/>
          <p:nvPr/>
        </p:nvSpPr>
        <p:spPr>
          <a:xfrm>
            <a:off x="9102650" y="23114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A829DEE6-9905-492E-BC46-602E5A8331E7}"/>
              </a:ext>
            </a:extLst>
          </p:cNvPr>
          <p:cNvSpPr/>
          <p:nvPr/>
        </p:nvSpPr>
        <p:spPr>
          <a:xfrm>
            <a:off x="9488746" y="23113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5E8D7537-61E0-4BB5-A91E-9D0CF85C0B51}"/>
              </a:ext>
            </a:extLst>
          </p:cNvPr>
          <p:cNvSpPr/>
          <p:nvPr/>
        </p:nvSpPr>
        <p:spPr>
          <a:xfrm>
            <a:off x="9874844" y="23113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A5AFA1E7-E800-4031-9539-65D34DA1CC49}"/>
              </a:ext>
            </a:extLst>
          </p:cNvPr>
          <p:cNvSpPr/>
          <p:nvPr/>
        </p:nvSpPr>
        <p:spPr>
          <a:xfrm>
            <a:off x="9102650" y="272177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5AE2A280-A464-4C94-B7B5-071F9F68A76D}"/>
              </a:ext>
            </a:extLst>
          </p:cNvPr>
          <p:cNvSpPr/>
          <p:nvPr/>
        </p:nvSpPr>
        <p:spPr>
          <a:xfrm>
            <a:off x="9488746" y="272176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550FEC7B-BCD1-4B81-86CC-164246C2C630}"/>
              </a:ext>
            </a:extLst>
          </p:cNvPr>
          <p:cNvSpPr/>
          <p:nvPr/>
        </p:nvSpPr>
        <p:spPr>
          <a:xfrm>
            <a:off x="9874844" y="272176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678819C3-5710-4BAC-85EE-06B4905C8703}"/>
              </a:ext>
            </a:extLst>
          </p:cNvPr>
          <p:cNvSpPr/>
          <p:nvPr/>
        </p:nvSpPr>
        <p:spPr>
          <a:xfrm>
            <a:off x="9102650" y="516802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96BCF493-928C-4F20-943A-851C47C2A612}"/>
              </a:ext>
            </a:extLst>
          </p:cNvPr>
          <p:cNvSpPr/>
          <p:nvPr/>
        </p:nvSpPr>
        <p:spPr>
          <a:xfrm>
            <a:off x="9488746" y="516801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609233E1-E239-40DF-A05E-66C3B6D954FE}"/>
              </a:ext>
            </a:extLst>
          </p:cNvPr>
          <p:cNvSpPr/>
          <p:nvPr/>
        </p:nvSpPr>
        <p:spPr>
          <a:xfrm>
            <a:off x="9874844" y="516801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0654616" y="-414046"/>
            <a:ext cx="461665" cy="126489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/>
              <a:t>Softmax</a:t>
            </a:r>
            <a:endParaRPr kumimoji="1" lang="zh-CN" altLang="en-US" dirty="0"/>
          </a:p>
        </p:txBody>
      </p:sp>
      <p:cxnSp>
        <p:nvCxnSpPr>
          <p:cNvPr id="105" name="直接箭头连接符 127">
            <a:extLst>
              <a:ext uri="{FF2B5EF4-FFF2-40B4-BE49-F238E27FC236}">
                <a16:creationId xmlns:a16="http://schemas.microsoft.com/office/drawing/2014/main" id="{80EF6E8C-C11E-4335-A768-78145F5A0103}"/>
              </a:ext>
            </a:extLst>
          </p:cNvPr>
          <p:cNvCxnSpPr>
            <a:cxnSpLocks/>
            <a:stCxn id="129" idx="3"/>
            <a:endCxn id="3" idx="1"/>
          </p:cNvCxnSpPr>
          <p:nvPr/>
        </p:nvCxnSpPr>
        <p:spPr>
          <a:xfrm>
            <a:off x="10263741" y="218401"/>
            <a:ext cx="3908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椭圆 105">
            <a:extLst>
              <a:ext uri="{FF2B5EF4-FFF2-40B4-BE49-F238E27FC236}">
                <a16:creationId xmlns:a16="http://schemas.microsoft.com/office/drawing/2014/main" id="{57C0FF14-2E21-4457-817B-19D617A590B7}"/>
              </a:ext>
            </a:extLst>
          </p:cNvPr>
          <p:cNvSpPr/>
          <p:nvPr/>
        </p:nvSpPr>
        <p:spPr>
          <a:xfrm>
            <a:off x="11410203" y="55993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7" name="直接箭头连接符 117">
            <a:extLst>
              <a:ext uri="{FF2B5EF4-FFF2-40B4-BE49-F238E27FC236}">
                <a16:creationId xmlns:a16="http://schemas.microsoft.com/office/drawing/2014/main" id="{AD8753D0-8DE9-415C-A1F7-14746198B49C}"/>
              </a:ext>
            </a:extLst>
          </p:cNvPr>
          <p:cNvCxnSpPr>
            <a:cxnSpLocks/>
          </p:cNvCxnSpPr>
          <p:nvPr/>
        </p:nvCxnSpPr>
        <p:spPr>
          <a:xfrm flipV="1">
            <a:off x="11143507" y="240659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本框 107">
            <a:extLst>
              <a:ext uri="{FF2B5EF4-FFF2-40B4-BE49-F238E27FC236}">
                <a16:creationId xmlns:a16="http://schemas.microsoft.com/office/drawing/2014/main" id="{C70C9DB5-310A-4BCB-A8E0-2826FDD4B806}"/>
              </a:ext>
            </a:extLst>
          </p:cNvPr>
          <p:cNvSpPr txBox="1"/>
          <p:nvPr/>
        </p:nvSpPr>
        <p:spPr>
          <a:xfrm>
            <a:off x="11461007" y="-232999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12" name="直线连接符 11"/>
          <p:cNvCxnSpPr>
            <a:stCxn id="101" idx="0"/>
          </p:cNvCxnSpPr>
          <p:nvPr/>
        </p:nvCxnSpPr>
        <p:spPr>
          <a:xfrm flipH="1" flipV="1">
            <a:off x="6601140" y="-836258"/>
            <a:ext cx="2117" cy="3622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/>
          <p:nvPr/>
        </p:nvCxnSpPr>
        <p:spPr>
          <a:xfrm flipV="1">
            <a:off x="11613407" y="-836258"/>
            <a:ext cx="0" cy="884471"/>
          </a:xfrm>
          <a:prstGeom prst="line">
            <a:avLst/>
          </a:prstGeom>
          <a:ln w="25400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/>
          <p:cNvCxnSpPr/>
          <p:nvPr/>
        </p:nvCxnSpPr>
        <p:spPr>
          <a:xfrm>
            <a:off x="6601140" y="-836258"/>
            <a:ext cx="50122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矩形: 圆角 100">
            <a:extLst>
              <a:ext uri="{FF2B5EF4-FFF2-40B4-BE49-F238E27FC236}">
                <a16:creationId xmlns:a16="http://schemas.microsoft.com/office/drawing/2014/main" id="{EB4D00D4-2503-44C8-97C9-2050164D8B8A}"/>
              </a:ext>
            </a:extLst>
          </p:cNvPr>
          <p:cNvSpPr/>
          <p:nvPr/>
        </p:nvSpPr>
        <p:spPr>
          <a:xfrm>
            <a:off x="6063507" y="2650887"/>
            <a:ext cx="1079500" cy="1365377"/>
          </a:xfrm>
          <a:prstGeom prst="roundRect">
            <a:avLst/>
          </a:prstGeom>
          <a:noFill/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文本框 159">
            <a:extLst>
              <a:ext uri="{FF2B5EF4-FFF2-40B4-BE49-F238E27FC236}">
                <a16:creationId xmlns:a16="http://schemas.microsoft.com/office/drawing/2014/main" id="{C3CEFFB9-1977-484B-BEAB-37668E16405C}"/>
              </a:ext>
            </a:extLst>
          </p:cNvPr>
          <p:cNvSpPr txBox="1"/>
          <p:nvPr/>
        </p:nvSpPr>
        <p:spPr>
          <a:xfrm>
            <a:off x="6190507" y="3173144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Linear</a:t>
            </a:r>
            <a:endParaRPr lang="zh-CN" altLang="en-US" dirty="0"/>
          </a:p>
        </p:txBody>
      </p:sp>
      <p:cxnSp>
        <p:nvCxnSpPr>
          <p:cNvPr id="161" name="直接箭头连接符 103">
            <a:extLst>
              <a:ext uri="{FF2B5EF4-FFF2-40B4-BE49-F238E27FC236}">
                <a16:creationId xmlns:a16="http://schemas.microsoft.com/office/drawing/2014/main" id="{153F7654-1674-4AD4-939C-26BEF02386AD}"/>
              </a:ext>
            </a:extLst>
          </p:cNvPr>
          <p:cNvCxnSpPr/>
          <p:nvPr/>
        </p:nvCxnSpPr>
        <p:spPr>
          <a:xfrm>
            <a:off x="5743508" y="3333576"/>
            <a:ext cx="3199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箭头连接符 108">
            <a:extLst>
              <a:ext uri="{FF2B5EF4-FFF2-40B4-BE49-F238E27FC236}">
                <a16:creationId xmlns:a16="http://schemas.microsoft.com/office/drawing/2014/main" id="{A7AFE5E5-B416-4243-B24C-9C6EB3347DDB}"/>
              </a:ext>
            </a:extLst>
          </p:cNvPr>
          <p:cNvCxnSpPr>
            <a:cxnSpLocks/>
          </p:cNvCxnSpPr>
          <p:nvPr/>
        </p:nvCxnSpPr>
        <p:spPr>
          <a:xfrm>
            <a:off x="7143007" y="3333576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文本框 162">
            <a:extLst>
              <a:ext uri="{FF2B5EF4-FFF2-40B4-BE49-F238E27FC236}">
                <a16:creationId xmlns:a16="http://schemas.microsoft.com/office/drawing/2014/main" id="{2BA37E6A-F4BF-406F-8EAA-A433915FFC95}"/>
              </a:ext>
            </a:extLst>
          </p:cNvPr>
          <p:cNvSpPr txBox="1"/>
          <p:nvPr/>
        </p:nvSpPr>
        <p:spPr>
          <a:xfrm>
            <a:off x="7587507" y="3150692"/>
            <a:ext cx="317500" cy="36933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D74600C7-DABC-468E-B031-E997994833C6}"/>
              </a:ext>
            </a:extLst>
          </p:cNvPr>
          <p:cNvSpPr/>
          <p:nvPr/>
        </p:nvSpPr>
        <p:spPr>
          <a:xfrm>
            <a:off x="9021056" y="2780925"/>
            <a:ext cx="1242685" cy="112481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矩形 168">
            <a:extLst>
              <a:ext uri="{FF2B5EF4-FFF2-40B4-BE49-F238E27FC236}">
                <a16:creationId xmlns:a16="http://schemas.microsoft.com/office/drawing/2014/main" id="{9BDE9200-7EE8-498A-8D11-5B4C3C1BFBDD}"/>
              </a:ext>
            </a:extLst>
          </p:cNvPr>
          <p:cNvSpPr/>
          <p:nvPr/>
        </p:nvSpPr>
        <p:spPr>
          <a:xfrm>
            <a:off x="9102650" y="2903420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0" name="矩形 169">
            <a:extLst>
              <a:ext uri="{FF2B5EF4-FFF2-40B4-BE49-F238E27FC236}">
                <a16:creationId xmlns:a16="http://schemas.microsoft.com/office/drawing/2014/main" id="{74F73941-B22E-4BC4-A121-188F731BACB3}"/>
              </a:ext>
            </a:extLst>
          </p:cNvPr>
          <p:cNvSpPr/>
          <p:nvPr/>
        </p:nvSpPr>
        <p:spPr>
          <a:xfrm>
            <a:off x="9488746" y="2903419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1" name="矩形 170">
            <a:extLst>
              <a:ext uri="{FF2B5EF4-FFF2-40B4-BE49-F238E27FC236}">
                <a16:creationId xmlns:a16="http://schemas.microsoft.com/office/drawing/2014/main" id="{AD6FA774-380D-4719-B7DF-9900D12C8CFB}"/>
              </a:ext>
            </a:extLst>
          </p:cNvPr>
          <p:cNvSpPr/>
          <p:nvPr/>
        </p:nvSpPr>
        <p:spPr>
          <a:xfrm>
            <a:off x="9874844" y="2903419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2" name="矩形 171">
            <a:extLst>
              <a:ext uri="{FF2B5EF4-FFF2-40B4-BE49-F238E27FC236}">
                <a16:creationId xmlns:a16="http://schemas.microsoft.com/office/drawing/2014/main" id="{2B3E7B34-F1AB-4C8D-BD8A-372D77E8DA99}"/>
              </a:ext>
            </a:extLst>
          </p:cNvPr>
          <p:cNvSpPr/>
          <p:nvPr/>
        </p:nvSpPr>
        <p:spPr>
          <a:xfrm>
            <a:off x="9102650" y="3148045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3" name="矩形 172">
            <a:extLst>
              <a:ext uri="{FF2B5EF4-FFF2-40B4-BE49-F238E27FC236}">
                <a16:creationId xmlns:a16="http://schemas.microsoft.com/office/drawing/2014/main" id="{A829DEE6-9905-492E-BC46-602E5A8331E7}"/>
              </a:ext>
            </a:extLst>
          </p:cNvPr>
          <p:cNvSpPr/>
          <p:nvPr/>
        </p:nvSpPr>
        <p:spPr>
          <a:xfrm>
            <a:off x="9488746" y="3148044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矩形 173">
            <a:extLst>
              <a:ext uri="{FF2B5EF4-FFF2-40B4-BE49-F238E27FC236}">
                <a16:creationId xmlns:a16="http://schemas.microsoft.com/office/drawing/2014/main" id="{5E8D7537-61E0-4BB5-A91E-9D0CF85C0B51}"/>
              </a:ext>
            </a:extLst>
          </p:cNvPr>
          <p:cNvSpPr/>
          <p:nvPr/>
        </p:nvSpPr>
        <p:spPr>
          <a:xfrm>
            <a:off x="9874844" y="3148044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5" name="矩形 174">
            <a:extLst>
              <a:ext uri="{FF2B5EF4-FFF2-40B4-BE49-F238E27FC236}">
                <a16:creationId xmlns:a16="http://schemas.microsoft.com/office/drawing/2014/main" id="{A5AFA1E7-E800-4031-9539-65D34DA1CC49}"/>
              </a:ext>
            </a:extLst>
          </p:cNvPr>
          <p:cNvSpPr/>
          <p:nvPr/>
        </p:nvSpPr>
        <p:spPr>
          <a:xfrm>
            <a:off x="9102650" y="3397108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矩形 175">
            <a:extLst>
              <a:ext uri="{FF2B5EF4-FFF2-40B4-BE49-F238E27FC236}">
                <a16:creationId xmlns:a16="http://schemas.microsoft.com/office/drawing/2014/main" id="{5AE2A280-A464-4C94-B7B5-071F9F68A76D}"/>
              </a:ext>
            </a:extLst>
          </p:cNvPr>
          <p:cNvSpPr/>
          <p:nvPr/>
        </p:nvSpPr>
        <p:spPr>
          <a:xfrm>
            <a:off x="9488746" y="3397107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矩形 176">
            <a:extLst>
              <a:ext uri="{FF2B5EF4-FFF2-40B4-BE49-F238E27FC236}">
                <a16:creationId xmlns:a16="http://schemas.microsoft.com/office/drawing/2014/main" id="{550FEC7B-BCD1-4B81-86CC-164246C2C630}"/>
              </a:ext>
            </a:extLst>
          </p:cNvPr>
          <p:cNvSpPr/>
          <p:nvPr/>
        </p:nvSpPr>
        <p:spPr>
          <a:xfrm>
            <a:off x="9874844" y="3397107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矩形 177">
            <a:extLst>
              <a:ext uri="{FF2B5EF4-FFF2-40B4-BE49-F238E27FC236}">
                <a16:creationId xmlns:a16="http://schemas.microsoft.com/office/drawing/2014/main" id="{678819C3-5710-4BAC-85EE-06B4905C8703}"/>
              </a:ext>
            </a:extLst>
          </p:cNvPr>
          <p:cNvSpPr/>
          <p:nvPr/>
        </p:nvSpPr>
        <p:spPr>
          <a:xfrm>
            <a:off x="9102650" y="3641733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矩形 178">
            <a:extLst>
              <a:ext uri="{FF2B5EF4-FFF2-40B4-BE49-F238E27FC236}">
                <a16:creationId xmlns:a16="http://schemas.microsoft.com/office/drawing/2014/main" id="{96BCF493-928C-4F20-943A-851C47C2A612}"/>
              </a:ext>
            </a:extLst>
          </p:cNvPr>
          <p:cNvSpPr/>
          <p:nvPr/>
        </p:nvSpPr>
        <p:spPr>
          <a:xfrm>
            <a:off x="9488746" y="3641732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0" name="矩形 179">
            <a:extLst>
              <a:ext uri="{FF2B5EF4-FFF2-40B4-BE49-F238E27FC236}">
                <a16:creationId xmlns:a16="http://schemas.microsoft.com/office/drawing/2014/main" id="{609233E1-E239-40DF-A05E-66C3B6D954FE}"/>
              </a:ext>
            </a:extLst>
          </p:cNvPr>
          <p:cNvSpPr/>
          <p:nvPr/>
        </p:nvSpPr>
        <p:spPr>
          <a:xfrm>
            <a:off x="9874844" y="3641732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文本框 180"/>
          <p:cNvSpPr txBox="1"/>
          <p:nvPr/>
        </p:nvSpPr>
        <p:spPr>
          <a:xfrm>
            <a:off x="10654616" y="2710885"/>
            <a:ext cx="461665" cy="126489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/>
              <a:t>Softmax</a:t>
            </a:r>
            <a:endParaRPr kumimoji="1" lang="zh-CN" altLang="en-US" dirty="0"/>
          </a:p>
        </p:txBody>
      </p:sp>
      <p:cxnSp>
        <p:nvCxnSpPr>
          <p:cNvPr id="182" name="直接箭头连接符 127">
            <a:extLst>
              <a:ext uri="{FF2B5EF4-FFF2-40B4-BE49-F238E27FC236}">
                <a16:creationId xmlns:a16="http://schemas.microsoft.com/office/drawing/2014/main" id="{80EF6E8C-C11E-4335-A768-78145F5A0103}"/>
              </a:ext>
            </a:extLst>
          </p:cNvPr>
          <p:cNvCxnSpPr>
            <a:cxnSpLocks/>
            <a:endCxn id="159" idx="1"/>
          </p:cNvCxnSpPr>
          <p:nvPr/>
        </p:nvCxnSpPr>
        <p:spPr>
          <a:xfrm>
            <a:off x="10263741" y="3343332"/>
            <a:ext cx="3908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箭头连接符 117">
            <a:extLst>
              <a:ext uri="{FF2B5EF4-FFF2-40B4-BE49-F238E27FC236}">
                <a16:creationId xmlns:a16="http://schemas.microsoft.com/office/drawing/2014/main" id="{AD8753D0-8DE9-415C-A1F7-14746198B49C}"/>
              </a:ext>
            </a:extLst>
          </p:cNvPr>
          <p:cNvCxnSpPr>
            <a:cxnSpLocks/>
          </p:cNvCxnSpPr>
          <p:nvPr/>
        </p:nvCxnSpPr>
        <p:spPr>
          <a:xfrm flipV="1">
            <a:off x="11143507" y="3365590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线连接符 185"/>
          <p:cNvCxnSpPr/>
          <p:nvPr/>
        </p:nvCxnSpPr>
        <p:spPr>
          <a:xfrm flipH="1" flipV="1">
            <a:off x="6601140" y="2288673"/>
            <a:ext cx="2117" cy="3622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线连接符 186"/>
          <p:cNvCxnSpPr/>
          <p:nvPr/>
        </p:nvCxnSpPr>
        <p:spPr>
          <a:xfrm flipV="1">
            <a:off x="11613407" y="2288673"/>
            <a:ext cx="0" cy="884471"/>
          </a:xfrm>
          <a:prstGeom prst="line">
            <a:avLst/>
          </a:prstGeom>
          <a:ln w="25400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线连接符 187"/>
          <p:cNvCxnSpPr/>
          <p:nvPr/>
        </p:nvCxnSpPr>
        <p:spPr>
          <a:xfrm>
            <a:off x="6601140" y="2288673"/>
            <a:ext cx="50122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矩形: 圆角 100">
            <a:extLst>
              <a:ext uri="{FF2B5EF4-FFF2-40B4-BE49-F238E27FC236}">
                <a16:creationId xmlns:a16="http://schemas.microsoft.com/office/drawing/2014/main" id="{EB4D00D4-2503-44C8-97C9-2050164D8B8A}"/>
              </a:ext>
            </a:extLst>
          </p:cNvPr>
          <p:cNvSpPr/>
          <p:nvPr/>
        </p:nvSpPr>
        <p:spPr>
          <a:xfrm>
            <a:off x="6063507" y="5839363"/>
            <a:ext cx="1079500" cy="1365377"/>
          </a:xfrm>
          <a:prstGeom prst="roundRect">
            <a:avLst/>
          </a:pr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文本框 219">
            <a:extLst>
              <a:ext uri="{FF2B5EF4-FFF2-40B4-BE49-F238E27FC236}">
                <a16:creationId xmlns:a16="http://schemas.microsoft.com/office/drawing/2014/main" id="{C3CEFFB9-1977-484B-BEAB-37668E16405C}"/>
              </a:ext>
            </a:extLst>
          </p:cNvPr>
          <p:cNvSpPr txBox="1"/>
          <p:nvPr/>
        </p:nvSpPr>
        <p:spPr>
          <a:xfrm>
            <a:off x="6190507" y="6361620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Linear</a:t>
            </a:r>
            <a:endParaRPr lang="zh-CN" altLang="en-US" dirty="0"/>
          </a:p>
        </p:txBody>
      </p:sp>
      <p:cxnSp>
        <p:nvCxnSpPr>
          <p:cNvPr id="221" name="直接箭头连接符 103">
            <a:extLst>
              <a:ext uri="{FF2B5EF4-FFF2-40B4-BE49-F238E27FC236}">
                <a16:creationId xmlns:a16="http://schemas.microsoft.com/office/drawing/2014/main" id="{153F7654-1674-4AD4-939C-26BEF02386AD}"/>
              </a:ext>
            </a:extLst>
          </p:cNvPr>
          <p:cNvCxnSpPr/>
          <p:nvPr/>
        </p:nvCxnSpPr>
        <p:spPr>
          <a:xfrm>
            <a:off x="5743508" y="6522052"/>
            <a:ext cx="3199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箭头连接符 108">
            <a:extLst>
              <a:ext uri="{FF2B5EF4-FFF2-40B4-BE49-F238E27FC236}">
                <a16:creationId xmlns:a16="http://schemas.microsoft.com/office/drawing/2014/main" id="{A7AFE5E5-B416-4243-B24C-9C6EB3347DDB}"/>
              </a:ext>
            </a:extLst>
          </p:cNvPr>
          <p:cNvCxnSpPr>
            <a:cxnSpLocks/>
          </p:cNvCxnSpPr>
          <p:nvPr/>
        </p:nvCxnSpPr>
        <p:spPr>
          <a:xfrm>
            <a:off x="7143007" y="6522052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文本框 222">
            <a:extLst>
              <a:ext uri="{FF2B5EF4-FFF2-40B4-BE49-F238E27FC236}">
                <a16:creationId xmlns:a16="http://schemas.microsoft.com/office/drawing/2014/main" id="{2BA37E6A-F4BF-406F-8EAA-A433915FFC95}"/>
              </a:ext>
            </a:extLst>
          </p:cNvPr>
          <p:cNvSpPr txBox="1"/>
          <p:nvPr/>
        </p:nvSpPr>
        <p:spPr>
          <a:xfrm>
            <a:off x="7587507" y="6339168"/>
            <a:ext cx="317500" cy="36933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228" name="矩形 227">
            <a:extLst>
              <a:ext uri="{FF2B5EF4-FFF2-40B4-BE49-F238E27FC236}">
                <a16:creationId xmlns:a16="http://schemas.microsoft.com/office/drawing/2014/main" id="{D74600C7-DABC-468E-B031-E997994833C6}"/>
              </a:ext>
            </a:extLst>
          </p:cNvPr>
          <p:cNvSpPr/>
          <p:nvPr/>
        </p:nvSpPr>
        <p:spPr>
          <a:xfrm>
            <a:off x="9021056" y="5969401"/>
            <a:ext cx="1242685" cy="112481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矩形 228">
            <a:extLst>
              <a:ext uri="{FF2B5EF4-FFF2-40B4-BE49-F238E27FC236}">
                <a16:creationId xmlns:a16="http://schemas.microsoft.com/office/drawing/2014/main" id="{9BDE9200-7EE8-498A-8D11-5B4C3C1BFBDD}"/>
              </a:ext>
            </a:extLst>
          </p:cNvPr>
          <p:cNvSpPr/>
          <p:nvPr/>
        </p:nvSpPr>
        <p:spPr>
          <a:xfrm>
            <a:off x="9102650" y="6091896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矩形 229">
            <a:extLst>
              <a:ext uri="{FF2B5EF4-FFF2-40B4-BE49-F238E27FC236}">
                <a16:creationId xmlns:a16="http://schemas.microsoft.com/office/drawing/2014/main" id="{74F73941-B22E-4BC4-A121-188F731BACB3}"/>
              </a:ext>
            </a:extLst>
          </p:cNvPr>
          <p:cNvSpPr/>
          <p:nvPr/>
        </p:nvSpPr>
        <p:spPr>
          <a:xfrm>
            <a:off x="9488746" y="6091895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矩形 230">
            <a:extLst>
              <a:ext uri="{FF2B5EF4-FFF2-40B4-BE49-F238E27FC236}">
                <a16:creationId xmlns:a16="http://schemas.microsoft.com/office/drawing/2014/main" id="{AD6FA774-380D-4719-B7DF-9900D12C8CFB}"/>
              </a:ext>
            </a:extLst>
          </p:cNvPr>
          <p:cNvSpPr/>
          <p:nvPr/>
        </p:nvSpPr>
        <p:spPr>
          <a:xfrm>
            <a:off x="9874844" y="6091895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矩形 231">
            <a:extLst>
              <a:ext uri="{FF2B5EF4-FFF2-40B4-BE49-F238E27FC236}">
                <a16:creationId xmlns:a16="http://schemas.microsoft.com/office/drawing/2014/main" id="{2B3E7B34-F1AB-4C8D-BD8A-372D77E8DA99}"/>
              </a:ext>
            </a:extLst>
          </p:cNvPr>
          <p:cNvSpPr/>
          <p:nvPr/>
        </p:nvSpPr>
        <p:spPr>
          <a:xfrm>
            <a:off x="9102650" y="6336521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矩形 232">
            <a:extLst>
              <a:ext uri="{FF2B5EF4-FFF2-40B4-BE49-F238E27FC236}">
                <a16:creationId xmlns:a16="http://schemas.microsoft.com/office/drawing/2014/main" id="{A829DEE6-9905-492E-BC46-602E5A8331E7}"/>
              </a:ext>
            </a:extLst>
          </p:cNvPr>
          <p:cNvSpPr/>
          <p:nvPr/>
        </p:nvSpPr>
        <p:spPr>
          <a:xfrm>
            <a:off x="9488746" y="6336520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矩形 233">
            <a:extLst>
              <a:ext uri="{FF2B5EF4-FFF2-40B4-BE49-F238E27FC236}">
                <a16:creationId xmlns:a16="http://schemas.microsoft.com/office/drawing/2014/main" id="{5E8D7537-61E0-4BB5-A91E-9D0CF85C0B51}"/>
              </a:ext>
            </a:extLst>
          </p:cNvPr>
          <p:cNvSpPr/>
          <p:nvPr/>
        </p:nvSpPr>
        <p:spPr>
          <a:xfrm>
            <a:off x="9874844" y="6336520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矩形 234">
            <a:extLst>
              <a:ext uri="{FF2B5EF4-FFF2-40B4-BE49-F238E27FC236}">
                <a16:creationId xmlns:a16="http://schemas.microsoft.com/office/drawing/2014/main" id="{A5AFA1E7-E800-4031-9539-65D34DA1CC49}"/>
              </a:ext>
            </a:extLst>
          </p:cNvPr>
          <p:cNvSpPr/>
          <p:nvPr/>
        </p:nvSpPr>
        <p:spPr>
          <a:xfrm>
            <a:off x="9102650" y="6585584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矩形 235">
            <a:extLst>
              <a:ext uri="{FF2B5EF4-FFF2-40B4-BE49-F238E27FC236}">
                <a16:creationId xmlns:a16="http://schemas.microsoft.com/office/drawing/2014/main" id="{5AE2A280-A464-4C94-B7B5-071F9F68A76D}"/>
              </a:ext>
            </a:extLst>
          </p:cNvPr>
          <p:cNvSpPr/>
          <p:nvPr/>
        </p:nvSpPr>
        <p:spPr>
          <a:xfrm>
            <a:off x="9488746" y="6585583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矩形 236">
            <a:extLst>
              <a:ext uri="{FF2B5EF4-FFF2-40B4-BE49-F238E27FC236}">
                <a16:creationId xmlns:a16="http://schemas.microsoft.com/office/drawing/2014/main" id="{550FEC7B-BCD1-4B81-86CC-164246C2C630}"/>
              </a:ext>
            </a:extLst>
          </p:cNvPr>
          <p:cNvSpPr/>
          <p:nvPr/>
        </p:nvSpPr>
        <p:spPr>
          <a:xfrm>
            <a:off x="9874844" y="6585583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矩形 237">
            <a:extLst>
              <a:ext uri="{FF2B5EF4-FFF2-40B4-BE49-F238E27FC236}">
                <a16:creationId xmlns:a16="http://schemas.microsoft.com/office/drawing/2014/main" id="{678819C3-5710-4BAC-85EE-06B4905C8703}"/>
              </a:ext>
            </a:extLst>
          </p:cNvPr>
          <p:cNvSpPr/>
          <p:nvPr/>
        </p:nvSpPr>
        <p:spPr>
          <a:xfrm>
            <a:off x="9102650" y="6830209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矩形 238">
            <a:extLst>
              <a:ext uri="{FF2B5EF4-FFF2-40B4-BE49-F238E27FC236}">
                <a16:creationId xmlns:a16="http://schemas.microsoft.com/office/drawing/2014/main" id="{96BCF493-928C-4F20-943A-851C47C2A612}"/>
              </a:ext>
            </a:extLst>
          </p:cNvPr>
          <p:cNvSpPr/>
          <p:nvPr/>
        </p:nvSpPr>
        <p:spPr>
          <a:xfrm>
            <a:off x="9488746" y="6830208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矩形 239">
            <a:extLst>
              <a:ext uri="{FF2B5EF4-FFF2-40B4-BE49-F238E27FC236}">
                <a16:creationId xmlns:a16="http://schemas.microsoft.com/office/drawing/2014/main" id="{609233E1-E239-40DF-A05E-66C3B6D954FE}"/>
              </a:ext>
            </a:extLst>
          </p:cNvPr>
          <p:cNvSpPr/>
          <p:nvPr/>
        </p:nvSpPr>
        <p:spPr>
          <a:xfrm>
            <a:off x="9874844" y="6830208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1" name="文本框 240"/>
          <p:cNvSpPr txBox="1"/>
          <p:nvPr/>
        </p:nvSpPr>
        <p:spPr>
          <a:xfrm>
            <a:off x="10654616" y="5899361"/>
            <a:ext cx="461665" cy="126489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/>
              <a:t>Softmax</a:t>
            </a:r>
            <a:endParaRPr kumimoji="1" lang="zh-CN" altLang="en-US" dirty="0"/>
          </a:p>
        </p:txBody>
      </p:sp>
      <p:cxnSp>
        <p:nvCxnSpPr>
          <p:cNvPr id="242" name="直接箭头连接符 127">
            <a:extLst>
              <a:ext uri="{FF2B5EF4-FFF2-40B4-BE49-F238E27FC236}">
                <a16:creationId xmlns:a16="http://schemas.microsoft.com/office/drawing/2014/main" id="{80EF6E8C-C11E-4335-A768-78145F5A0103}"/>
              </a:ext>
            </a:extLst>
          </p:cNvPr>
          <p:cNvCxnSpPr>
            <a:cxnSpLocks/>
          </p:cNvCxnSpPr>
          <p:nvPr/>
        </p:nvCxnSpPr>
        <p:spPr>
          <a:xfrm>
            <a:off x="10263741" y="6531808"/>
            <a:ext cx="3908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接箭头连接符 117">
            <a:extLst>
              <a:ext uri="{FF2B5EF4-FFF2-40B4-BE49-F238E27FC236}">
                <a16:creationId xmlns:a16="http://schemas.microsoft.com/office/drawing/2014/main" id="{AD8753D0-8DE9-415C-A1F7-14746198B49C}"/>
              </a:ext>
            </a:extLst>
          </p:cNvPr>
          <p:cNvCxnSpPr>
            <a:cxnSpLocks/>
          </p:cNvCxnSpPr>
          <p:nvPr/>
        </p:nvCxnSpPr>
        <p:spPr>
          <a:xfrm flipV="1">
            <a:off x="11143507" y="6554066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线连接符 245"/>
          <p:cNvCxnSpPr/>
          <p:nvPr/>
        </p:nvCxnSpPr>
        <p:spPr>
          <a:xfrm flipH="1" flipV="1">
            <a:off x="6599021" y="5470194"/>
            <a:ext cx="2117" cy="3622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线连接符 247"/>
          <p:cNvCxnSpPr/>
          <p:nvPr/>
        </p:nvCxnSpPr>
        <p:spPr>
          <a:xfrm>
            <a:off x="6591657" y="5470194"/>
            <a:ext cx="50122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6606365" y="-855667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6365" y="-855667"/>
                <a:ext cx="541867" cy="369332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文本框 248"/>
              <p:cNvSpPr txBox="1"/>
              <p:nvPr/>
            </p:nvSpPr>
            <p:spPr>
              <a:xfrm>
                <a:off x="6583577" y="227642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49" name="文本框 2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3577" y="2276422"/>
                <a:ext cx="541867" cy="369332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文本框 249"/>
              <p:cNvSpPr txBox="1"/>
              <p:nvPr/>
            </p:nvSpPr>
            <p:spPr>
              <a:xfrm>
                <a:off x="6609698" y="546043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50" name="文本框 2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9698" y="5460438"/>
                <a:ext cx="541867" cy="369332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文本框 250"/>
              <p:cNvSpPr txBox="1"/>
              <p:nvPr/>
            </p:nvSpPr>
            <p:spPr>
              <a:xfrm>
                <a:off x="7143005" y="-26466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51" name="文本框 2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3005" y="-264663"/>
                <a:ext cx="541867" cy="369332"/>
              </a:xfrm>
              <a:prstGeom prst="rect">
                <a:avLst/>
              </a:prstGeom>
              <a:blipFill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2" name="文本框 251"/>
              <p:cNvSpPr txBox="1"/>
              <p:nvPr/>
            </p:nvSpPr>
            <p:spPr>
              <a:xfrm>
                <a:off x="7143005" y="286680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52" name="文本框 2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3005" y="2866804"/>
                <a:ext cx="541867" cy="369332"/>
              </a:xfrm>
              <a:prstGeom prst="rect">
                <a:avLst/>
              </a:prstGeom>
              <a:blipFill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4" name="文本框 253"/>
              <p:cNvSpPr txBox="1"/>
              <p:nvPr/>
            </p:nvSpPr>
            <p:spPr>
              <a:xfrm>
                <a:off x="7125058" y="605530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54" name="文本框 2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5058" y="6055309"/>
                <a:ext cx="541867" cy="369332"/>
              </a:xfrm>
              <a:prstGeom prst="rect">
                <a:avLst/>
              </a:prstGeom>
              <a:blipFill>
                <a:blip r:embed="rId4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254D6974-6850-4368-B28F-87EE237BF4E9}"/>
              </a:ext>
            </a:extLst>
          </p:cNvPr>
          <p:cNvCxnSpPr>
            <a:stCxn id="101" idx="2"/>
          </p:cNvCxnSpPr>
          <p:nvPr/>
        </p:nvCxnSpPr>
        <p:spPr>
          <a:xfrm flipH="1">
            <a:off x="6601138" y="891333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文本框 188">
                <a:extLst>
                  <a:ext uri="{FF2B5EF4-FFF2-40B4-BE49-F238E27FC236}">
                    <a16:creationId xmlns:a16="http://schemas.microsoft.com/office/drawing/2014/main" id="{8CEA8D58-C3EB-46A9-9A4C-44FE0FCB34D9}"/>
                  </a:ext>
                </a:extLst>
              </p:cNvPr>
              <p:cNvSpPr txBox="1"/>
              <p:nvPr/>
            </p:nvSpPr>
            <p:spPr>
              <a:xfrm>
                <a:off x="6591657" y="102095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D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89" name="文本框 188">
                <a:extLst>
                  <a:ext uri="{FF2B5EF4-FFF2-40B4-BE49-F238E27FC236}">
                    <a16:creationId xmlns:a16="http://schemas.microsoft.com/office/drawing/2014/main" id="{8CEA8D58-C3EB-46A9-9A4C-44FE0FCB34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1657" y="1020954"/>
                <a:ext cx="541867" cy="369332"/>
              </a:xfrm>
              <a:prstGeom prst="rect">
                <a:avLst/>
              </a:prstGeom>
              <a:blipFill>
                <a:blip r:embed="rId49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0" name="直接箭头连接符 189">
            <a:extLst>
              <a:ext uri="{FF2B5EF4-FFF2-40B4-BE49-F238E27FC236}">
                <a16:creationId xmlns:a16="http://schemas.microsoft.com/office/drawing/2014/main" id="{22140D24-5D76-4930-9814-2E9DC27B171A}"/>
              </a:ext>
            </a:extLst>
          </p:cNvPr>
          <p:cNvCxnSpPr/>
          <p:nvPr/>
        </p:nvCxnSpPr>
        <p:spPr>
          <a:xfrm flipH="1">
            <a:off x="6604246" y="4004681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文本框 190">
                <a:extLst>
                  <a:ext uri="{FF2B5EF4-FFF2-40B4-BE49-F238E27FC236}">
                    <a16:creationId xmlns:a16="http://schemas.microsoft.com/office/drawing/2014/main" id="{5FCC8CF1-DDB6-411E-B10F-CEA5ECCA7BDF}"/>
                  </a:ext>
                </a:extLst>
              </p:cNvPr>
              <p:cNvSpPr txBox="1"/>
              <p:nvPr/>
            </p:nvSpPr>
            <p:spPr>
              <a:xfrm>
                <a:off x="6594765" y="413430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91" name="文本框 190">
                <a:extLst>
                  <a:ext uri="{FF2B5EF4-FFF2-40B4-BE49-F238E27FC236}">
                    <a16:creationId xmlns:a16="http://schemas.microsoft.com/office/drawing/2014/main" id="{5FCC8CF1-DDB6-411E-B10F-CEA5ECCA7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4765" y="4134302"/>
                <a:ext cx="541867" cy="369332"/>
              </a:xfrm>
              <a:prstGeom prst="rect">
                <a:avLst/>
              </a:prstGeom>
              <a:blipFill>
                <a:blip r:embed="rId50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324EAE3-52C9-46CE-A14B-2054A4D11672}"/>
              </a:ext>
            </a:extLst>
          </p:cNvPr>
          <p:cNvCxnSpPr>
            <a:cxnSpLocks/>
          </p:cNvCxnSpPr>
          <p:nvPr/>
        </p:nvCxnSpPr>
        <p:spPr>
          <a:xfrm>
            <a:off x="11605802" y="5470194"/>
            <a:ext cx="5486" cy="88447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箭头连接符 191">
            <a:extLst>
              <a:ext uri="{FF2B5EF4-FFF2-40B4-BE49-F238E27FC236}">
                <a16:creationId xmlns:a16="http://schemas.microsoft.com/office/drawing/2014/main" id="{C723C54E-387C-4FE4-9BE6-9B1CCB8CF964}"/>
              </a:ext>
            </a:extLst>
          </p:cNvPr>
          <p:cNvCxnSpPr/>
          <p:nvPr/>
        </p:nvCxnSpPr>
        <p:spPr>
          <a:xfrm flipH="1">
            <a:off x="6608502" y="7173053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文本框 192">
                <a:extLst>
                  <a:ext uri="{FF2B5EF4-FFF2-40B4-BE49-F238E27FC236}">
                    <a16:creationId xmlns:a16="http://schemas.microsoft.com/office/drawing/2014/main" id="{B32CB28D-B978-463D-BBBE-B744CC41121F}"/>
                  </a:ext>
                </a:extLst>
              </p:cNvPr>
              <p:cNvSpPr txBox="1"/>
              <p:nvPr/>
            </p:nvSpPr>
            <p:spPr>
              <a:xfrm>
                <a:off x="6599021" y="730267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93" name="文本框 192">
                <a:extLst>
                  <a:ext uri="{FF2B5EF4-FFF2-40B4-BE49-F238E27FC236}">
                    <a16:creationId xmlns:a16="http://schemas.microsoft.com/office/drawing/2014/main" id="{B32CB28D-B978-463D-BBBE-B744CC4112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9021" y="7302674"/>
                <a:ext cx="541867" cy="369332"/>
              </a:xfrm>
              <a:prstGeom prst="rect">
                <a:avLst/>
              </a:prstGeom>
              <a:blipFill>
                <a:blip r:embed="rId51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6" name="直接箭头连接符 195">
            <a:extLst>
              <a:ext uri="{FF2B5EF4-FFF2-40B4-BE49-F238E27FC236}">
                <a16:creationId xmlns:a16="http://schemas.microsoft.com/office/drawing/2014/main" id="{7A7A5024-406D-41ED-A4F2-14164015EF9B}"/>
              </a:ext>
            </a:extLst>
          </p:cNvPr>
          <p:cNvCxnSpPr/>
          <p:nvPr/>
        </p:nvCxnSpPr>
        <p:spPr>
          <a:xfrm flipH="1">
            <a:off x="8385796" y="-580279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18F20938-68A8-4845-9FD8-667356ABD7EB}"/>
                  </a:ext>
                </a:extLst>
              </p:cNvPr>
              <p:cNvSpPr txBox="1"/>
              <p:nvPr/>
            </p:nvSpPr>
            <p:spPr>
              <a:xfrm>
                <a:off x="8376315" y="-45065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18F20938-68A8-4845-9FD8-667356ABD7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6315" y="-450658"/>
                <a:ext cx="541867" cy="369332"/>
              </a:xfrm>
              <a:prstGeom prst="rect">
                <a:avLst/>
              </a:prstGeom>
              <a:blipFill>
                <a:blip r:embed="rId5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50334434-98AB-463A-8EFD-C51CA88F8676}"/>
              </a:ext>
            </a:extLst>
          </p:cNvPr>
          <p:cNvCxnSpPr>
            <a:cxnSpLocks/>
          </p:cNvCxnSpPr>
          <p:nvPr/>
        </p:nvCxnSpPr>
        <p:spPr>
          <a:xfrm flipV="1">
            <a:off x="8363163" y="383954"/>
            <a:ext cx="1" cy="460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文本框 197">
                <a:extLst>
                  <a:ext uri="{FF2B5EF4-FFF2-40B4-BE49-F238E27FC236}">
                    <a16:creationId xmlns:a16="http://schemas.microsoft.com/office/drawing/2014/main" id="{B48AF569-595D-466E-BC53-E1AE86863229}"/>
                  </a:ext>
                </a:extLst>
              </p:cNvPr>
              <p:cNvSpPr txBox="1"/>
              <p:nvPr/>
            </p:nvSpPr>
            <p:spPr>
              <a:xfrm>
                <a:off x="8349596" y="492656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98" name="文本框 197">
                <a:extLst>
                  <a:ext uri="{FF2B5EF4-FFF2-40B4-BE49-F238E27FC236}">
                    <a16:creationId xmlns:a16="http://schemas.microsoft.com/office/drawing/2014/main" id="{B48AF569-595D-466E-BC53-E1AE868632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9596" y="492656"/>
                <a:ext cx="541867" cy="369332"/>
              </a:xfrm>
              <a:prstGeom prst="rect">
                <a:avLst/>
              </a:prstGeom>
              <a:blipFill>
                <a:blip r:embed="rId5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9" name="椭圆 198">
            <a:extLst>
              <a:ext uri="{FF2B5EF4-FFF2-40B4-BE49-F238E27FC236}">
                <a16:creationId xmlns:a16="http://schemas.microsoft.com/office/drawing/2014/main" id="{5E2BD4F5-A940-4D3F-91C5-460981B970AF}"/>
              </a:ext>
            </a:extLst>
          </p:cNvPr>
          <p:cNvSpPr/>
          <p:nvPr/>
        </p:nvSpPr>
        <p:spPr>
          <a:xfrm>
            <a:off x="8173983" y="3151426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0" name="直接箭头连接符 199">
            <a:extLst>
              <a:ext uri="{FF2B5EF4-FFF2-40B4-BE49-F238E27FC236}">
                <a16:creationId xmlns:a16="http://schemas.microsoft.com/office/drawing/2014/main" id="{D9629F95-9544-423D-A3FE-4FDF1A73D232}"/>
              </a:ext>
            </a:extLst>
          </p:cNvPr>
          <p:cNvCxnSpPr>
            <a:cxnSpLocks/>
            <a:endCxn id="199" idx="2"/>
          </p:cNvCxnSpPr>
          <p:nvPr/>
        </p:nvCxnSpPr>
        <p:spPr>
          <a:xfrm flipV="1">
            <a:off x="7907287" y="3336092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文本框 200">
            <a:extLst>
              <a:ext uri="{FF2B5EF4-FFF2-40B4-BE49-F238E27FC236}">
                <a16:creationId xmlns:a16="http://schemas.microsoft.com/office/drawing/2014/main" id="{488866A5-1B24-4588-B7C9-440492FB340A}"/>
              </a:ext>
            </a:extLst>
          </p:cNvPr>
          <p:cNvSpPr txBox="1"/>
          <p:nvPr/>
        </p:nvSpPr>
        <p:spPr>
          <a:xfrm>
            <a:off x="8224787" y="2862434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02" name="直接箭头连接符 201">
            <a:extLst>
              <a:ext uri="{FF2B5EF4-FFF2-40B4-BE49-F238E27FC236}">
                <a16:creationId xmlns:a16="http://schemas.microsoft.com/office/drawing/2014/main" id="{B4A692F8-E70E-434C-AE74-037E59508467}"/>
              </a:ext>
            </a:extLst>
          </p:cNvPr>
          <p:cNvCxnSpPr>
            <a:cxnSpLocks/>
          </p:cNvCxnSpPr>
          <p:nvPr/>
        </p:nvCxnSpPr>
        <p:spPr>
          <a:xfrm>
            <a:off x="8565180" y="3336092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箭头连接符 202">
            <a:extLst>
              <a:ext uri="{FF2B5EF4-FFF2-40B4-BE49-F238E27FC236}">
                <a16:creationId xmlns:a16="http://schemas.microsoft.com/office/drawing/2014/main" id="{E4FD8D8D-DA66-4BE5-BAC1-F218912C2042}"/>
              </a:ext>
            </a:extLst>
          </p:cNvPr>
          <p:cNvCxnSpPr/>
          <p:nvPr/>
        </p:nvCxnSpPr>
        <p:spPr>
          <a:xfrm flipH="1">
            <a:off x="8388076" y="2547169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文本框 203">
                <a:extLst>
                  <a:ext uri="{FF2B5EF4-FFF2-40B4-BE49-F238E27FC236}">
                    <a16:creationId xmlns:a16="http://schemas.microsoft.com/office/drawing/2014/main" id="{494C2460-BD31-416D-B0E1-A98A4AE173F0}"/>
                  </a:ext>
                </a:extLst>
              </p:cNvPr>
              <p:cNvSpPr txBox="1"/>
              <p:nvPr/>
            </p:nvSpPr>
            <p:spPr>
              <a:xfrm>
                <a:off x="8378595" y="2676790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04" name="文本框 203">
                <a:extLst>
                  <a:ext uri="{FF2B5EF4-FFF2-40B4-BE49-F238E27FC236}">
                    <a16:creationId xmlns:a16="http://schemas.microsoft.com/office/drawing/2014/main" id="{494C2460-BD31-416D-B0E1-A98A4AE173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8595" y="2676790"/>
                <a:ext cx="541867" cy="369332"/>
              </a:xfrm>
              <a:prstGeom prst="rect">
                <a:avLst/>
              </a:prstGeom>
              <a:blipFill>
                <a:blip r:embed="rId54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5" name="直接箭头连接符 204">
            <a:extLst>
              <a:ext uri="{FF2B5EF4-FFF2-40B4-BE49-F238E27FC236}">
                <a16:creationId xmlns:a16="http://schemas.microsoft.com/office/drawing/2014/main" id="{65435AA1-F4D1-4165-B502-60611763D039}"/>
              </a:ext>
            </a:extLst>
          </p:cNvPr>
          <p:cNvCxnSpPr>
            <a:cxnSpLocks/>
          </p:cNvCxnSpPr>
          <p:nvPr/>
        </p:nvCxnSpPr>
        <p:spPr>
          <a:xfrm flipV="1">
            <a:off x="8365443" y="3511402"/>
            <a:ext cx="1" cy="460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文本框 205">
                <a:extLst>
                  <a:ext uri="{FF2B5EF4-FFF2-40B4-BE49-F238E27FC236}">
                    <a16:creationId xmlns:a16="http://schemas.microsoft.com/office/drawing/2014/main" id="{B1A9A621-FDD0-46A2-BF5A-0DA4F22E03DC}"/>
                  </a:ext>
                </a:extLst>
              </p:cNvPr>
              <p:cNvSpPr txBox="1"/>
              <p:nvPr/>
            </p:nvSpPr>
            <p:spPr>
              <a:xfrm>
                <a:off x="8351876" y="362010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06" name="文本框 205">
                <a:extLst>
                  <a:ext uri="{FF2B5EF4-FFF2-40B4-BE49-F238E27FC236}">
                    <a16:creationId xmlns:a16="http://schemas.microsoft.com/office/drawing/2014/main" id="{B1A9A621-FDD0-46A2-BF5A-0DA4F22E03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1876" y="3620104"/>
                <a:ext cx="541867" cy="369332"/>
              </a:xfrm>
              <a:prstGeom prst="rect">
                <a:avLst/>
              </a:prstGeom>
              <a:blipFill>
                <a:blip r:embed="rId5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7" name="椭圆 206">
            <a:extLst>
              <a:ext uri="{FF2B5EF4-FFF2-40B4-BE49-F238E27FC236}">
                <a16:creationId xmlns:a16="http://schemas.microsoft.com/office/drawing/2014/main" id="{C7462FED-0012-4AE3-94B8-273D7D312672}"/>
              </a:ext>
            </a:extLst>
          </p:cNvPr>
          <p:cNvSpPr/>
          <p:nvPr/>
        </p:nvSpPr>
        <p:spPr>
          <a:xfrm>
            <a:off x="8172425" y="6320509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8" name="直接箭头连接符 207">
            <a:extLst>
              <a:ext uri="{FF2B5EF4-FFF2-40B4-BE49-F238E27FC236}">
                <a16:creationId xmlns:a16="http://schemas.microsoft.com/office/drawing/2014/main" id="{2921CED0-CF09-4FB0-AF25-E82702BEB8FC}"/>
              </a:ext>
            </a:extLst>
          </p:cNvPr>
          <p:cNvCxnSpPr>
            <a:cxnSpLocks/>
            <a:endCxn id="207" idx="2"/>
          </p:cNvCxnSpPr>
          <p:nvPr/>
        </p:nvCxnSpPr>
        <p:spPr>
          <a:xfrm flipV="1">
            <a:off x="7905729" y="6505175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文本框 208">
            <a:extLst>
              <a:ext uri="{FF2B5EF4-FFF2-40B4-BE49-F238E27FC236}">
                <a16:creationId xmlns:a16="http://schemas.microsoft.com/office/drawing/2014/main" id="{AF183D3C-4B8E-4D31-9385-62C9FB30B7B8}"/>
              </a:ext>
            </a:extLst>
          </p:cNvPr>
          <p:cNvSpPr txBox="1"/>
          <p:nvPr/>
        </p:nvSpPr>
        <p:spPr>
          <a:xfrm>
            <a:off x="8223229" y="6031517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10" name="直接箭头连接符 209">
            <a:extLst>
              <a:ext uri="{FF2B5EF4-FFF2-40B4-BE49-F238E27FC236}">
                <a16:creationId xmlns:a16="http://schemas.microsoft.com/office/drawing/2014/main" id="{E4B781FF-1BD0-409F-8C62-166A02A83611}"/>
              </a:ext>
            </a:extLst>
          </p:cNvPr>
          <p:cNvCxnSpPr>
            <a:cxnSpLocks/>
          </p:cNvCxnSpPr>
          <p:nvPr/>
        </p:nvCxnSpPr>
        <p:spPr>
          <a:xfrm>
            <a:off x="8563622" y="6505175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箭头连接符 210">
            <a:extLst>
              <a:ext uri="{FF2B5EF4-FFF2-40B4-BE49-F238E27FC236}">
                <a16:creationId xmlns:a16="http://schemas.microsoft.com/office/drawing/2014/main" id="{C04C2EF4-61BB-4307-B5CA-4C348C2B3A17}"/>
              </a:ext>
            </a:extLst>
          </p:cNvPr>
          <p:cNvCxnSpPr/>
          <p:nvPr/>
        </p:nvCxnSpPr>
        <p:spPr>
          <a:xfrm flipH="1">
            <a:off x="8386518" y="5716252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文本框 211">
                <a:extLst>
                  <a:ext uri="{FF2B5EF4-FFF2-40B4-BE49-F238E27FC236}">
                    <a16:creationId xmlns:a16="http://schemas.microsoft.com/office/drawing/2014/main" id="{8477FC30-552F-4A93-80E0-46B4605728E8}"/>
                  </a:ext>
                </a:extLst>
              </p:cNvPr>
              <p:cNvSpPr txBox="1"/>
              <p:nvPr/>
            </p:nvSpPr>
            <p:spPr>
              <a:xfrm>
                <a:off x="8377037" y="584587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12" name="文本框 211">
                <a:extLst>
                  <a:ext uri="{FF2B5EF4-FFF2-40B4-BE49-F238E27FC236}">
                    <a16:creationId xmlns:a16="http://schemas.microsoft.com/office/drawing/2014/main" id="{8477FC30-552F-4A93-80E0-46B4605728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037" y="5845873"/>
                <a:ext cx="541867" cy="369332"/>
              </a:xfrm>
              <a:prstGeom prst="rect">
                <a:avLst/>
              </a:prstGeom>
              <a:blipFill>
                <a:blip r:embed="rId56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3" name="直接箭头连接符 212">
            <a:extLst>
              <a:ext uri="{FF2B5EF4-FFF2-40B4-BE49-F238E27FC236}">
                <a16:creationId xmlns:a16="http://schemas.microsoft.com/office/drawing/2014/main" id="{C5C21D89-DEC7-41F2-859F-D6D04ED7FEFA}"/>
              </a:ext>
            </a:extLst>
          </p:cNvPr>
          <p:cNvCxnSpPr>
            <a:cxnSpLocks/>
          </p:cNvCxnSpPr>
          <p:nvPr/>
        </p:nvCxnSpPr>
        <p:spPr>
          <a:xfrm flipV="1">
            <a:off x="8363885" y="6680485"/>
            <a:ext cx="1" cy="460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文本框 213">
                <a:extLst>
                  <a:ext uri="{FF2B5EF4-FFF2-40B4-BE49-F238E27FC236}">
                    <a16:creationId xmlns:a16="http://schemas.microsoft.com/office/drawing/2014/main" id="{81810395-7DE3-4619-B820-991255E4FC36}"/>
                  </a:ext>
                </a:extLst>
              </p:cNvPr>
              <p:cNvSpPr txBox="1"/>
              <p:nvPr/>
            </p:nvSpPr>
            <p:spPr>
              <a:xfrm>
                <a:off x="8350318" y="6789187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14" name="文本框 213">
                <a:extLst>
                  <a:ext uri="{FF2B5EF4-FFF2-40B4-BE49-F238E27FC236}">
                    <a16:creationId xmlns:a16="http://schemas.microsoft.com/office/drawing/2014/main" id="{81810395-7DE3-4619-B820-991255E4FC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0318" y="6789187"/>
                <a:ext cx="541867" cy="369332"/>
              </a:xfrm>
              <a:prstGeom prst="rect">
                <a:avLst/>
              </a:prstGeom>
              <a:blipFill>
                <a:blip r:embed="rId5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6" name="文本框 215">
            <a:extLst>
              <a:ext uri="{FF2B5EF4-FFF2-40B4-BE49-F238E27FC236}">
                <a16:creationId xmlns:a16="http://schemas.microsoft.com/office/drawing/2014/main" id="{179D59A8-D648-437D-958A-D4D0A414AC1C}"/>
              </a:ext>
            </a:extLst>
          </p:cNvPr>
          <p:cNvSpPr txBox="1"/>
          <p:nvPr/>
        </p:nvSpPr>
        <p:spPr>
          <a:xfrm>
            <a:off x="12704162" y="-182620"/>
            <a:ext cx="540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/>
              <a:t>+</a:t>
            </a:r>
            <a:endParaRPr lang="zh-CN" altLang="en-US" sz="4800" dirty="0"/>
          </a:p>
        </p:txBody>
      </p:sp>
      <p:sp>
        <p:nvSpPr>
          <p:cNvPr id="217" name="椭圆 216">
            <a:extLst>
              <a:ext uri="{FF2B5EF4-FFF2-40B4-BE49-F238E27FC236}">
                <a16:creationId xmlns:a16="http://schemas.microsoft.com/office/drawing/2014/main" id="{5DD80055-3AE6-44A6-9105-101AEB6A0AD1}"/>
              </a:ext>
            </a:extLst>
          </p:cNvPr>
          <p:cNvSpPr/>
          <p:nvPr/>
        </p:nvSpPr>
        <p:spPr>
          <a:xfrm>
            <a:off x="12790656" y="48213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3" name="直接箭头连接符 252">
            <a:extLst>
              <a:ext uri="{FF2B5EF4-FFF2-40B4-BE49-F238E27FC236}">
                <a16:creationId xmlns:a16="http://schemas.microsoft.com/office/drawing/2014/main" id="{45AC8FE0-6ADC-4539-9A15-9BD320D095B8}"/>
              </a:ext>
            </a:extLst>
          </p:cNvPr>
          <p:cNvCxnSpPr/>
          <p:nvPr/>
        </p:nvCxnSpPr>
        <p:spPr>
          <a:xfrm flipH="1">
            <a:off x="11610610" y="431272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5" name="文本框 254">
                <a:extLst>
                  <a:ext uri="{FF2B5EF4-FFF2-40B4-BE49-F238E27FC236}">
                    <a16:creationId xmlns:a16="http://schemas.microsoft.com/office/drawing/2014/main" id="{1C9AC89F-1D75-4BE3-B2F4-C67DA70504F1}"/>
                  </a:ext>
                </a:extLst>
              </p:cNvPr>
              <p:cNvSpPr txBox="1"/>
              <p:nvPr/>
            </p:nvSpPr>
            <p:spPr>
              <a:xfrm>
                <a:off x="11601129" y="56089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55" name="文本框 254">
                <a:extLst>
                  <a:ext uri="{FF2B5EF4-FFF2-40B4-BE49-F238E27FC236}">
                    <a16:creationId xmlns:a16="http://schemas.microsoft.com/office/drawing/2014/main" id="{1C9AC89F-1D75-4BE3-B2F4-C67DA70504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1129" y="560893"/>
                <a:ext cx="541867" cy="369332"/>
              </a:xfrm>
              <a:prstGeom prst="rect">
                <a:avLst/>
              </a:prstGeom>
              <a:blipFill>
                <a:blip r:embed="rId5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6" name="矩形 255">
            <a:extLst>
              <a:ext uri="{FF2B5EF4-FFF2-40B4-BE49-F238E27FC236}">
                <a16:creationId xmlns:a16="http://schemas.microsoft.com/office/drawing/2014/main" id="{4611B5DF-A591-45B3-BE07-65137C81C0EC}"/>
              </a:ext>
            </a:extLst>
          </p:cNvPr>
          <p:cNvSpPr/>
          <p:nvPr/>
        </p:nvSpPr>
        <p:spPr>
          <a:xfrm>
            <a:off x="13901155" y="-440419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7" name="矩形 256">
            <a:extLst>
              <a:ext uri="{FF2B5EF4-FFF2-40B4-BE49-F238E27FC236}">
                <a16:creationId xmlns:a16="http://schemas.microsoft.com/office/drawing/2014/main" id="{AB914E2A-66C1-4BE7-94BD-EBDC99F63619}"/>
              </a:ext>
            </a:extLst>
          </p:cNvPr>
          <p:cNvSpPr/>
          <p:nvPr/>
        </p:nvSpPr>
        <p:spPr>
          <a:xfrm>
            <a:off x="13992940" y="-344005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8" name="矩形 257">
            <a:extLst>
              <a:ext uri="{FF2B5EF4-FFF2-40B4-BE49-F238E27FC236}">
                <a16:creationId xmlns:a16="http://schemas.microsoft.com/office/drawing/2014/main" id="{C7408074-4695-4433-A9D1-746117CD7094}"/>
              </a:ext>
            </a:extLst>
          </p:cNvPr>
          <p:cNvSpPr/>
          <p:nvPr/>
        </p:nvSpPr>
        <p:spPr>
          <a:xfrm>
            <a:off x="14283123" y="-344005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F65034FC-BA2D-42CD-8AE1-6E4A77008C59}"/>
              </a:ext>
            </a:extLst>
          </p:cNvPr>
          <p:cNvCxnSpPr>
            <a:cxnSpLocks/>
            <a:stCxn id="89" idx="0"/>
          </p:cNvCxnSpPr>
          <p:nvPr/>
        </p:nvCxnSpPr>
        <p:spPr>
          <a:xfrm flipV="1">
            <a:off x="5125229" y="-1168153"/>
            <a:ext cx="7283" cy="638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25DBA21A-7606-42C9-9298-B9B1D0C09287}"/>
              </a:ext>
            </a:extLst>
          </p:cNvPr>
          <p:cNvCxnSpPr/>
          <p:nvPr/>
        </p:nvCxnSpPr>
        <p:spPr>
          <a:xfrm>
            <a:off x="5125229" y="-1150616"/>
            <a:ext cx="78610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68CCC4EA-2ED4-4861-A7C5-E0901E4BFD42}"/>
              </a:ext>
            </a:extLst>
          </p:cNvPr>
          <p:cNvCxnSpPr>
            <a:cxnSpLocks/>
            <a:endCxn id="217" idx="0"/>
          </p:cNvCxnSpPr>
          <p:nvPr/>
        </p:nvCxnSpPr>
        <p:spPr>
          <a:xfrm>
            <a:off x="12986255" y="-1150616"/>
            <a:ext cx="0" cy="11988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接箭头连接符 127">
            <a:extLst>
              <a:ext uri="{FF2B5EF4-FFF2-40B4-BE49-F238E27FC236}">
                <a16:creationId xmlns:a16="http://schemas.microsoft.com/office/drawing/2014/main" id="{3D56C375-F26E-424C-88E3-3CF4C3D676D9}"/>
              </a:ext>
            </a:extLst>
          </p:cNvPr>
          <p:cNvCxnSpPr>
            <a:cxnSpLocks/>
          </p:cNvCxnSpPr>
          <p:nvPr/>
        </p:nvCxnSpPr>
        <p:spPr>
          <a:xfrm>
            <a:off x="11807084" y="235249"/>
            <a:ext cx="303449" cy="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5" name="文本框 264">
                <a:extLst>
                  <a:ext uri="{FF2B5EF4-FFF2-40B4-BE49-F238E27FC236}">
                    <a16:creationId xmlns:a16="http://schemas.microsoft.com/office/drawing/2014/main" id="{4ACDF019-1D8D-4CF0-BC87-C094CE213AD2}"/>
                  </a:ext>
                </a:extLst>
              </p:cNvPr>
              <p:cNvSpPr txBox="1"/>
              <p:nvPr/>
            </p:nvSpPr>
            <p:spPr>
              <a:xfrm>
                <a:off x="12979872" y="56089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65" name="文本框 264">
                <a:extLst>
                  <a:ext uri="{FF2B5EF4-FFF2-40B4-BE49-F238E27FC236}">
                    <a16:creationId xmlns:a16="http://schemas.microsoft.com/office/drawing/2014/main" id="{4ACDF019-1D8D-4CF0-BC87-C094CE213A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9872" y="560893"/>
                <a:ext cx="541867" cy="369332"/>
              </a:xfrm>
              <a:prstGeom prst="rect">
                <a:avLst/>
              </a:prstGeom>
              <a:blipFill>
                <a:blip r:embed="rId5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6" name="直接箭头连接符 127">
            <a:extLst>
              <a:ext uri="{FF2B5EF4-FFF2-40B4-BE49-F238E27FC236}">
                <a16:creationId xmlns:a16="http://schemas.microsoft.com/office/drawing/2014/main" id="{AEBCF04D-2F89-47EE-9AA3-CFCE45834BF4}"/>
              </a:ext>
            </a:extLst>
          </p:cNvPr>
          <p:cNvCxnSpPr>
            <a:cxnSpLocks/>
          </p:cNvCxnSpPr>
          <p:nvPr/>
        </p:nvCxnSpPr>
        <p:spPr>
          <a:xfrm>
            <a:off x="12452877" y="228666"/>
            <a:ext cx="359805" cy="8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5E562654-7928-44A9-82A8-4CED6B12872A}"/>
              </a:ext>
            </a:extLst>
          </p:cNvPr>
          <p:cNvCxnSpPr>
            <a:cxnSpLocks/>
          </p:cNvCxnSpPr>
          <p:nvPr/>
        </p:nvCxnSpPr>
        <p:spPr>
          <a:xfrm flipV="1">
            <a:off x="12986254" y="445667"/>
            <a:ext cx="0" cy="4845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7" name="文本框 266">
                <a:extLst>
                  <a:ext uri="{FF2B5EF4-FFF2-40B4-BE49-F238E27FC236}">
                    <a16:creationId xmlns:a16="http://schemas.microsoft.com/office/drawing/2014/main" id="{E3958EE1-72CB-4F2E-95B4-1DA18057CAD0}"/>
                  </a:ext>
                </a:extLst>
              </p:cNvPr>
              <p:cNvSpPr txBox="1"/>
              <p:nvPr/>
            </p:nvSpPr>
            <p:spPr>
              <a:xfrm>
                <a:off x="11727430" y="-20270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67" name="文本框 266">
                <a:extLst>
                  <a:ext uri="{FF2B5EF4-FFF2-40B4-BE49-F238E27FC236}">
                    <a16:creationId xmlns:a16="http://schemas.microsoft.com/office/drawing/2014/main" id="{E3958EE1-72CB-4F2E-95B4-1DA18057CA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7430" y="-202708"/>
                <a:ext cx="541867" cy="369332"/>
              </a:xfrm>
              <a:prstGeom prst="rect">
                <a:avLst/>
              </a:prstGeom>
              <a:blipFill>
                <a:blip r:embed="rId6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8" name="文本框 267">
                <a:extLst>
                  <a:ext uri="{FF2B5EF4-FFF2-40B4-BE49-F238E27FC236}">
                    <a16:creationId xmlns:a16="http://schemas.microsoft.com/office/drawing/2014/main" id="{DDCB7696-423B-4F2F-950B-4F09159C75ED}"/>
                  </a:ext>
                </a:extLst>
              </p:cNvPr>
              <p:cNvSpPr txBox="1"/>
              <p:nvPr/>
            </p:nvSpPr>
            <p:spPr>
              <a:xfrm>
                <a:off x="12310996" y="-18881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68" name="文本框 267">
                <a:extLst>
                  <a:ext uri="{FF2B5EF4-FFF2-40B4-BE49-F238E27FC236}">
                    <a16:creationId xmlns:a16="http://schemas.microsoft.com/office/drawing/2014/main" id="{DDCB7696-423B-4F2F-950B-4F09159C75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0996" y="-188814"/>
                <a:ext cx="541867" cy="369332"/>
              </a:xfrm>
              <a:prstGeom prst="rect">
                <a:avLst/>
              </a:prstGeom>
              <a:blipFill>
                <a:blip r:embed="rId6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9" name="椭圆 268">
            <a:extLst>
              <a:ext uri="{FF2B5EF4-FFF2-40B4-BE49-F238E27FC236}">
                <a16:creationId xmlns:a16="http://schemas.microsoft.com/office/drawing/2014/main" id="{318ACC3D-01C0-486F-8980-65E15C486C96}"/>
              </a:ext>
            </a:extLst>
          </p:cNvPr>
          <p:cNvSpPr/>
          <p:nvPr/>
        </p:nvSpPr>
        <p:spPr>
          <a:xfrm>
            <a:off x="11410203" y="3157861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0" name="文本框 269">
            <a:extLst>
              <a:ext uri="{FF2B5EF4-FFF2-40B4-BE49-F238E27FC236}">
                <a16:creationId xmlns:a16="http://schemas.microsoft.com/office/drawing/2014/main" id="{955137CD-E471-434F-B70D-4DD689F516D7}"/>
              </a:ext>
            </a:extLst>
          </p:cNvPr>
          <p:cNvSpPr txBox="1"/>
          <p:nvPr/>
        </p:nvSpPr>
        <p:spPr>
          <a:xfrm>
            <a:off x="11461007" y="2868869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71" name="直接箭头连接符 270">
            <a:extLst>
              <a:ext uri="{FF2B5EF4-FFF2-40B4-BE49-F238E27FC236}">
                <a16:creationId xmlns:a16="http://schemas.microsoft.com/office/drawing/2014/main" id="{0E5EC513-6394-46C9-8F2E-974FEBE75036}"/>
              </a:ext>
            </a:extLst>
          </p:cNvPr>
          <p:cNvCxnSpPr/>
          <p:nvPr/>
        </p:nvCxnSpPr>
        <p:spPr>
          <a:xfrm flipH="1">
            <a:off x="11610610" y="3533140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2" name="文本框 271">
                <a:extLst>
                  <a:ext uri="{FF2B5EF4-FFF2-40B4-BE49-F238E27FC236}">
                    <a16:creationId xmlns:a16="http://schemas.microsoft.com/office/drawing/2014/main" id="{AD8B16EA-0BFA-49CF-86FF-281F49BAE5D2}"/>
                  </a:ext>
                </a:extLst>
              </p:cNvPr>
              <p:cNvSpPr txBox="1"/>
              <p:nvPr/>
            </p:nvSpPr>
            <p:spPr>
              <a:xfrm>
                <a:off x="11601129" y="3662761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72" name="文本框 271">
                <a:extLst>
                  <a:ext uri="{FF2B5EF4-FFF2-40B4-BE49-F238E27FC236}">
                    <a16:creationId xmlns:a16="http://schemas.microsoft.com/office/drawing/2014/main" id="{AD8B16EA-0BFA-49CF-86FF-281F49BAE5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1129" y="3662761"/>
                <a:ext cx="541867" cy="369332"/>
              </a:xfrm>
              <a:prstGeom prst="rect">
                <a:avLst/>
              </a:prstGeom>
              <a:blipFill>
                <a:blip r:embed="rId6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3" name="直接箭头连接符 127">
            <a:extLst>
              <a:ext uri="{FF2B5EF4-FFF2-40B4-BE49-F238E27FC236}">
                <a16:creationId xmlns:a16="http://schemas.microsoft.com/office/drawing/2014/main" id="{0D1F604B-30FC-40AA-985C-B1F30E32A349}"/>
              </a:ext>
            </a:extLst>
          </p:cNvPr>
          <p:cNvCxnSpPr>
            <a:cxnSpLocks/>
          </p:cNvCxnSpPr>
          <p:nvPr/>
        </p:nvCxnSpPr>
        <p:spPr>
          <a:xfrm>
            <a:off x="11807084" y="3337117"/>
            <a:ext cx="303449" cy="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4" name="文本框 273">
                <a:extLst>
                  <a:ext uri="{FF2B5EF4-FFF2-40B4-BE49-F238E27FC236}">
                    <a16:creationId xmlns:a16="http://schemas.microsoft.com/office/drawing/2014/main" id="{4FA04B38-D51F-4A10-86E2-644857A9E307}"/>
                  </a:ext>
                </a:extLst>
              </p:cNvPr>
              <p:cNvSpPr txBox="1"/>
              <p:nvPr/>
            </p:nvSpPr>
            <p:spPr>
              <a:xfrm>
                <a:off x="11727430" y="2899160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74" name="文本框 273">
                <a:extLst>
                  <a:ext uri="{FF2B5EF4-FFF2-40B4-BE49-F238E27FC236}">
                    <a16:creationId xmlns:a16="http://schemas.microsoft.com/office/drawing/2014/main" id="{4FA04B38-D51F-4A10-86E2-644857A9E3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7430" y="2899160"/>
                <a:ext cx="541867" cy="369332"/>
              </a:xfrm>
              <a:prstGeom prst="rect">
                <a:avLst/>
              </a:prstGeom>
              <a:blipFill>
                <a:blip r:embed="rId6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5" name="椭圆 274">
            <a:extLst>
              <a:ext uri="{FF2B5EF4-FFF2-40B4-BE49-F238E27FC236}">
                <a16:creationId xmlns:a16="http://schemas.microsoft.com/office/drawing/2014/main" id="{A00D3D62-7561-4D15-B533-1764301B1428}"/>
              </a:ext>
            </a:extLst>
          </p:cNvPr>
          <p:cNvSpPr/>
          <p:nvPr/>
        </p:nvSpPr>
        <p:spPr>
          <a:xfrm>
            <a:off x="11413635" y="6352743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6" name="文本框 275">
            <a:extLst>
              <a:ext uri="{FF2B5EF4-FFF2-40B4-BE49-F238E27FC236}">
                <a16:creationId xmlns:a16="http://schemas.microsoft.com/office/drawing/2014/main" id="{D918E601-4C11-49FD-B5A1-A5D1BEC7E240}"/>
              </a:ext>
            </a:extLst>
          </p:cNvPr>
          <p:cNvSpPr txBox="1"/>
          <p:nvPr/>
        </p:nvSpPr>
        <p:spPr>
          <a:xfrm>
            <a:off x="11464439" y="6063751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77" name="直接箭头连接符 276">
            <a:extLst>
              <a:ext uri="{FF2B5EF4-FFF2-40B4-BE49-F238E27FC236}">
                <a16:creationId xmlns:a16="http://schemas.microsoft.com/office/drawing/2014/main" id="{DDC09C58-2A0A-4FDB-A257-D325A3A51020}"/>
              </a:ext>
            </a:extLst>
          </p:cNvPr>
          <p:cNvCxnSpPr/>
          <p:nvPr/>
        </p:nvCxnSpPr>
        <p:spPr>
          <a:xfrm flipH="1">
            <a:off x="11614042" y="6728022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8" name="文本框 277">
                <a:extLst>
                  <a:ext uri="{FF2B5EF4-FFF2-40B4-BE49-F238E27FC236}">
                    <a16:creationId xmlns:a16="http://schemas.microsoft.com/office/drawing/2014/main" id="{3FEB0027-F278-474A-91D7-634A145EBB57}"/>
                  </a:ext>
                </a:extLst>
              </p:cNvPr>
              <p:cNvSpPr txBox="1"/>
              <p:nvPr/>
            </p:nvSpPr>
            <p:spPr>
              <a:xfrm>
                <a:off x="11604561" y="685764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78" name="文本框 277">
                <a:extLst>
                  <a:ext uri="{FF2B5EF4-FFF2-40B4-BE49-F238E27FC236}">
                    <a16:creationId xmlns:a16="http://schemas.microsoft.com/office/drawing/2014/main" id="{3FEB0027-F278-474A-91D7-634A145EBB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4561" y="6857643"/>
                <a:ext cx="541867" cy="369332"/>
              </a:xfrm>
              <a:prstGeom prst="rect">
                <a:avLst/>
              </a:prstGeom>
              <a:blipFill>
                <a:blip r:embed="rId6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9" name="直接箭头连接符 127">
            <a:extLst>
              <a:ext uri="{FF2B5EF4-FFF2-40B4-BE49-F238E27FC236}">
                <a16:creationId xmlns:a16="http://schemas.microsoft.com/office/drawing/2014/main" id="{DEBD7F01-3EDD-4499-926E-833A3D01C255}"/>
              </a:ext>
            </a:extLst>
          </p:cNvPr>
          <p:cNvCxnSpPr>
            <a:cxnSpLocks/>
          </p:cNvCxnSpPr>
          <p:nvPr/>
        </p:nvCxnSpPr>
        <p:spPr>
          <a:xfrm>
            <a:off x="11810516" y="6531999"/>
            <a:ext cx="303449" cy="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文本框 279">
                <a:extLst>
                  <a:ext uri="{FF2B5EF4-FFF2-40B4-BE49-F238E27FC236}">
                    <a16:creationId xmlns:a16="http://schemas.microsoft.com/office/drawing/2014/main" id="{E6C6FDDF-91B1-48EF-983B-9D685EB22C05}"/>
                  </a:ext>
                </a:extLst>
              </p:cNvPr>
              <p:cNvSpPr txBox="1"/>
              <p:nvPr/>
            </p:nvSpPr>
            <p:spPr>
              <a:xfrm>
                <a:off x="11730862" y="609404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80" name="文本框 279">
                <a:extLst>
                  <a:ext uri="{FF2B5EF4-FFF2-40B4-BE49-F238E27FC236}">
                    <a16:creationId xmlns:a16="http://schemas.microsoft.com/office/drawing/2014/main" id="{E6C6FDDF-91B1-48EF-983B-9D685EB22C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30862" y="6094042"/>
                <a:ext cx="541867" cy="369332"/>
              </a:xfrm>
              <a:prstGeom prst="rect">
                <a:avLst/>
              </a:prstGeom>
              <a:blipFill>
                <a:blip r:embed="rId6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1" name="文本框 280">
            <a:extLst>
              <a:ext uri="{FF2B5EF4-FFF2-40B4-BE49-F238E27FC236}">
                <a16:creationId xmlns:a16="http://schemas.microsoft.com/office/drawing/2014/main" id="{DA7DE3B3-1B6E-40F3-9CF8-40445361CAE4}"/>
              </a:ext>
            </a:extLst>
          </p:cNvPr>
          <p:cNvSpPr txBox="1"/>
          <p:nvPr/>
        </p:nvSpPr>
        <p:spPr>
          <a:xfrm>
            <a:off x="12704162" y="2916153"/>
            <a:ext cx="540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/>
              <a:t>+</a:t>
            </a:r>
            <a:endParaRPr lang="zh-CN" altLang="en-US" sz="4800" dirty="0"/>
          </a:p>
        </p:txBody>
      </p:sp>
      <p:sp>
        <p:nvSpPr>
          <p:cNvPr id="282" name="椭圆 281">
            <a:extLst>
              <a:ext uri="{FF2B5EF4-FFF2-40B4-BE49-F238E27FC236}">
                <a16:creationId xmlns:a16="http://schemas.microsoft.com/office/drawing/2014/main" id="{4271356F-7A45-4124-9982-4F586B32E826}"/>
              </a:ext>
            </a:extLst>
          </p:cNvPr>
          <p:cNvSpPr/>
          <p:nvPr/>
        </p:nvSpPr>
        <p:spPr>
          <a:xfrm>
            <a:off x="12790656" y="3146986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4" name="直接连接符 283">
            <a:extLst>
              <a:ext uri="{FF2B5EF4-FFF2-40B4-BE49-F238E27FC236}">
                <a16:creationId xmlns:a16="http://schemas.microsoft.com/office/drawing/2014/main" id="{E52FCCC0-6090-48A7-A64B-1B04BC407313}"/>
              </a:ext>
            </a:extLst>
          </p:cNvPr>
          <p:cNvCxnSpPr>
            <a:cxnSpLocks/>
          </p:cNvCxnSpPr>
          <p:nvPr/>
        </p:nvCxnSpPr>
        <p:spPr>
          <a:xfrm flipV="1">
            <a:off x="5125229" y="1930620"/>
            <a:ext cx="7283" cy="638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连接符 284">
            <a:extLst>
              <a:ext uri="{FF2B5EF4-FFF2-40B4-BE49-F238E27FC236}">
                <a16:creationId xmlns:a16="http://schemas.microsoft.com/office/drawing/2014/main" id="{9421C967-073F-406F-9A17-F966E7522315}"/>
              </a:ext>
            </a:extLst>
          </p:cNvPr>
          <p:cNvCxnSpPr/>
          <p:nvPr/>
        </p:nvCxnSpPr>
        <p:spPr>
          <a:xfrm>
            <a:off x="5125229" y="1948157"/>
            <a:ext cx="78610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接箭头连接符 285">
            <a:extLst>
              <a:ext uri="{FF2B5EF4-FFF2-40B4-BE49-F238E27FC236}">
                <a16:creationId xmlns:a16="http://schemas.microsoft.com/office/drawing/2014/main" id="{2C26A19C-DC70-42A7-A0CC-0FDC794C2AEA}"/>
              </a:ext>
            </a:extLst>
          </p:cNvPr>
          <p:cNvCxnSpPr>
            <a:cxnSpLocks/>
            <a:endCxn id="282" idx="0"/>
          </p:cNvCxnSpPr>
          <p:nvPr/>
        </p:nvCxnSpPr>
        <p:spPr>
          <a:xfrm>
            <a:off x="12986255" y="1948157"/>
            <a:ext cx="0" cy="11988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接箭头连接符 127">
            <a:extLst>
              <a:ext uri="{FF2B5EF4-FFF2-40B4-BE49-F238E27FC236}">
                <a16:creationId xmlns:a16="http://schemas.microsoft.com/office/drawing/2014/main" id="{A56188A8-4A8D-4F0B-8319-EDFF44D1A30C}"/>
              </a:ext>
            </a:extLst>
          </p:cNvPr>
          <p:cNvCxnSpPr>
            <a:cxnSpLocks/>
            <a:stCxn id="282" idx="6"/>
            <a:endCxn id="314" idx="1"/>
          </p:cNvCxnSpPr>
          <p:nvPr/>
        </p:nvCxnSpPr>
        <p:spPr>
          <a:xfrm>
            <a:off x="13181853" y="3331652"/>
            <a:ext cx="724139" cy="337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8" name="文本框 287">
                <a:extLst>
                  <a:ext uri="{FF2B5EF4-FFF2-40B4-BE49-F238E27FC236}">
                    <a16:creationId xmlns:a16="http://schemas.microsoft.com/office/drawing/2014/main" id="{C0666E2E-A2E2-4EA7-ADEA-87C5336652BF}"/>
                  </a:ext>
                </a:extLst>
              </p:cNvPr>
              <p:cNvSpPr txBox="1"/>
              <p:nvPr/>
            </p:nvSpPr>
            <p:spPr>
              <a:xfrm>
                <a:off x="12979872" y="3659666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88" name="文本框 287">
                <a:extLst>
                  <a:ext uri="{FF2B5EF4-FFF2-40B4-BE49-F238E27FC236}">
                    <a16:creationId xmlns:a16="http://schemas.microsoft.com/office/drawing/2014/main" id="{C0666E2E-A2E2-4EA7-ADEA-87C5336652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9872" y="3659666"/>
                <a:ext cx="541867" cy="369332"/>
              </a:xfrm>
              <a:prstGeom prst="rect">
                <a:avLst/>
              </a:prstGeom>
              <a:blipFill>
                <a:blip r:embed="rId6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9" name="直接箭头连接符 127">
            <a:extLst>
              <a:ext uri="{FF2B5EF4-FFF2-40B4-BE49-F238E27FC236}">
                <a16:creationId xmlns:a16="http://schemas.microsoft.com/office/drawing/2014/main" id="{DCBD56A5-D7F5-469B-AD8E-F684841E362A}"/>
              </a:ext>
            </a:extLst>
          </p:cNvPr>
          <p:cNvCxnSpPr>
            <a:cxnSpLocks/>
          </p:cNvCxnSpPr>
          <p:nvPr/>
        </p:nvCxnSpPr>
        <p:spPr>
          <a:xfrm>
            <a:off x="12452877" y="3327439"/>
            <a:ext cx="359805" cy="8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接箭头连接符 289">
            <a:extLst>
              <a:ext uri="{FF2B5EF4-FFF2-40B4-BE49-F238E27FC236}">
                <a16:creationId xmlns:a16="http://schemas.microsoft.com/office/drawing/2014/main" id="{693EC7E3-6B96-48B1-9B43-06D99BB4B9D8}"/>
              </a:ext>
            </a:extLst>
          </p:cNvPr>
          <p:cNvCxnSpPr>
            <a:cxnSpLocks/>
          </p:cNvCxnSpPr>
          <p:nvPr/>
        </p:nvCxnSpPr>
        <p:spPr>
          <a:xfrm flipV="1">
            <a:off x="12986254" y="3544440"/>
            <a:ext cx="0" cy="4845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1" name="文本框 290">
                <a:extLst>
                  <a:ext uri="{FF2B5EF4-FFF2-40B4-BE49-F238E27FC236}">
                    <a16:creationId xmlns:a16="http://schemas.microsoft.com/office/drawing/2014/main" id="{8CF4C3BC-C562-4FDF-AF91-7DC8EF033BE3}"/>
                  </a:ext>
                </a:extLst>
              </p:cNvPr>
              <p:cNvSpPr txBox="1"/>
              <p:nvPr/>
            </p:nvSpPr>
            <p:spPr>
              <a:xfrm>
                <a:off x="12310996" y="290995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91" name="文本框 290">
                <a:extLst>
                  <a:ext uri="{FF2B5EF4-FFF2-40B4-BE49-F238E27FC236}">
                    <a16:creationId xmlns:a16="http://schemas.microsoft.com/office/drawing/2014/main" id="{8CF4C3BC-C562-4FDF-AF91-7DC8EF033B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0996" y="2909959"/>
                <a:ext cx="541867" cy="369332"/>
              </a:xfrm>
              <a:prstGeom prst="rect">
                <a:avLst/>
              </a:prstGeom>
              <a:blipFill>
                <a:blip r:embed="rId6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3" name="文本框 302">
            <a:extLst>
              <a:ext uri="{FF2B5EF4-FFF2-40B4-BE49-F238E27FC236}">
                <a16:creationId xmlns:a16="http://schemas.microsoft.com/office/drawing/2014/main" id="{BF396B97-1589-4DEF-A4C0-6F944472CAF0}"/>
              </a:ext>
            </a:extLst>
          </p:cNvPr>
          <p:cNvSpPr txBox="1"/>
          <p:nvPr/>
        </p:nvSpPr>
        <p:spPr>
          <a:xfrm>
            <a:off x="12698245" y="6100493"/>
            <a:ext cx="540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/>
              <a:t>+</a:t>
            </a:r>
            <a:endParaRPr lang="zh-CN" altLang="en-US" sz="4800" dirty="0"/>
          </a:p>
        </p:txBody>
      </p:sp>
      <p:sp>
        <p:nvSpPr>
          <p:cNvPr id="304" name="椭圆 303">
            <a:extLst>
              <a:ext uri="{FF2B5EF4-FFF2-40B4-BE49-F238E27FC236}">
                <a16:creationId xmlns:a16="http://schemas.microsoft.com/office/drawing/2014/main" id="{CD4F7C95-BBCD-44F4-AE69-8772C64A5514}"/>
              </a:ext>
            </a:extLst>
          </p:cNvPr>
          <p:cNvSpPr/>
          <p:nvPr/>
        </p:nvSpPr>
        <p:spPr>
          <a:xfrm>
            <a:off x="12784739" y="6331326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6" name="直接连接符 305">
            <a:extLst>
              <a:ext uri="{FF2B5EF4-FFF2-40B4-BE49-F238E27FC236}">
                <a16:creationId xmlns:a16="http://schemas.microsoft.com/office/drawing/2014/main" id="{9DED51DB-009D-4670-90C0-AB9B1BC751B9}"/>
              </a:ext>
            </a:extLst>
          </p:cNvPr>
          <p:cNvCxnSpPr>
            <a:cxnSpLocks/>
          </p:cNvCxnSpPr>
          <p:nvPr/>
        </p:nvCxnSpPr>
        <p:spPr>
          <a:xfrm flipV="1">
            <a:off x="5119312" y="5114960"/>
            <a:ext cx="7283" cy="638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接连接符 306">
            <a:extLst>
              <a:ext uri="{FF2B5EF4-FFF2-40B4-BE49-F238E27FC236}">
                <a16:creationId xmlns:a16="http://schemas.microsoft.com/office/drawing/2014/main" id="{50D666EC-7B3A-40D2-919F-119814B2115F}"/>
              </a:ext>
            </a:extLst>
          </p:cNvPr>
          <p:cNvCxnSpPr/>
          <p:nvPr/>
        </p:nvCxnSpPr>
        <p:spPr>
          <a:xfrm>
            <a:off x="5119312" y="5132497"/>
            <a:ext cx="78610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直接箭头连接符 307">
            <a:extLst>
              <a:ext uri="{FF2B5EF4-FFF2-40B4-BE49-F238E27FC236}">
                <a16:creationId xmlns:a16="http://schemas.microsoft.com/office/drawing/2014/main" id="{D2270F49-2C8F-490A-AB5A-8B7B543D87DB}"/>
              </a:ext>
            </a:extLst>
          </p:cNvPr>
          <p:cNvCxnSpPr>
            <a:cxnSpLocks/>
            <a:endCxn id="304" idx="0"/>
          </p:cNvCxnSpPr>
          <p:nvPr/>
        </p:nvCxnSpPr>
        <p:spPr>
          <a:xfrm>
            <a:off x="12980338" y="5132497"/>
            <a:ext cx="0" cy="11988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直接箭头连接符 127">
            <a:extLst>
              <a:ext uri="{FF2B5EF4-FFF2-40B4-BE49-F238E27FC236}">
                <a16:creationId xmlns:a16="http://schemas.microsoft.com/office/drawing/2014/main" id="{25562C43-1A6A-4774-8A9F-5E1947BAE890}"/>
              </a:ext>
            </a:extLst>
          </p:cNvPr>
          <p:cNvCxnSpPr>
            <a:cxnSpLocks/>
            <a:stCxn id="304" idx="6"/>
            <a:endCxn id="319" idx="1"/>
          </p:cNvCxnSpPr>
          <p:nvPr/>
        </p:nvCxnSpPr>
        <p:spPr>
          <a:xfrm>
            <a:off x="13175936" y="6515992"/>
            <a:ext cx="733198" cy="1375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0" name="文本框 309">
                <a:extLst>
                  <a:ext uri="{FF2B5EF4-FFF2-40B4-BE49-F238E27FC236}">
                    <a16:creationId xmlns:a16="http://schemas.microsoft.com/office/drawing/2014/main" id="{901B71C1-6C63-42F4-8B24-C7509658E86D}"/>
                  </a:ext>
                </a:extLst>
              </p:cNvPr>
              <p:cNvSpPr txBox="1"/>
              <p:nvPr/>
            </p:nvSpPr>
            <p:spPr>
              <a:xfrm>
                <a:off x="12973955" y="6844006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10" name="文本框 309">
                <a:extLst>
                  <a:ext uri="{FF2B5EF4-FFF2-40B4-BE49-F238E27FC236}">
                    <a16:creationId xmlns:a16="http://schemas.microsoft.com/office/drawing/2014/main" id="{901B71C1-6C63-42F4-8B24-C7509658E8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3955" y="6844006"/>
                <a:ext cx="541867" cy="369332"/>
              </a:xfrm>
              <a:prstGeom prst="rect">
                <a:avLst/>
              </a:prstGeom>
              <a:blipFill>
                <a:blip r:embed="rId6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1" name="直接箭头连接符 127">
            <a:extLst>
              <a:ext uri="{FF2B5EF4-FFF2-40B4-BE49-F238E27FC236}">
                <a16:creationId xmlns:a16="http://schemas.microsoft.com/office/drawing/2014/main" id="{1A6F8789-D779-4389-B39D-5A8D73E198F1}"/>
              </a:ext>
            </a:extLst>
          </p:cNvPr>
          <p:cNvCxnSpPr>
            <a:cxnSpLocks/>
          </p:cNvCxnSpPr>
          <p:nvPr/>
        </p:nvCxnSpPr>
        <p:spPr>
          <a:xfrm>
            <a:off x="12446960" y="6511779"/>
            <a:ext cx="359805" cy="8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接箭头连接符 311">
            <a:extLst>
              <a:ext uri="{FF2B5EF4-FFF2-40B4-BE49-F238E27FC236}">
                <a16:creationId xmlns:a16="http://schemas.microsoft.com/office/drawing/2014/main" id="{A521F2AD-E2D9-4D79-8FAA-3772C0CF97E1}"/>
              </a:ext>
            </a:extLst>
          </p:cNvPr>
          <p:cNvCxnSpPr>
            <a:cxnSpLocks/>
          </p:cNvCxnSpPr>
          <p:nvPr/>
        </p:nvCxnSpPr>
        <p:spPr>
          <a:xfrm flipV="1">
            <a:off x="12980337" y="6728780"/>
            <a:ext cx="0" cy="4845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3" name="文本框 312">
                <a:extLst>
                  <a:ext uri="{FF2B5EF4-FFF2-40B4-BE49-F238E27FC236}">
                    <a16:creationId xmlns:a16="http://schemas.microsoft.com/office/drawing/2014/main" id="{F3AD1BAE-D469-42B9-A3D5-88FD05A678A5}"/>
                  </a:ext>
                </a:extLst>
              </p:cNvPr>
              <p:cNvSpPr txBox="1"/>
              <p:nvPr/>
            </p:nvSpPr>
            <p:spPr>
              <a:xfrm>
                <a:off x="12305079" y="609429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13" name="文本框 312">
                <a:extLst>
                  <a:ext uri="{FF2B5EF4-FFF2-40B4-BE49-F238E27FC236}">
                    <a16:creationId xmlns:a16="http://schemas.microsoft.com/office/drawing/2014/main" id="{F3AD1BAE-D469-42B9-A3D5-88FD05A678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05079" y="6094299"/>
                <a:ext cx="541867" cy="369332"/>
              </a:xfrm>
              <a:prstGeom prst="rect">
                <a:avLst/>
              </a:prstGeom>
              <a:blipFill>
                <a:blip r:embed="rId6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4" name="矩形 313">
            <a:extLst>
              <a:ext uri="{FF2B5EF4-FFF2-40B4-BE49-F238E27FC236}">
                <a16:creationId xmlns:a16="http://schemas.microsoft.com/office/drawing/2014/main" id="{792CC475-BC0D-41E4-A035-F433A8914611}"/>
              </a:ext>
            </a:extLst>
          </p:cNvPr>
          <p:cNvSpPr/>
          <p:nvPr/>
        </p:nvSpPr>
        <p:spPr>
          <a:xfrm>
            <a:off x="13905992" y="2626759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5" name="矩形 314">
            <a:extLst>
              <a:ext uri="{FF2B5EF4-FFF2-40B4-BE49-F238E27FC236}">
                <a16:creationId xmlns:a16="http://schemas.microsoft.com/office/drawing/2014/main" id="{573FE03C-51C3-4BEE-9073-38C64C193A57}"/>
              </a:ext>
            </a:extLst>
          </p:cNvPr>
          <p:cNvSpPr/>
          <p:nvPr/>
        </p:nvSpPr>
        <p:spPr>
          <a:xfrm>
            <a:off x="13997777" y="272317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6" name="矩形 315">
            <a:extLst>
              <a:ext uri="{FF2B5EF4-FFF2-40B4-BE49-F238E27FC236}">
                <a16:creationId xmlns:a16="http://schemas.microsoft.com/office/drawing/2014/main" id="{F7D47FB6-BABD-474F-8604-E4A0514C5B9B}"/>
              </a:ext>
            </a:extLst>
          </p:cNvPr>
          <p:cNvSpPr/>
          <p:nvPr/>
        </p:nvSpPr>
        <p:spPr>
          <a:xfrm>
            <a:off x="14287960" y="272317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9" name="矩形 318">
            <a:extLst>
              <a:ext uri="{FF2B5EF4-FFF2-40B4-BE49-F238E27FC236}">
                <a16:creationId xmlns:a16="http://schemas.microsoft.com/office/drawing/2014/main" id="{2B31635A-314A-4DF7-AA03-F5604EDD36C8}"/>
              </a:ext>
            </a:extLst>
          </p:cNvPr>
          <p:cNvSpPr/>
          <p:nvPr/>
        </p:nvSpPr>
        <p:spPr>
          <a:xfrm>
            <a:off x="13909134" y="5791078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0" name="矩形 319">
            <a:extLst>
              <a:ext uri="{FF2B5EF4-FFF2-40B4-BE49-F238E27FC236}">
                <a16:creationId xmlns:a16="http://schemas.microsoft.com/office/drawing/2014/main" id="{469D0798-ABCA-4C66-8BCE-4CC6C128EC69}"/>
              </a:ext>
            </a:extLst>
          </p:cNvPr>
          <p:cNvSpPr/>
          <p:nvPr/>
        </p:nvSpPr>
        <p:spPr>
          <a:xfrm>
            <a:off x="14000919" y="5887492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1" name="矩形 320">
            <a:extLst>
              <a:ext uri="{FF2B5EF4-FFF2-40B4-BE49-F238E27FC236}">
                <a16:creationId xmlns:a16="http://schemas.microsoft.com/office/drawing/2014/main" id="{7849AEE6-F056-4AC3-BF95-6559068BF593}"/>
              </a:ext>
            </a:extLst>
          </p:cNvPr>
          <p:cNvSpPr/>
          <p:nvPr/>
        </p:nvSpPr>
        <p:spPr>
          <a:xfrm>
            <a:off x="14291102" y="5887492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矩形: 圆角 124">
            <a:extLst>
              <a:ext uri="{FF2B5EF4-FFF2-40B4-BE49-F238E27FC236}">
                <a16:creationId xmlns:a16="http://schemas.microsoft.com/office/drawing/2014/main" id="{EE19AE55-9F40-4A4B-A1D6-A5E666B587D0}"/>
              </a:ext>
            </a:extLst>
          </p:cNvPr>
          <p:cNvSpPr/>
          <p:nvPr/>
        </p:nvSpPr>
        <p:spPr>
          <a:xfrm>
            <a:off x="735790" y="-1425576"/>
            <a:ext cx="16419446" cy="9709151"/>
          </a:xfrm>
          <a:prstGeom prst="roundRect">
            <a:avLst>
              <a:gd name="adj" fmla="val 4016"/>
            </a:avLst>
          </a:prstGeom>
          <a:noFill/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5" name="矩形: 圆角 324">
            <a:extLst>
              <a:ext uri="{FF2B5EF4-FFF2-40B4-BE49-F238E27FC236}">
                <a16:creationId xmlns:a16="http://schemas.microsoft.com/office/drawing/2014/main" id="{3FFC1EDD-2FC6-4127-ABD8-ED0AEB05FF9C}"/>
              </a:ext>
            </a:extLst>
          </p:cNvPr>
          <p:cNvSpPr/>
          <p:nvPr/>
        </p:nvSpPr>
        <p:spPr>
          <a:xfrm>
            <a:off x="-4211252" y="-1425576"/>
            <a:ext cx="4813649" cy="9709149"/>
          </a:xfrm>
          <a:prstGeom prst="roundRect">
            <a:avLst>
              <a:gd name="adj" fmla="val 7271"/>
            </a:avLst>
          </a:prstGeom>
          <a:noFill/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6" name="矩形 325">
            <a:extLst>
              <a:ext uri="{FF2B5EF4-FFF2-40B4-BE49-F238E27FC236}">
                <a16:creationId xmlns:a16="http://schemas.microsoft.com/office/drawing/2014/main" id="{A124BF63-0218-4F26-A5A5-D19EFC524464}"/>
              </a:ext>
            </a:extLst>
          </p:cNvPr>
          <p:cNvSpPr/>
          <p:nvPr/>
        </p:nvSpPr>
        <p:spPr>
          <a:xfrm>
            <a:off x="14573259" y="-344006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7" name="矩形 326">
            <a:extLst>
              <a:ext uri="{FF2B5EF4-FFF2-40B4-BE49-F238E27FC236}">
                <a16:creationId xmlns:a16="http://schemas.microsoft.com/office/drawing/2014/main" id="{DD41F32B-4EFD-4754-AA48-0C2763C54597}"/>
              </a:ext>
            </a:extLst>
          </p:cNvPr>
          <p:cNvSpPr/>
          <p:nvPr/>
        </p:nvSpPr>
        <p:spPr>
          <a:xfrm>
            <a:off x="14880697" y="-344007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8" name="矩形 327">
            <a:extLst>
              <a:ext uri="{FF2B5EF4-FFF2-40B4-BE49-F238E27FC236}">
                <a16:creationId xmlns:a16="http://schemas.microsoft.com/office/drawing/2014/main" id="{E6D3F34C-BBED-4E1C-B545-B2DE4284463B}"/>
              </a:ext>
            </a:extLst>
          </p:cNvPr>
          <p:cNvSpPr/>
          <p:nvPr/>
        </p:nvSpPr>
        <p:spPr>
          <a:xfrm>
            <a:off x="14571791" y="2730949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9" name="矩形 328">
            <a:extLst>
              <a:ext uri="{FF2B5EF4-FFF2-40B4-BE49-F238E27FC236}">
                <a16:creationId xmlns:a16="http://schemas.microsoft.com/office/drawing/2014/main" id="{569CB0CB-EC14-4C95-A7D5-6602C22BC501}"/>
              </a:ext>
            </a:extLst>
          </p:cNvPr>
          <p:cNvSpPr/>
          <p:nvPr/>
        </p:nvSpPr>
        <p:spPr>
          <a:xfrm>
            <a:off x="14883257" y="2730364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0" name="矩形 329">
            <a:extLst>
              <a:ext uri="{FF2B5EF4-FFF2-40B4-BE49-F238E27FC236}">
                <a16:creationId xmlns:a16="http://schemas.microsoft.com/office/drawing/2014/main" id="{61E21FBF-D273-47DC-9173-454CCE463C41}"/>
              </a:ext>
            </a:extLst>
          </p:cNvPr>
          <p:cNvSpPr/>
          <p:nvPr/>
        </p:nvSpPr>
        <p:spPr>
          <a:xfrm>
            <a:off x="14606369" y="5879716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1" name="矩形 330">
            <a:extLst>
              <a:ext uri="{FF2B5EF4-FFF2-40B4-BE49-F238E27FC236}">
                <a16:creationId xmlns:a16="http://schemas.microsoft.com/office/drawing/2014/main" id="{34504224-5F99-4C7C-A417-64775A6184D2}"/>
              </a:ext>
            </a:extLst>
          </p:cNvPr>
          <p:cNvSpPr/>
          <p:nvPr/>
        </p:nvSpPr>
        <p:spPr>
          <a:xfrm>
            <a:off x="14890200" y="5887492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2" name="直接箭头连接符 127">
            <a:extLst>
              <a:ext uri="{FF2B5EF4-FFF2-40B4-BE49-F238E27FC236}">
                <a16:creationId xmlns:a16="http://schemas.microsoft.com/office/drawing/2014/main" id="{12728BD8-EE79-4564-BB4E-216E57FB7887}"/>
              </a:ext>
            </a:extLst>
          </p:cNvPr>
          <p:cNvCxnSpPr>
            <a:cxnSpLocks/>
          </p:cNvCxnSpPr>
          <p:nvPr/>
        </p:nvCxnSpPr>
        <p:spPr>
          <a:xfrm flipV="1">
            <a:off x="15137713" y="289407"/>
            <a:ext cx="461096" cy="5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矩形: 圆角 332">
            <a:extLst>
              <a:ext uri="{FF2B5EF4-FFF2-40B4-BE49-F238E27FC236}">
                <a16:creationId xmlns:a16="http://schemas.microsoft.com/office/drawing/2014/main" id="{A4BB6605-98F5-4C16-AE42-6D2C9D9849D3}"/>
              </a:ext>
            </a:extLst>
          </p:cNvPr>
          <p:cNvSpPr/>
          <p:nvPr/>
        </p:nvSpPr>
        <p:spPr>
          <a:xfrm>
            <a:off x="15605040" y="-705466"/>
            <a:ext cx="1146745" cy="2007437"/>
          </a:xfrm>
          <a:prstGeom prst="round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34" name="直接箭头连接符 127">
            <a:extLst>
              <a:ext uri="{FF2B5EF4-FFF2-40B4-BE49-F238E27FC236}">
                <a16:creationId xmlns:a16="http://schemas.microsoft.com/office/drawing/2014/main" id="{7B0ABD74-D003-4BCB-BA55-0370E9275AEE}"/>
              </a:ext>
            </a:extLst>
          </p:cNvPr>
          <p:cNvCxnSpPr>
            <a:cxnSpLocks/>
          </p:cNvCxnSpPr>
          <p:nvPr/>
        </p:nvCxnSpPr>
        <p:spPr>
          <a:xfrm flipV="1">
            <a:off x="15140530" y="3405156"/>
            <a:ext cx="461096" cy="5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矩形: 圆角 334">
            <a:extLst>
              <a:ext uri="{FF2B5EF4-FFF2-40B4-BE49-F238E27FC236}">
                <a16:creationId xmlns:a16="http://schemas.microsoft.com/office/drawing/2014/main" id="{37410B4F-9B64-4ADB-8E94-BE2311C44605}"/>
              </a:ext>
            </a:extLst>
          </p:cNvPr>
          <p:cNvSpPr/>
          <p:nvPr/>
        </p:nvSpPr>
        <p:spPr>
          <a:xfrm>
            <a:off x="15607857" y="2410283"/>
            <a:ext cx="1146745" cy="2007437"/>
          </a:xfrm>
          <a:prstGeom prst="roundRect">
            <a:avLst/>
          </a:prstGeom>
          <a:solidFill>
            <a:srgbClr val="EEE7EE"/>
          </a:solidFill>
          <a:ln w="25400">
            <a:solidFill>
              <a:srgbClr val="D7A6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36" name="直接箭头连接符 127">
            <a:extLst>
              <a:ext uri="{FF2B5EF4-FFF2-40B4-BE49-F238E27FC236}">
                <a16:creationId xmlns:a16="http://schemas.microsoft.com/office/drawing/2014/main" id="{D4DF1E36-46D3-4939-B309-7DFE91DC1C84}"/>
              </a:ext>
            </a:extLst>
          </p:cNvPr>
          <p:cNvCxnSpPr>
            <a:cxnSpLocks/>
          </p:cNvCxnSpPr>
          <p:nvPr/>
        </p:nvCxnSpPr>
        <p:spPr>
          <a:xfrm flipV="1">
            <a:off x="15140530" y="6572520"/>
            <a:ext cx="461096" cy="5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矩形: 圆角 336">
            <a:extLst>
              <a:ext uri="{FF2B5EF4-FFF2-40B4-BE49-F238E27FC236}">
                <a16:creationId xmlns:a16="http://schemas.microsoft.com/office/drawing/2014/main" id="{460BC563-27F6-43A5-9DFD-766434F5DFD0}"/>
              </a:ext>
            </a:extLst>
          </p:cNvPr>
          <p:cNvSpPr/>
          <p:nvPr/>
        </p:nvSpPr>
        <p:spPr>
          <a:xfrm>
            <a:off x="15607857" y="5577647"/>
            <a:ext cx="1146745" cy="2007437"/>
          </a:xfrm>
          <a:prstGeom prst="roundRect">
            <a:avLst/>
          </a:prstGeom>
          <a:solidFill>
            <a:srgbClr val="E2F0D9"/>
          </a:solidFill>
          <a:ln w="25400">
            <a:solidFill>
              <a:srgbClr val="A6D8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8" name="矩形: 圆角 337">
            <a:extLst>
              <a:ext uri="{FF2B5EF4-FFF2-40B4-BE49-F238E27FC236}">
                <a16:creationId xmlns:a16="http://schemas.microsoft.com/office/drawing/2014/main" id="{1D55BFE9-05D7-4D22-A6CC-FFE81EE291EE}"/>
              </a:ext>
            </a:extLst>
          </p:cNvPr>
          <p:cNvSpPr/>
          <p:nvPr/>
        </p:nvSpPr>
        <p:spPr>
          <a:xfrm>
            <a:off x="844188" y="-1269242"/>
            <a:ext cx="3179992" cy="9344993"/>
          </a:xfrm>
          <a:prstGeom prst="roundRect">
            <a:avLst>
              <a:gd name="adj" fmla="val 7271"/>
            </a:avLst>
          </a:prstGeom>
          <a:noFill/>
          <a:ln w="254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9" name="矩形: 圆角 338">
            <a:extLst>
              <a:ext uri="{FF2B5EF4-FFF2-40B4-BE49-F238E27FC236}">
                <a16:creationId xmlns:a16="http://schemas.microsoft.com/office/drawing/2014/main" id="{2988839F-33CF-4E74-9F48-D5F38A464C79}"/>
              </a:ext>
            </a:extLst>
          </p:cNvPr>
          <p:cNvSpPr/>
          <p:nvPr/>
        </p:nvSpPr>
        <p:spPr>
          <a:xfrm>
            <a:off x="4176110" y="-1243498"/>
            <a:ext cx="9279103" cy="9344992"/>
          </a:xfrm>
          <a:prstGeom prst="roundRect">
            <a:avLst>
              <a:gd name="adj" fmla="val 2123"/>
            </a:avLst>
          </a:prstGeom>
          <a:noFill/>
          <a:ln w="254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0" name="矩形: 圆角 339">
            <a:extLst>
              <a:ext uri="{FF2B5EF4-FFF2-40B4-BE49-F238E27FC236}">
                <a16:creationId xmlns:a16="http://schemas.microsoft.com/office/drawing/2014/main" id="{256300B5-5841-45A7-BBD5-B1AE15CFB1BA}"/>
              </a:ext>
            </a:extLst>
          </p:cNvPr>
          <p:cNvSpPr/>
          <p:nvPr/>
        </p:nvSpPr>
        <p:spPr>
          <a:xfrm>
            <a:off x="13648274" y="-1243498"/>
            <a:ext cx="3328818" cy="9344993"/>
          </a:xfrm>
          <a:prstGeom prst="roundRect">
            <a:avLst>
              <a:gd name="adj" fmla="val 7271"/>
            </a:avLst>
          </a:prstGeom>
          <a:noFill/>
          <a:ln w="254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1" name="直接箭头连接符 127">
            <a:extLst>
              <a:ext uri="{FF2B5EF4-FFF2-40B4-BE49-F238E27FC236}">
                <a16:creationId xmlns:a16="http://schemas.microsoft.com/office/drawing/2014/main" id="{5D006AB5-89A3-42F7-BB6C-5CCB2E404478}"/>
              </a:ext>
            </a:extLst>
          </p:cNvPr>
          <p:cNvCxnSpPr>
            <a:cxnSpLocks/>
          </p:cNvCxnSpPr>
          <p:nvPr/>
        </p:nvCxnSpPr>
        <p:spPr>
          <a:xfrm>
            <a:off x="13177323" y="252900"/>
            <a:ext cx="733198" cy="1375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8838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顶角 1">
            <a:extLst>
              <a:ext uri="{FF2B5EF4-FFF2-40B4-BE49-F238E27FC236}">
                <a16:creationId xmlns:a16="http://schemas.microsoft.com/office/drawing/2014/main" id="{276EFFE5-F649-4F45-A2F0-4A7036A0AEDF}"/>
              </a:ext>
            </a:extLst>
          </p:cNvPr>
          <p:cNvSpPr/>
          <p:nvPr/>
        </p:nvSpPr>
        <p:spPr>
          <a:xfrm>
            <a:off x="-578872" y="854280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[CLS]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09D6F255-2BCF-4D4F-AFF2-4E9F1AFD9398}"/>
                  </a:ext>
                </a:extLst>
              </p:cNvPr>
              <p:cNvSpPr/>
              <p:nvPr/>
            </p:nvSpPr>
            <p:spPr>
              <a:xfrm>
                <a:off x="-578873" y="1881415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𝑪𝑳𝑺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09D6F255-2BCF-4D4F-AFF2-4E9F1AFD93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78873" y="1881415"/>
                <a:ext cx="654341" cy="402671"/>
              </a:xfrm>
              <a:prstGeom prst="rect">
                <a:avLst/>
              </a:prstGeom>
              <a:blipFill>
                <a:blip r:embed="rId2"/>
                <a:stretch>
                  <a:fillRect r="-11712" b="-428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FBDB9843-431B-4C0E-903A-03BBBE305486}"/>
              </a:ext>
            </a:extLst>
          </p:cNvPr>
          <p:cNvSpPr txBox="1"/>
          <p:nvPr/>
        </p:nvSpPr>
        <p:spPr>
          <a:xfrm>
            <a:off x="-578874" y="2259305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3F88059F-14F4-45FF-8DFD-BCF2A4B1B891}"/>
                  </a:ext>
                </a:extLst>
              </p:cNvPr>
              <p:cNvSpPr/>
              <p:nvPr/>
            </p:nvSpPr>
            <p:spPr>
              <a:xfrm>
                <a:off x="-578875" y="2819299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3F88059F-14F4-45FF-8DFD-BCF2A4B1B8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78875" y="2819299"/>
                <a:ext cx="654341" cy="4026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30A31DAD-8E04-4EAC-861B-F16FC7CE7CF3}"/>
              </a:ext>
            </a:extLst>
          </p:cNvPr>
          <p:cNvSpPr txBox="1"/>
          <p:nvPr/>
        </p:nvSpPr>
        <p:spPr>
          <a:xfrm>
            <a:off x="-578876" y="3169866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BE33DB12-0E66-4175-BB7C-1FBE155EE1E7}"/>
                  </a:ext>
                </a:extLst>
              </p:cNvPr>
              <p:cNvSpPr/>
              <p:nvPr/>
            </p:nvSpPr>
            <p:spPr>
              <a:xfrm>
                <a:off x="-578876" y="3735870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BE33DB12-0E66-4175-BB7C-1FBE155EE1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78876" y="3735870"/>
                <a:ext cx="654341" cy="40267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: 圆顶角 8">
            <a:extLst>
              <a:ext uri="{FF2B5EF4-FFF2-40B4-BE49-F238E27FC236}">
                <a16:creationId xmlns:a16="http://schemas.microsoft.com/office/drawing/2014/main" id="{F190309A-B0B0-44BE-B8AD-6B1D797D2871}"/>
              </a:ext>
            </a:extLst>
          </p:cNvPr>
          <p:cNvSpPr/>
          <p:nvPr/>
        </p:nvSpPr>
        <p:spPr>
          <a:xfrm>
            <a:off x="362668" y="854280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查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D23BF57-1A7F-481A-B12E-A64C603EFF1E}"/>
              </a:ext>
            </a:extLst>
          </p:cNvPr>
          <p:cNvSpPr txBox="1"/>
          <p:nvPr/>
        </p:nvSpPr>
        <p:spPr>
          <a:xfrm>
            <a:off x="362666" y="2259305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78BD7445-08CC-42FF-A350-AB4CE7F0A2BD}"/>
                  </a:ext>
                </a:extLst>
              </p:cNvPr>
              <p:cNvSpPr/>
              <p:nvPr/>
            </p:nvSpPr>
            <p:spPr>
              <a:xfrm>
                <a:off x="362665" y="2819299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78BD7445-08CC-42FF-A350-AB4CE7F0A2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665" y="2819299"/>
                <a:ext cx="654341" cy="40267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FC68F339-6DB3-4C01-9BC4-E94B1DC53738}"/>
              </a:ext>
            </a:extLst>
          </p:cNvPr>
          <p:cNvSpPr txBox="1"/>
          <p:nvPr/>
        </p:nvSpPr>
        <p:spPr>
          <a:xfrm>
            <a:off x="362664" y="3169866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F196E30A-EA65-42C5-B8DC-FC6EB25270B8}"/>
                  </a:ext>
                </a:extLst>
              </p:cNvPr>
              <p:cNvSpPr/>
              <p:nvPr/>
            </p:nvSpPr>
            <p:spPr>
              <a:xfrm>
                <a:off x="362664" y="3735870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F196E30A-EA65-42C5-B8DC-FC6EB25270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664" y="3735870"/>
                <a:ext cx="654341" cy="40267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: 圆顶角 14">
            <a:extLst>
              <a:ext uri="{FF2B5EF4-FFF2-40B4-BE49-F238E27FC236}">
                <a16:creationId xmlns:a16="http://schemas.microsoft.com/office/drawing/2014/main" id="{64B2C586-CEEE-482C-B372-8597E466884A}"/>
              </a:ext>
            </a:extLst>
          </p:cNvPr>
          <p:cNvSpPr/>
          <p:nvPr/>
        </p:nvSpPr>
        <p:spPr>
          <a:xfrm>
            <a:off x="1352224" y="841654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4CD73E22-8A80-47C2-872B-7E043B52D3B8}"/>
                  </a:ext>
                </a:extLst>
              </p:cNvPr>
              <p:cNvSpPr/>
              <p:nvPr/>
            </p:nvSpPr>
            <p:spPr>
              <a:xfrm>
                <a:off x="1352223" y="1868789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zh-CN" altLang="en-US" b="1" dirty="0">
                              <a:solidFill>
                                <a:schemeClr val="tx1"/>
                              </a:solidFill>
                            </a:rPr>
                            <m:t>询 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4CD73E22-8A80-47C2-872B-7E043B52D3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2223" y="1868789"/>
                <a:ext cx="654341" cy="402671"/>
              </a:xfrm>
              <a:prstGeom prst="rect">
                <a:avLst/>
              </a:prstGeom>
              <a:blipFill>
                <a:blip r:embed="rId7"/>
                <a:stretch>
                  <a:fillRect b="-15714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本框 16">
            <a:extLst>
              <a:ext uri="{FF2B5EF4-FFF2-40B4-BE49-F238E27FC236}">
                <a16:creationId xmlns:a16="http://schemas.microsoft.com/office/drawing/2014/main" id="{FC7F710C-62FB-4E4C-B65E-C1BB2B97E58E}"/>
              </a:ext>
            </a:extLst>
          </p:cNvPr>
          <p:cNvSpPr txBox="1"/>
          <p:nvPr/>
        </p:nvSpPr>
        <p:spPr>
          <a:xfrm>
            <a:off x="1352222" y="2246679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6FEC31FF-1950-48F0-8722-7E9410EC3BBF}"/>
                  </a:ext>
                </a:extLst>
              </p:cNvPr>
              <p:cNvSpPr/>
              <p:nvPr/>
            </p:nvSpPr>
            <p:spPr>
              <a:xfrm>
                <a:off x="1352221" y="2806673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6FEC31FF-1950-48F0-8722-7E9410EC3B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2221" y="2806673"/>
                <a:ext cx="654341" cy="40267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本框 18">
            <a:extLst>
              <a:ext uri="{FF2B5EF4-FFF2-40B4-BE49-F238E27FC236}">
                <a16:creationId xmlns:a16="http://schemas.microsoft.com/office/drawing/2014/main" id="{9C0F455C-8EF0-48FA-AE48-B51E6D639A6D}"/>
              </a:ext>
            </a:extLst>
          </p:cNvPr>
          <p:cNvSpPr txBox="1"/>
          <p:nvPr/>
        </p:nvSpPr>
        <p:spPr>
          <a:xfrm>
            <a:off x="1352220" y="3157240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850F89C9-37F7-4DAA-83AF-CDDEDAEFCE04}"/>
                  </a:ext>
                </a:extLst>
              </p:cNvPr>
              <p:cNvSpPr/>
              <p:nvPr/>
            </p:nvSpPr>
            <p:spPr>
              <a:xfrm>
                <a:off x="1352220" y="3723244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850F89C9-37F7-4DAA-83AF-CDDEDAEFCE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2220" y="3723244"/>
                <a:ext cx="654341" cy="40267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矩形: 圆顶角 20">
            <a:extLst>
              <a:ext uri="{FF2B5EF4-FFF2-40B4-BE49-F238E27FC236}">
                <a16:creationId xmlns:a16="http://schemas.microsoft.com/office/drawing/2014/main" id="{95A87D35-FF9C-4C12-A9D0-BD48FEEE7604}"/>
              </a:ext>
            </a:extLst>
          </p:cNvPr>
          <p:cNvSpPr/>
          <p:nvPr/>
        </p:nvSpPr>
        <p:spPr>
          <a:xfrm>
            <a:off x="2293764" y="841654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96AEDF46-E8DA-4433-96CC-DF4C60FEB8B5}"/>
                  </a:ext>
                </a:extLst>
              </p:cNvPr>
              <p:cNvSpPr/>
              <p:nvPr/>
            </p:nvSpPr>
            <p:spPr>
              <a:xfrm>
                <a:off x="2293763" y="1868789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成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96AEDF46-E8DA-4433-96CC-DF4C60FEB8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763" y="1868789"/>
                <a:ext cx="654341" cy="402671"/>
              </a:xfrm>
              <a:prstGeom prst="rect">
                <a:avLst/>
              </a:prstGeom>
              <a:blipFill>
                <a:blip r:embed="rId10"/>
                <a:stretch>
                  <a:fillRect b="-17143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本框 22">
            <a:extLst>
              <a:ext uri="{FF2B5EF4-FFF2-40B4-BE49-F238E27FC236}">
                <a16:creationId xmlns:a16="http://schemas.microsoft.com/office/drawing/2014/main" id="{3D3F196E-7798-4CF6-9634-03D89F4FB4A0}"/>
              </a:ext>
            </a:extLst>
          </p:cNvPr>
          <p:cNvSpPr txBox="1"/>
          <p:nvPr/>
        </p:nvSpPr>
        <p:spPr>
          <a:xfrm>
            <a:off x="2293762" y="2246679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F091F656-6714-4B17-A8FC-95BDC9C15AD4}"/>
                  </a:ext>
                </a:extLst>
              </p:cNvPr>
              <p:cNvSpPr/>
              <p:nvPr/>
            </p:nvSpPr>
            <p:spPr>
              <a:xfrm>
                <a:off x="2293761" y="2806673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F091F656-6714-4B17-A8FC-95BDC9C15A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761" y="2806673"/>
                <a:ext cx="654341" cy="40267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文本框 24">
            <a:extLst>
              <a:ext uri="{FF2B5EF4-FFF2-40B4-BE49-F238E27FC236}">
                <a16:creationId xmlns:a16="http://schemas.microsoft.com/office/drawing/2014/main" id="{E3081262-3540-404B-898B-19455C0FEFCC}"/>
              </a:ext>
            </a:extLst>
          </p:cNvPr>
          <p:cNvSpPr txBox="1"/>
          <p:nvPr/>
        </p:nvSpPr>
        <p:spPr>
          <a:xfrm>
            <a:off x="2293760" y="3157240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B1007E90-989F-4201-814B-D8ADB98EE0B5}"/>
                  </a:ext>
                </a:extLst>
              </p:cNvPr>
              <p:cNvSpPr/>
              <p:nvPr/>
            </p:nvSpPr>
            <p:spPr>
              <a:xfrm>
                <a:off x="2293760" y="3723244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B1007E90-989F-4201-814B-D8ADB98EE0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760" y="3723244"/>
                <a:ext cx="654341" cy="40267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矩形: 圆顶角 26">
            <a:extLst>
              <a:ext uri="{FF2B5EF4-FFF2-40B4-BE49-F238E27FC236}">
                <a16:creationId xmlns:a16="http://schemas.microsoft.com/office/drawing/2014/main" id="{F1733BD4-C212-4EBB-BB0C-4A8195C4576E}"/>
              </a:ext>
            </a:extLst>
          </p:cNvPr>
          <p:cNvSpPr/>
          <p:nvPr/>
        </p:nvSpPr>
        <p:spPr>
          <a:xfrm>
            <a:off x="3223368" y="848135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都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15058449-9786-4E45-B6C7-22570B8D5D8A}"/>
                  </a:ext>
                </a:extLst>
              </p:cNvPr>
              <p:cNvSpPr/>
              <p:nvPr/>
            </p:nvSpPr>
            <p:spPr>
              <a:xfrm>
                <a:off x="3223367" y="1875270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都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15058449-9786-4E45-B6C7-22570B8D5D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3367" y="1875270"/>
                <a:ext cx="654341" cy="402671"/>
              </a:xfrm>
              <a:prstGeom prst="rect">
                <a:avLst/>
              </a:prstGeom>
              <a:blipFill>
                <a:blip r:embed="rId13"/>
                <a:stretch>
                  <a:fillRect r="-901" b="-1857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文本框 28">
            <a:extLst>
              <a:ext uri="{FF2B5EF4-FFF2-40B4-BE49-F238E27FC236}">
                <a16:creationId xmlns:a16="http://schemas.microsoft.com/office/drawing/2014/main" id="{2320A03B-F080-4614-B412-065D72BF86B5}"/>
              </a:ext>
            </a:extLst>
          </p:cNvPr>
          <p:cNvSpPr txBox="1"/>
          <p:nvPr/>
        </p:nvSpPr>
        <p:spPr>
          <a:xfrm>
            <a:off x="3223366" y="2253160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60AE89DC-A2E4-4457-8B0F-E9461FF51BAA}"/>
                  </a:ext>
                </a:extLst>
              </p:cNvPr>
              <p:cNvSpPr/>
              <p:nvPr/>
            </p:nvSpPr>
            <p:spPr>
              <a:xfrm>
                <a:off x="3223365" y="2813154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60AE89DC-A2E4-4457-8B0F-E9461FF51B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3365" y="2813154"/>
                <a:ext cx="654341" cy="40267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文本框 30">
            <a:extLst>
              <a:ext uri="{FF2B5EF4-FFF2-40B4-BE49-F238E27FC236}">
                <a16:creationId xmlns:a16="http://schemas.microsoft.com/office/drawing/2014/main" id="{0765F7F1-7FCB-4B20-B8C2-FC96EF54E11E}"/>
              </a:ext>
            </a:extLst>
          </p:cNvPr>
          <p:cNvSpPr txBox="1"/>
          <p:nvPr/>
        </p:nvSpPr>
        <p:spPr>
          <a:xfrm>
            <a:off x="3223364" y="3163721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E737F35F-A8B7-422D-9A87-8B6204F0E346}"/>
                  </a:ext>
                </a:extLst>
              </p:cNvPr>
              <p:cNvSpPr/>
              <p:nvPr/>
            </p:nvSpPr>
            <p:spPr>
              <a:xfrm>
                <a:off x="3223364" y="3729725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E737F35F-A8B7-422D-9A87-8B6204F0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3364" y="3729725"/>
                <a:ext cx="654341" cy="40267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矩形: 圆顶角 32">
            <a:extLst>
              <a:ext uri="{FF2B5EF4-FFF2-40B4-BE49-F238E27FC236}">
                <a16:creationId xmlns:a16="http://schemas.microsoft.com/office/drawing/2014/main" id="{BA473E88-71E0-4B15-9DE8-EDDF0F1B0FAF}"/>
              </a:ext>
            </a:extLst>
          </p:cNvPr>
          <p:cNvSpPr/>
          <p:nvPr/>
        </p:nvSpPr>
        <p:spPr>
          <a:xfrm>
            <a:off x="4164908" y="848135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前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08E8F337-A1A5-490E-888D-4DFBEB6BEDBC}"/>
                  </a:ext>
                </a:extLst>
              </p:cNvPr>
              <p:cNvSpPr/>
              <p:nvPr/>
            </p:nvSpPr>
            <p:spPr>
              <a:xfrm>
                <a:off x="4164907" y="1875270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前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08E8F337-A1A5-490E-888D-4DFBEB6BED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907" y="1875270"/>
                <a:ext cx="654341" cy="402671"/>
              </a:xfrm>
              <a:prstGeom prst="rect">
                <a:avLst/>
              </a:prstGeom>
              <a:blipFill>
                <a:blip r:embed="rId16"/>
                <a:stretch>
                  <a:fillRect r="-893" b="-1857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文本框 34">
            <a:extLst>
              <a:ext uri="{FF2B5EF4-FFF2-40B4-BE49-F238E27FC236}">
                <a16:creationId xmlns:a16="http://schemas.microsoft.com/office/drawing/2014/main" id="{7CD4E385-82E7-48D8-8230-2E98BB8AAC2D}"/>
              </a:ext>
            </a:extLst>
          </p:cNvPr>
          <p:cNvSpPr txBox="1"/>
          <p:nvPr/>
        </p:nvSpPr>
        <p:spPr>
          <a:xfrm>
            <a:off x="4164906" y="2253160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1C24963C-E1F4-451C-B6EA-622C60F09762}"/>
                  </a:ext>
                </a:extLst>
              </p:cNvPr>
              <p:cNvSpPr/>
              <p:nvPr/>
            </p:nvSpPr>
            <p:spPr>
              <a:xfrm>
                <a:off x="4164905" y="2813154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1C24963C-E1F4-451C-B6EA-622C60F097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905" y="2813154"/>
                <a:ext cx="654341" cy="40267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文本框 36">
            <a:extLst>
              <a:ext uri="{FF2B5EF4-FFF2-40B4-BE49-F238E27FC236}">
                <a16:creationId xmlns:a16="http://schemas.microsoft.com/office/drawing/2014/main" id="{E6BE93D0-3B14-4359-A826-2F1CEE579DD2}"/>
              </a:ext>
            </a:extLst>
          </p:cNvPr>
          <p:cNvSpPr txBox="1"/>
          <p:nvPr/>
        </p:nvSpPr>
        <p:spPr>
          <a:xfrm>
            <a:off x="4164904" y="3163721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61250A8C-F7FC-4D28-A043-3E40E2942AE3}"/>
                  </a:ext>
                </a:extLst>
              </p:cNvPr>
              <p:cNvSpPr/>
              <p:nvPr/>
            </p:nvSpPr>
            <p:spPr>
              <a:xfrm>
                <a:off x="4164904" y="3729725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61250A8C-F7FC-4D28-A043-3E40E2942A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904" y="3729725"/>
                <a:ext cx="654341" cy="40267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矩形: 圆顶角 38">
            <a:extLst>
              <a:ext uri="{FF2B5EF4-FFF2-40B4-BE49-F238E27FC236}">
                <a16:creationId xmlns:a16="http://schemas.microsoft.com/office/drawing/2014/main" id="{910D3EF3-4FE5-4299-A187-294B1B5BCA52}"/>
              </a:ext>
            </a:extLst>
          </p:cNvPr>
          <p:cNvSpPr/>
          <p:nvPr/>
        </p:nvSpPr>
        <p:spPr>
          <a:xfrm>
            <a:off x="5154464" y="835509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7D2373E3-6754-42F9-BB06-CACB8D2F13B2}"/>
                  </a:ext>
                </a:extLst>
              </p:cNvPr>
              <p:cNvSpPr/>
              <p:nvPr/>
            </p:nvSpPr>
            <p:spPr>
              <a:xfrm>
                <a:off x="5154463" y="1862644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往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7D2373E3-6754-42F9-BB06-CACB8D2F13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4463" y="1862644"/>
                <a:ext cx="654341" cy="402671"/>
              </a:xfrm>
              <a:prstGeom prst="rect">
                <a:avLst/>
              </a:prstGeom>
              <a:blipFill>
                <a:blip r:embed="rId19"/>
                <a:stretch>
                  <a:fillRect r="-901" b="-1428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文本框 40">
            <a:extLst>
              <a:ext uri="{FF2B5EF4-FFF2-40B4-BE49-F238E27FC236}">
                <a16:creationId xmlns:a16="http://schemas.microsoft.com/office/drawing/2014/main" id="{D3E70DA0-DB12-4E1C-8C0C-0791851D7B02}"/>
              </a:ext>
            </a:extLst>
          </p:cNvPr>
          <p:cNvSpPr txBox="1"/>
          <p:nvPr/>
        </p:nvSpPr>
        <p:spPr>
          <a:xfrm>
            <a:off x="5154462" y="2240534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61BA1B04-48A1-42EA-ADBC-BD68A6C134D3}"/>
                  </a:ext>
                </a:extLst>
              </p:cNvPr>
              <p:cNvSpPr/>
              <p:nvPr/>
            </p:nvSpPr>
            <p:spPr>
              <a:xfrm>
                <a:off x="5154461" y="2800528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61BA1B04-48A1-42EA-ADBC-BD68A6C134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4461" y="2800528"/>
                <a:ext cx="654341" cy="402671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文本框 42">
            <a:extLst>
              <a:ext uri="{FF2B5EF4-FFF2-40B4-BE49-F238E27FC236}">
                <a16:creationId xmlns:a16="http://schemas.microsoft.com/office/drawing/2014/main" id="{BFCC5550-E58F-4EB1-A2D4-CFBCAFA56F48}"/>
              </a:ext>
            </a:extLst>
          </p:cNvPr>
          <p:cNvSpPr txBox="1"/>
          <p:nvPr/>
        </p:nvSpPr>
        <p:spPr>
          <a:xfrm>
            <a:off x="5154460" y="3151095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ED48D056-4FC5-4BBE-8874-F761D7B341FC}"/>
                  </a:ext>
                </a:extLst>
              </p:cNvPr>
              <p:cNvSpPr/>
              <p:nvPr/>
            </p:nvSpPr>
            <p:spPr>
              <a:xfrm>
                <a:off x="5154460" y="3717099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ED48D056-4FC5-4BBE-8874-F761D7B341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4460" y="3717099"/>
                <a:ext cx="654341" cy="402671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矩形: 圆顶角 44">
            <a:extLst>
              <a:ext uri="{FF2B5EF4-FFF2-40B4-BE49-F238E27FC236}">
                <a16:creationId xmlns:a16="http://schemas.microsoft.com/office/drawing/2014/main" id="{1F3BA918-DF39-4C53-B255-B307BE190603}"/>
              </a:ext>
            </a:extLst>
          </p:cNvPr>
          <p:cNvSpPr/>
          <p:nvPr/>
        </p:nvSpPr>
        <p:spPr>
          <a:xfrm>
            <a:off x="6096004" y="835509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杭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10C197D7-8D81-4A2E-B5E6-03DC43E72DB8}"/>
                  </a:ext>
                </a:extLst>
              </p:cNvPr>
              <p:cNvSpPr/>
              <p:nvPr/>
            </p:nvSpPr>
            <p:spPr>
              <a:xfrm>
                <a:off x="6096003" y="1862644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杭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10C197D7-8D81-4A2E-B5E6-03DC43E72D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3" y="1862644"/>
                <a:ext cx="654341" cy="402671"/>
              </a:xfrm>
              <a:prstGeom prst="rect">
                <a:avLst/>
              </a:prstGeom>
              <a:blipFill>
                <a:blip r:embed="rId22"/>
                <a:stretch>
                  <a:fillRect r="-901" b="-15714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文本框 46">
            <a:extLst>
              <a:ext uri="{FF2B5EF4-FFF2-40B4-BE49-F238E27FC236}">
                <a16:creationId xmlns:a16="http://schemas.microsoft.com/office/drawing/2014/main" id="{CC2A5066-662A-4284-82D6-16A6F089AA36}"/>
              </a:ext>
            </a:extLst>
          </p:cNvPr>
          <p:cNvSpPr txBox="1"/>
          <p:nvPr/>
        </p:nvSpPr>
        <p:spPr>
          <a:xfrm>
            <a:off x="6096002" y="2240534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F3C24BB7-9738-4BED-B87C-822A45CDA8FF}"/>
                  </a:ext>
                </a:extLst>
              </p:cNvPr>
              <p:cNvSpPr/>
              <p:nvPr/>
            </p:nvSpPr>
            <p:spPr>
              <a:xfrm>
                <a:off x="6096001" y="2800528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F3C24BB7-9738-4BED-B87C-822A45CDA8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1" y="2800528"/>
                <a:ext cx="654341" cy="402671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文本框 48">
            <a:extLst>
              <a:ext uri="{FF2B5EF4-FFF2-40B4-BE49-F238E27FC236}">
                <a16:creationId xmlns:a16="http://schemas.microsoft.com/office/drawing/2014/main" id="{2C56BCB8-8846-4707-B7A1-5CD39292DCCA}"/>
              </a:ext>
            </a:extLst>
          </p:cNvPr>
          <p:cNvSpPr txBox="1"/>
          <p:nvPr/>
        </p:nvSpPr>
        <p:spPr>
          <a:xfrm>
            <a:off x="6096000" y="3151095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DD6ED71C-6C61-4D2C-86D1-830DDE50A457}"/>
                  </a:ext>
                </a:extLst>
              </p:cNvPr>
              <p:cNvSpPr/>
              <p:nvPr/>
            </p:nvSpPr>
            <p:spPr>
              <a:xfrm>
                <a:off x="6096000" y="3717099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DD6ED71C-6C61-4D2C-86D1-830DDE50A4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717099"/>
                <a:ext cx="654341" cy="402671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矩形: 圆顶角 50">
            <a:extLst>
              <a:ext uri="{FF2B5EF4-FFF2-40B4-BE49-F238E27FC236}">
                <a16:creationId xmlns:a16="http://schemas.microsoft.com/office/drawing/2014/main" id="{886AFCB6-EE1D-4887-A1FE-F7BAE010E6B7}"/>
              </a:ext>
            </a:extLst>
          </p:cNvPr>
          <p:cNvSpPr/>
          <p:nvPr/>
        </p:nvSpPr>
        <p:spPr>
          <a:xfrm>
            <a:off x="7072718" y="841654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州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F2AC372B-EBBE-4987-B65A-62AADE0913C5}"/>
                  </a:ext>
                </a:extLst>
              </p:cNvPr>
              <p:cNvSpPr/>
              <p:nvPr/>
            </p:nvSpPr>
            <p:spPr>
              <a:xfrm>
                <a:off x="7072717" y="1868789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州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F2AC372B-EBBE-4987-B65A-62AADE0913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2717" y="1868789"/>
                <a:ext cx="654341" cy="402671"/>
              </a:xfrm>
              <a:prstGeom prst="rect">
                <a:avLst/>
              </a:prstGeom>
              <a:blipFill>
                <a:blip r:embed="rId25"/>
                <a:stretch>
                  <a:fillRect b="-12857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文本框 52">
            <a:extLst>
              <a:ext uri="{FF2B5EF4-FFF2-40B4-BE49-F238E27FC236}">
                <a16:creationId xmlns:a16="http://schemas.microsoft.com/office/drawing/2014/main" id="{085C3689-A1B8-4B71-A1EC-4A0930E07B7A}"/>
              </a:ext>
            </a:extLst>
          </p:cNvPr>
          <p:cNvSpPr txBox="1"/>
          <p:nvPr/>
        </p:nvSpPr>
        <p:spPr>
          <a:xfrm>
            <a:off x="7072716" y="2246679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3FA8020D-97A6-480C-B99A-1F1AC0B07E5B}"/>
                  </a:ext>
                </a:extLst>
              </p:cNvPr>
              <p:cNvSpPr/>
              <p:nvPr/>
            </p:nvSpPr>
            <p:spPr>
              <a:xfrm>
                <a:off x="7072715" y="2806673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3FA8020D-97A6-480C-B99A-1F1AC0B07E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2715" y="2806673"/>
                <a:ext cx="654341" cy="402671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文本框 54">
            <a:extLst>
              <a:ext uri="{FF2B5EF4-FFF2-40B4-BE49-F238E27FC236}">
                <a16:creationId xmlns:a16="http://schemas.microsoft.com/office/drawing/2014/main" id="{E249640E-CF6B-49D9-A5E3-9EC3611BF4F4}"/>
              </a:ext>
            </a:extLst>
          </p:cNvPr>
          <p:cNvSpPr txBox="1"/>
          <p:nvPr/>
        </p:nvSpPr>
        <p:spPr>
          <a:xfrm>
            <a:off x="7072714" y="3157240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82D215CE-D7A4-45EB-92DA-089B274DA8F5}"/>
                  </a:ext>
                </a:extLst>
              </p:cNvPr>
              <p:cNvSpPr/>
              <p:nvPr/>
            </p:nvSpPr>
            <p:spPr>
              <a:xfrm>
                <a:off x="7072714" y="3723244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82D215CE-D7A4-45EB-92DA-089B274DA8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2714" y="3723244"/>
                <a:ext cx="654341" cy="402671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矩形: 圆顶角 56">
            <a:extLst>
              <a:ext uri="{FF2B5EF4-FFF2-40B4-BE49-F238E27FC236}">
                <a16:creationId xmlns:a16="http://schemas.microsoft.com/office/drawing/2014/main" id="{3D244C86-135C-41AF-94B3-E4995C039D01}"/>
              </a:ext>
            </a:extLst>
          </p:cNvPr>
          <p:cNvSpPr/>
          <p:nvPr/>
        </p:nvSpPr>
        <p:spPr>
          <a:xfrm>
            <a:off x="8014258" y="841654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49D6631D-D18C-4D7D-BA49-0ABFFB9150EC}"/>
                  </a:ext>
                </a:extLst>
              </p:cNvPr>
              <p:cNvSpPr/>
              <p:nvPr/>
            </p:nvSpPr>
            <p:spPr>
              <a:xfrm>
                <a:off x="8014257" y="1868789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的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49D6631D-D18C-4D7D-BA49-0ABFFB9150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4257" y="1868789"/>
                <a:ext cx="654341" cy="402671"/>
              </a:xfrm>
              <a:prstGeom prst="rect">
                <a:avLst/>
              </a:prstGeom>
              <a:blipFill>
                <a:blip r:embed="rId28"/>
                <a:stretch>
                  <a:fillRect r="-901" b="-17143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文本框 58">
            <a:extLst>
              <a:ext uri="{FF2B5EF4-FFF2-40B4-BE49-F238E27FC236}">
                <a16:creationId xmlns:a16="http://schemas.microsoft.com/office/drawing/2014/main" id="{412A8DC1-0410-431F-9AB8-1DF420DDBB49}"/>
              </a:ext>
            </a:extLst>
          </p:cNvPr>
          <p:cNvSpPr txBox="1"/>
          <p:nvPr/>
        </p:nvSpPr>
        <p:spPr>
          <a:xfrm>
            <a:off x="8014256" y="2246679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EC67E841-A32F-4A36-A5BE-4B5D619EB031}"/>
                  </a:ext>
                </a:extLst>
              </p:cNvPr>
              <p:cNvSpPr/>
              <p:nvPr/>
            </p:nvSpPr>
            <p:spPr>
              <a:xfrm>
                <a:off x="8014255" y="2806673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EC67E841-A32F-4A36-A5BE-4B5D619EB0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4255" y="2806673"/>
                <a:ext cx="654341" cy="402671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文本框 60">
            <a:extLst>
              <a:ext uri="{FF2B5EF4-FFF2-40B4-BE49-F238E27FC236}">
                <a16:creationId xmlns:a16="http://schemas.microsoft.com/office/drawing/2014/main" id="{4BC81141-A558-4395-866F-DCA07B9C15C4}"/>
              </a:ext>
            </a:extLst>
          </p:cNvPr>
          <p:cNvSpPr txBox="1"/>
          <p:nvPr/>
        </p:nvSpPr>
        <p:spPr>
          <a:xfrm>
            <a:off x="8014254" y="3157240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D3A1DBF2-D341-4E30-9105-92DC5B440601}"/>
                  </a:ext>
                </a:extLst>
              </p:cNvPr>
              <p:cNvSpPr/>
              <p:nvPr/>
            </p:nvSpPr>
            <p:spPr>
              <a:xfrm>
                <a:off x="8014254" y="3723244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D3A1DBF2-D341-4E30-9105-92DC5B4406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4254" y="3723244"/>
                <a:ext cx="654341" cy="402671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矩形: 圆顶角 62">
            <a:extLst>
              <a:ext uri="{FF2B5EF4-FFF2-40B4-BE49-F238E27FC236}">
                <a16:creationId xmlns:a16="http://schemas.microsoft.com/office/drawing/2014/main" id="{39995E4A-4DE9-41D6-938C-995616A7B933}"/>
              </a:ext>
            </a:extLst>
          </p:cNvPr>
          <p:cNvSpPr/>
          <p:nvPr/>
        </p:nvSpPr>
        <p:spPr>
          <a:xfrm>
            <a:off x="8943862" y="848135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火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F7A08578-C42D-4B13-A081-B2FCBCBBBD49}"/>
                  </a:ext>
                </a:extLst>
              </p:cNvPr>
              <p:cNvSpPr/>
              <p:nvPr/>
            </p:nvSpPr>
            <p:spPr>
              <a:xfrm>
                <a:off x="8943861" y="1875270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火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F7A08578-C42D-4B13-A081-B2FCBCBBBD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3861" y="1875270"/>
                <a:ext cx="654341" cy="402671"/>
              </a:xfrm>
              <a:prstGeom prst="rect">
                <a:avLst/>
              </a:prstGeom>
              <a:blipFill>
                <a:blip r:embed="rId31"/>
                <a:stretch>
                  <a:fillRect b="-1428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文本框 64">
            <a:extLst>
              <a:ext uri="{FF2B5EF4-FFF2-40B4-BE49-F238E27FC236}">
                <a16:creationId xmlns:a16="http://schemas.microsoft.com/office/drawing/2014/main" id="{1EC601BC-351C-4A39-9633-0A4CB9250706}"/>
              </a:ext>
            </a:extLst>
          </p:cNvPr>
          <p:cNvSpPr txBox="1"/>
          <p:nvPr/>
        </p:nvSpPr>
        <p:spPr>
          <a:xfrm>
            <a:off x="8943860" y="2253160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8AB38BCA-A202-483E-BE65-6B13CD182A49}"/>
                  </a:ext>
                </a:extLst>
              </p:cNvPr>
              <p:cNvSpPr/>
              <p:nvPr/>
            </p:nvSpPr>
            <p:spPr>
              <a:xfrm>
                <a:off x="8943859" y="2813154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8AB38BCA-A202-483E-BE65-6B13CD182A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3859" y="2813154"/>
                <a:ext cx="654341" cy="402671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文本框 66">
            <a:extLst>
              <a:ext uri="{FF2B5EF4-FFF2-40B4-BE49-F238E27FC236}">
                <a16:creationId xmlns:a16="http://schemas.microsoft.com/office/drawing/2014/main" id="{F694706B-FA17-48EC-8CB6-1745FD39A3D5}"/>
              </a:ext>
            </a:extLst>
          </p:cNvPr>
          <p:cNvSpPr txBox="1"/>
          <p:nvPr/>
        </p:nvSpPr>
        <p:spPr>
          <a:xfrm>
            <a:off x="8943858" y="3163721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C46EA414-5DB2-4BF1-94F9-B65A65C9F6B7}"/>
                  </a:ext>
                </a:extLst>
              </p:cNvPr>
              <p:cNvSpPr/>
              <p:nvPr/>
            </p:nvSpPr>
            <p:spPr>
              <a:xfrm>
                <a:off x="8943858" y="3729725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C46EA414-5DB2-4BF1-94F9-B65A65C9F6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3858" y="3729725"/>
                <a:ext cx="654341" cy="402671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矩形: 圆顶角 68">
            <a:extLst>
              <a:ext uri="{FF2B5EF4-FFF2-40B4-BE49-F238E27FC236}">
                <a16:creationId xmlns:a16="http://schemas.microsoft.com/office/drawing/2014/main" id="{9FB327D1-6C34-4576-A1CC-BA0CDF7CDE80}"/>
              </a:ext>
            </a:extLst>
          </p:cNvPr>
          <p:cNvSpPr/>
          <p:nvPr/>
        </p:nvSpPr>
        <p:spPr>
          <a:xfrm>
            <a:off x="9885402" y="848135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37542739-0582-451C-B0A7-F8A96E0B2C12}"/>
                  </a:ext>
                </a:extLst>
              </p:cNvPr>
              <p:cNvSpPr/>
              <p:nvPr/>
            </p:nvSpPr>
            <p:spPr>
              <a:xfrm>
                <a:off x="9885401" y="1875270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车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37542739-0582-451C-B0A7-F8A96E0B2C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5401" y="1875270"/>
                <a:ext cx="654341" cy="402671"/>
              </a:xfrm>
              <a:prstGeom prst="rect">
                <a:avLst/>
              </a:prstGeom>
              <a:blipFill>
                <a:blip r:embed="rId34"/>
                <a:stretch>
                  <a:fillRect r="-901" b="-17143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文本框 70">
            <a:extLst>
              <a:ext uri="{FF2B5EF4-FFF2-40B4-BE49-F238E27FC236}">
                <a16:creationId xmlns:a16="http://schemas.microsoft.com/office/drawing/2014/main" id="{127F5CDA-A079-481A-91A4-6F757C2ECDA1}"/>
              </a:ext>
            </a:extLst>
          </p:cNvPr>
          <p:cNvSpPr txBox="1"/>
          <p:nvPr/>
        </p:nvSpPr>
        <p:spPr>
          <a:xfrm>
            <a:off x="9885400" y="2253160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FE3F293E-9B27-400F-9EC6-02E159F304C0}"/>
                  </a:ext>
                </a:extLst>
              </p:cNvPr>
              <p:cNvSpPr/>
              <p:nvPr/>
            </p:nvSpPr>
            <p:spPr>
              <a:xfrm>
                <a:off x="9885399" y="2813154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FE3F293E-9B27-400F-9EC6-02E159F304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5399" y="2813154"/>
                <a:ext cx="654341" cy="402671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文本框 72">
            <a:extLst>
              <a:ext uri="{FF2B5EF4-FFF2-40B4-BE49-F238E27FC236}">
                <a16:creationId xmlns:a16="http://schemas.microsoft.com/office/drawing/2014/main" id="{D61D812A-DA60-4E9C-B124-2578230088AC}"/>
              </a:ext>
            </a:extLst>
          </p:cNvPr>
          <p:cNvSpPr txBox="1"/>
          <p:nvPr/>
        </p:nvSpPr>
        <p:spPr>
          <a:xfrm>
            <a:off x="9885398" y="3163721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7FA5695B-2B44-45C2-B41B-C1DDD7AA58BE}"/>
                  </a:ext>
                </a:extLst>
              </p:cNvPr>
              <p:cNvSpPr/>
              <p:nvPr/>
            </p:nvSpPr>
            <p:spPr>
              <a:xfrm>
                <a:off x="9885398" y="3729725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7FA5695B-2B44-45C2-B41B-C1DDD7AA58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5398" y="3729725"/>
                <a:ext cx="654341" cy="402671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矩形: 圆顶角 74">
            <a:extLst>
              <a:ext uri="{FF2B5EF4-FFF2-40B4-BE49-F238E27FC236}">
                <a16:creationId xmlns:a16="http://schemas.microsoft.com/office/drawing/2014/main" id="{7A9D15CE-4952-4871-BFF3-756FCC90D7B6}"/>
              </a:ext>
            </a:extLst>
          </p:cNvPr>
          <p:cNvSpPr/>
          <p:nvPr/>
        </p:nvSpPr>
        <p:spPr>
          <a:xfrm>
            <a:off x="10874958" y="835509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6072109F-30A5-427F-B591-3FD746EDE931}"/>
                  </a:ext>
                </a:extLst>
              </p:cNvPr>
              <p:cNvSpPr/>
              <p:nvPr/>
            </p:nvSpPr>
            <p:spPr>
              <a:xfrm>
                <a:off x="10874957" y="1862644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6072109F-30A5-427F-B591-3FD746EDE9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4957" y="1862644"/>
                <a:ext cx="654341" cy="402671"/>
              </a:xfrm>
              <a:prstGeom prst="rect">
                <a:avLst/>
              </a:prstGeom>
              <a:blipFill>
                <a:blip r:embed="rId37"/>
                <a:stretch>
                  <a:fillRect r="-901" b="-1428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文本框 76">
            <a:extLst>
              <a:ext uri="{FF2B5EF4-FFF2-40B4-BE49-F238E27FC236}">
                <a16:creationId xmlns:a16="http://schemas.microsoft.com/office/drawing/2014/main" id="{4A01C198-09B2-4215-B4FA-0983C916E2F9}"/>
              </a:ext>
            </a:extLst>
          </p:cNvPr>
          <p:cNvSpPr txBox="1"/>
          <p:nvPr/>
        </p:nvSpPr>
        <p:spPr>
          <a:xfrm>
            <a:off x="10874956" y="2240534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6FE2029D-4891-4545-826D-C099852DE405}"/>
                  </a:ext>
                </a:extLst>
              </p:cNvPr>
              <p:cNvSpPr/>
              <p:nvPr/>
            </p:nvSpPr>
            <p:spPr>
              <a:xfrm>
                <a:off x="10874955" y="2800528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6FE2029D-4891-4545-826D-C099852DE4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4955" y="2800528"/>
                <a:ext cx="654341" cy="402671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文本框 78">
            <a:extLst>
              <a:ext uri="{FF2B5EF4-FFF2-40B4-BE49-F238E27FC236}">
                <a16:creationId xmlns:a16="http://schemas.microsoft.com/office/drawing/2014/main" id="{48AB8959-20C1-45B0-91BE-2E1E3D251711}"/>
              </a:ext>
            </a:extLst>
          </p:cNvPr>
          <p:cNvSpPr txBox="1"/>
          <p:nvPr/>
        </p:nvSpPr>
        <p:spPr>
          <a:xfrm>
            <a:off x="10874954" y="3151095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556EE1D1-FC3C-4A71-B093-36D53E0D790E}"/>
                  </a:ext>
                </a:extLst>
              </p:cNvPr>
              <p:cNvSpPr/>
              <p:nvPr/>
            </p:nvSpPr>
            <p:spPr>
              <a:xfrm>
                <a:off x="10874954" y="3717099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556EE1D1-FC3C-4A71-B093-36D53E0D79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4954" y="3717099"/>
                <a:ext cx="654341" cy="402671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矩形: 圆顶角 80">
            <a:extLst>
              <a:ext uri="{FF2B5EF4-FFF2-40B4-BE49-F238E27FC236}">
                <a16:creationId xmlns:a16="http://schemas.microsoft.com/office/drawing/2014/main" id="{8315C8E9-ED01-44F8-A7CF-51A94147ACAD}"/>
              </a:ext>
            </a:extLst>
          </p:cNvPr>
          <p:cNvSpPr/>
          <p:nvPr/>
        </p:nvSpPr>
        <p:spPr>
          <a:xfrm>
            <a:off x="11816498" y="835509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[SEP]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EED76438-98A6-40B5-9744-3402E82B9608}"/>
                  </a:ext>
                </a:extLst>
              </p:cNvPr>
              <p:cNvSpPr/>
              <p:nvPr/>
            </p:nvSpPr>
            <p:spPr>
              <a:xfrm>
                <a:off x="11816497" y="1862644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m:rPr>
                              <m:sty m:val="p"/>
                            </m:r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SEP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EED76438-98A6-40B5-9744-3402E82B96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6497" y="1862644"/>
                <a:ext cx="654341" cy="402671"/>
              </a:xfrm>
              <a:prstGeom prst="rect">
                <a:avLst/>
              </a:prstGeom>
              <a:blipFill>
                <a:blip r:embed="rId40"/>
                <a:stretch>
                  <a:fillRect r="-12500" b="-428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文本框 82">
            <a:extLst>
              <a:ext uri="{FF2B5EF4-FFF2-40B4-BE49-F238E27FC236}">
                <a16:creationId xmlns:a16="http://schemas.microsoft.com/office/drawing/2014/main" id="{ED2AAE9C-9E43-4F73-A428-446FF383ED05}"/>
              </a:ext>
            </a:extLst>
          </p:cNvPr>
          <p:cNvSpPr txBox="1"/>
          <p:nvPr/>
        </p:nvSpPr>
        <p:spPr>
          <a:xfrm>
            <a:off x="11816496" y="2240534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D8888A61-F36B-4B56-B99F-BCD65F2856F2}"/>
                  </a:ext>
                </a:extLst>
              </p:cNvPr>
              <p:cNvSpPr/>
              <p:nvPr/>
            </p:nvSpPr>
            <p:spPr>
              <a:xfrm>
                <a:off x="11816495" y="2800528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D8888A61-F36B-4B56-B99F-BCD65F2856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6495" y="2800528"/>
                <a:ext cx="654341" cy="402671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文本框 84">
            <a:extLst>
              <a:ext uri="{FF2B5EF4-FFF2-40B4-BE49-F238E27FC236}">
                <a16:creationId xmlns:a16="http://schemas.microsoft.com/office/drawing/2014/main" id="{2888F508-13FB-40BC-9B95-B136BB1FF617}"/>
              </a:ext>
            </a:extLst>
          </p:cNvPr>
          <p:cNvSpPr txBox="1"/>
          <p:nvPr/>
        </p:nvSpPr>
        <p:spPr>
          <a:xfrm>
            <a:off x="11816494" y="3151095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E0AB4D3A-2B8C-44CB-88B8-B8581854F3F0}"/>
                  </a:ext>
                </a:extLst>
              </p:cNvPr>
              <p:cNvSpPr/>
              <p:nvPr/>
            </p:nvSpPr>
            <p:spPr>
              <a:xfrm>
                <a:off x="11816494" y="3717099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E0AB4D3A-2B8C-44CB-88B8-B8581854F3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6494" y="3717099"/>
                <a:ext cx="654341" cy="402671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64EACC66-32FE-41CF-BCFE-A8753B65F60F}"/>
                  </a:ext>
                </a:extLst>
              </p:cNvPr>
              <p:cNvSpPr/>
              <p:nvPr/>
            </p:nvSpPr>
            <p:spPr>
              <a:xfrm>
                <a:off x="386673" y="1883957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查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64EACC66-32FE-41CF-BCFE-A8753B65F6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673" y="1883957"/>
                <a:ext cx="654341" cy="402671"/>
              </a:xfrm>
              <a:prstGeom prst="rect">
                <a:avLst/>
              </a:prstGeom>
              <a:blipFill>
                <a:blip r:embed="rId43"/>
                <a:stretch>
                  <a:fillRect b="-17143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3DE51E55-DD5C-4FE0-8934-294BFDADA53F}"/>
              </a:ext>
            </a:extLst>
          </p:cNvPr>
          <p:cNvCxnSpPr/>
          <p:nvPr/>
        </p:nvCxnSpPr>
        <p:spPr>
          <a:xfrm>
            <a:off x="-2404997" y="1503123"/>
            <a:ext cx="15356909" cy="0"/>
          </a:xfrm>
          <a:prstGeom prst="line">
            <a:avLst/>
          </a:prstGeom>
          <a:ln w="666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文本框 90">
            <a:extLst>
              <a:ext uri="{FF2B5EF4-FFF2-40B4-BE49-F238E27FC236}">
                <a16:creationId xmlns:a16="http://schemas.microsoft.com/office/drawing/2014/main" id="{F9FBFB9A-1F5C-4AC2-BBAB-6A4FB853FAA0}"/>
              </a:ext>
            </a:extLst>
          </p:cNvPr>
          <p:cNvSpPr txBox="1"/>
          <p:nvPr/>
        </p:nvSpPr>
        <p:spPr>
          <a:xfrm>
            <a:off x="-2394436" y="1708222"/>
            <a:ext cx="17915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Token</a:t>
            </a:r>
          </a:p>
          <a:p>
            <a:pPr algn="ctr"/>
            <a:r>
              <a:rPr lang="en-US" altLang="zh-CN" sz="2000" b="1" dirty="0"/>
              <a:t>Embeddings</a:t>
            </a:r>
            <a:endParaRPr lang="zh-CN" altLang="en-US" sz="2000" b="1" dirty="0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DD1D932D-6610-4529-9901-98DDBDD255A2}"/>
              </a:ext>
            </a:extLst>
          </p:cNvPr>
          <p:cNvSpPr txBox="1"/>
          <p:nvPr/>
        </p:nvSpPr>
        <p:spPr>
          <a:xfrm>
            <a:off x="-2250221" y="838070"/>
            <a:ext cx="15031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Input</a:t>
            </a:r>
            <a:endParaRPr lang="zh-CN" altLang="en-US" sz="2000" b="1" dirty="0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CC7DDD6C-910E-4EE9-AFF0-D0493F852727}"/>
              </a:ext>
            </a:extLst>
          </p:cNvPr>
          <p:cNvSpPr txBox="1"/>
          <p:nvPr/>
        </p:nvSpPr>
        <p:spPr>
          <a:xfrm>
            <a:off x="-2404997" y="2495313"/>
            <a:ext cx="17915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Segment</a:t>
            </a:r>
          </a:p>
          <a:p>
            <a:pPr algn="ctr"/>
            <a:r>
              <a:rPr lang="en-US" altLang="zh-CN" sz="2000" b="1" dirty="0"/>
              <a:t>Embeddings</a:t>
            </a:r>
            <a:endParaRPr lang="zh-CN" altLang="en-US" sz="2000" b="1" dirty="0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C1AA378B-0A6E-48E8-B144-37C436BFF0E8}"/>
              </a:ext>
            </a:extLst>
          </p:cNvPr>
          <p:cNvSpPr txBox="1"/>
          <p:nvPr/>
        </p:nvSpPr>
        <p:spPr>
          <a:xfrm>
            <a:off x="-2404998" y="3400824"/>
            <a:ext cx="17915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Position</a:t>
            </a:r>
          </a:p>
          <a:p>
            <a:pPr algn="ctr"/>
            <a:r>
              <a:rPr lang="en-US" altLang="zh-CN" sz="2000" b="1" dirty="0"/>
              <a:t>Embeddings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002517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DBDDB1FA-8B0B-457C-917C-3B483C8B1D60}"/>
                  </a:ext>
                </a:extLst>
              </p:cNvPr>
              <p:cNvSpPr/>
              <p:nvPr/>
            </p:nvSpPr>
            <p:spPr>
              <a:xfrm rot="16200000">
                <a:off x="-530942" y="5607634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DBDDB1FA-8B0B-457C-917C-3B483C8B1D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530942" y="5607634"/>
                <a:ext cx="530942" cy="111585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椭圆 2">
            <a:extLst>
              <a:ext uri="{FF2B5EF4-FFF2-40B4-BE49-F238E27FC236}">
                <a16:creationId xmlns:a16="http://schemas.microsoft.com/office/drawing/2014/main" id="{05E06F90-BF0F-4D06-A384-86FFC7A840C9}"/>
              </a:ext>
            </a:extLst>
          </p:cNvPr>
          <p:cNvSpPr/>
          <p:nvPr/>
        </p:nvSpPr>
        <p:spPr>
          <a:xfrm rot="16200000">
            <a:off x="-727661" y="3888497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028BE94A-CDB4-4686-8B84-64DFE661BA4D}"/>
              </a:ext>
            </a:extLst>
          </p:cNvPr>
          <p:cNvSpPr/>
          <p:nvPr/>
        </p:nvSpPr>
        <p:spPr>
          <a:xfrm rot="16200000">
            <a:off x="-727661" y="2113700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0B6C3CA-F2FE-4B43-B816-AE7B62EA6220}"/>
              </a:ext>
            </a:extLst>
          </p:cNvPr>
          <p:cNvSpPr txBox="1"/>
          <p:nvPr/>
        </p:nvSpPr>
        <p:spPr>
          <a:xfrm>
            <a:off x="-823399" y="6651522"/>
            <a:ext cx="1115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[CLS]</a:t>
            </a:r>
            <a:endParaRPr lang="zh-CN" alt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860763B6-587A-4F07-978F-90FA474E1F56}"/>
                  </a:ext>
                </a:extLst>
              </p:cNvPr>
              <p:cNvSpPr/>
              <p:nvPr/>
            </p:nvSpPr>
            <p:spPr>
              <a:xfrm rot="16200000">
                <a:off x="1359807" y="5607633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860763B6-587A-4F07-978F-90FA474E1F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359807" y="5607633"/>
                <a:ext cx="530942" cy="111585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椭圆 6">
            <a:extLst>
              <a:ext uri="{FF2B5EF4-FFF2-40B4-BE49-F238E27FC236}">
                <a16:creationId xmlns:a16="http://schemas.microsoft.com/office/drawing/2014/main" id="{14573C86-6CAF-4DF6-A379-1C4F465371DB}"/>
              </a:ext>
            </a:extLst>
          </p:cNvPr>
          <p:cNvSpPr/>
          <p:nvPr/>
        </p:nvSpPr>
        <p:spPr>
          <a:xfrm rot="16200000">
            <a:off x="1163088" y="3888496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8E428A19-7E79-46EE-8CE9-3577187A7896}"/>
              </a:ext>
            </a:extLst>
          </p:cNvPr>
          <p:cNvSpPr/>
          <p:nvPr/>
        </p:nvSpPr>
        <p:spPr>
          <a:xfrm rot="16200000">
            <a:off x="1163088" y="2113699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CAAD02E-88AA-4445-803D-4A81D843DF86}"/>
              </a:ext>
            </a:extLst>
          </p:cNvPr>
          <p:cNvSpPr txBox="1"/>
          <p:nvPr/>
        </p:nvSpPr>
        <p:spPr>
          <a:xfrm>
            <a:off x="1067350" y="6651521"/>
            <a:ext cx="1115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查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E685DD49-0501-45DD-8F08-0D37D2FB8C31}"/>
                  </a:ext>
                </a:extLst>
              </p:cNvPr>
              <p:cNvSpPr/>
              <p:nvPr/>
            </p:nvSpPr>
            <p:spPr>
              <a:xfrm rot="16200000">
                <a:off x="3209715" y="5607633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E685DD49-0501-45DD-8F08-0D37D2FB8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209715" y="5607633"/>
                <a:ext cx="530942" cy="111585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椭圆 10">
            <a:extLst>
              <a:ext uri="{FF2B5EF4-FFF2-40B4-BE49-F238E27FC236}">
                <a16:creationId xmlns:a16="http://schemas.microsoft.com/office/drawing/2014/main" id="{7DE2819E-F348-4E1E-94CE-E3CC1EA5D068}"/>
              </a:ext>
            </a:extLst>
          </p:cNvPr>
          <p:cNvSpPr/>
          <p:nvPr/>
        </p:nvSpPr>
        <p:spPr>
          <a:xfrm rot="16200000">
            <a:off x="3012996" y="3888496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255CE8AB-BDE9-4856-A7C2-61F6D5289322}"/>
              </a:ext>
            </a:extLst>
          </p:cNvPr>
          <p:cNvSpPr/>
          <p:nvPr/>
        </p:nvSpPr>
        <p:spPr>
          <a:xfrm rot="16200000">
            <a:off x="3012996" y="2113699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C8AC3D5-4FF5-4127-A55C-B48B5AD21BAC}"/>
              </a:ext>
            </a:extLst>
          </p:cNvPr>
          <p:cNvSpPr txBox="1"/>
          <p:nvPr/>
        </p:nvSpPr>
        <p:spPr>
          <a:xfrm>
            <a:off x="2917258" y="6651521"/>
            <a:ext cx="1115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FD21184E-7170-4920-9CDB-7A0F8274BF3B}"/>
                  </a:ext>
                </a:extLst>
              </p:cNvPr>
              <p:cNvSpPr/>
              <p:nvPr/>
            </p:nvSpPr>
            <p:spPr>
              <a:xfrm rot="16200000">
                <a:off x="5159087" y="5638410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FD21184E-7170-4920-9CDB-7A0F8274BF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159087" y="5638410"/>
                <a:ext cx="530942" cy="111585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椭圆 14">
            <a:extLst>
              <a:ext uri="{FF2B5EF4-FFF2-40B4-BE49-F238E27FC236}">
                <a16:creationId xmlns:a16="http://schemas.microsoft.com/office/drawing/2014/main" id="{11E18767-5CC5-4676-84BE-2B8B394B0315}"/>
              </a:ext>
            </a:extLst>
          </p:cNvPr>
          <p:cNvSpPr/>
          <p:nvPr/>
        </p:nvSpPr>
        <p:spPr>
          <a:xfrm rot="16200000">
            <a:off x="4962368" y="3919273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270DD80B-0BFE-44E8-A129-25CF508A954E}"/>
              </a:ext>
            </a:extLst>
          </p:cNvPr>
          <p:cNvSpPr/>
          <p:nvPr/>
        </p:nvSpPr>
        <p:spPr>
          <a:xfrm rot="16200000">
            <a:off x="4962368" y="2144476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A9DD29F-3C71-4FA9-A24C-035000B297B4}"/>
              </a:ext>
            </a:extLst>
          </p:cNvPr>
          <p:cNvSpPr txBox="1"/>
          <p:nvPr/>
        </p:nvSpPr>
        <p:spPr>
          <a:xfrm>
            <a:off x="4866630" y="6682298"/>
            <a:ext cx="1115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杭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183239F-BA98-4712-878E-16382E7D786B}"/>
              </a:ext>
            </a:extLst>
          </p:cNvPr>
          <p:cNvSpPr txBox="1"/>
          <p:nvPr/>
        </p:nvSpPr>
        <p:spPr>
          <a:xfrm>
            <a:off x="6158418" y="4295094"/>
            <a:ext cx="1115856" cy="58477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350E7F3-58DC-471C-BBBD-F8B1868F3814}"/>
              </a:ext>
            </a:extLst>
          </p:cNvPr>
          <p:cNvSpPr txBox="1"/>
          <p:nvPr/>
        </p:nvSpPr>
        <p:spPr>
          <a:xfrm>
            <a:off x="6158418" y="5846257"/>
            <a:ext cx="1115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9CC7FB2-3165-478F-B749-B3F5D5FBB095}"/>
              </a:ext>
            </a:extLst>
          </p:cNvPr>
          <p:cNvSpPr txBox="1"/>
          <p:nvPr/>
        </p:nvSpPr>
        <p:spPr>
          <a:xfrm>
            <a:off x="6158417" y="2520297"/>
            <a:ext cx="1115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D121A1C-0078-42FA-BC4D-37DC47190F0B}"/>
              </a:ext>
            </a:extLst>
          </p:cNvPr>
          <p:cNvSpPr txBox="1"/>
          <p:nvPr/>
        </p:nvSpPr>
        <p:spPr>
          <a:xfrm>
            <a:off x="6158417" y="6559188"/>
            <a:ext cx="1115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5202EEDC-EA5C-4D00-8B5D-E095DD80A40E}"/>
                  </a:ext>
                </a:extLst>
              </p:cNvPr>
              <p:cNvSpPr/>
              <p:nvPr/>
            </p:nvSpPr>
            <p:spPr>
              <a:xfrm rot="16200000">
                <a:off x="7758465" y="5607632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5202EEDC-EA5C-4D00-8B5D-E095DD80A4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758465" y="5607632"/>
                <a:ext cx="530942" cy="111585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椭圆 22">
            <a:extLst>
              <a:ext uri="{FF2B5EF4-FFF2-40B4-BE49-F238E27FC236}">
                <a16:creationId xmlns:a16="http://schemas.microsoft.com/office/drawing/2014/main" id="{60ECE9B1-CF19-435C-A8AC-98A0616804F8}"/>
              </a:ext>
            </a:extLst>
          </p:cNvPr>
          <p:cNvSpPr/>
          <p:nvPr/>
        </p:nvSpPr>
        <p:spPr>
          <a:xfrm rot="16200000">
            <a:off x="7561746" y="3888495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EFCBD263-F80B-4BE3-9A6B-2FEC5DFAF3D8}"/>
              </a:ext>
            </a:extLst>
          </p:cNvPr>
          <p:cNvSpPr/>
          <p:nvPr/>
        </p:nvSpPr>
        <p:spPr>
          <a:xfrm rot="16200000">
            <a:off x="7561746" y="2113698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C5D14A4-853A-4A02-896A-D44C3EA91EC0}"/>
              </a:ext>
            </a:extLst>
          </p:cNvPr>
          <p:cNvSpPr txBox="1"/>
          <p:nvPr/>
        </p:nvSpPr>
        <p:spPr>
          <a:xfrm>
            <a:off x="7466008" y="6651520"/>
            <a:ext cx="1115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DB7B68F0-30DD-4ECB-9D53-72CE88F82D65}"/>
                  </a:ext>
                </a:extLst>
              </p:cNvPr>
              <p:cNvSpPr/>
              <p:nvPr/>
            </p:nvSpPr>
            <p:spPr>
              <a:xfrm rot="16200000">
                <a:off x="9707837" y="5594533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DB7B68F0-30DD-4ECB-9D53-72CE88F82D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9707837" y="5594533"/>
                <a:ext cx="530942" cy="111585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椭圆 26">
            <a:extLst>
              <a:ext uri="{FF2B5EF4-FFF2-40B4-BE49-F238E27FC236}">
                <a16:creationId xmlns:a16="http://schemas.microsoft.com/office/drawing/2014/main" id="{6681B93C-A4F1-4EC5-9B7B-DB99AD5F4679}"/>
              </a:ext>
            </a:extLst>
          </p:cNvPr>
          <p:cNvSpPr/>
          <p:nvPr/>
        </p:nvSpPr>
        <p:spPr>
          <a:xfrm rot="16200000">
            <a:off x="9511118" y="3875396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24F84105-CCCD-4D64-A929-0DE01EAFC089}"/>
              </a:ext>
            </a:extLst>
          </p:cNvPr>
          <p:cNvSpPr/>
          <p:nvPr/>
        </p:nvSpPr>
        <p:spPr>
          <a:xfrm rot="16200000">
            <a:off x="9511118" y="2100599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89959317-775A-4498-8610-62A50CDE2E27}"/>
              </a:ext>
            </a:extLst>
          </p:cNvPr>
          <p:cNvSpPr txBox="1"/>
          <p:nvPr/>
        </p:nvSpPr>
        <p:spPr>
          <a:xfrm>
            <a:off x="9415380" y="6638422"/>
            <a:ext cx="1115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[SEP]</a:t>
            </a:r>
            <a:endParaRPr lang="zh-CN" altLang="en-US" sz="2400" b="1" dirty="0"/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384A2E2F-6B2A-451B-A52E-7439988DE9C5}"/>
              </a:ext>
            </a:extLst>
          </p:cNvPr>
          <p:cNvCxnSpPr>
            <a:stCxn id="2" idx="3"/>
            <a:endCxn id="3" idx="2"/>
          </p:cNvCxnSpPr>
          <p:nvPr/>
        </p:nvCxnSpPr>
        <p:spPr>
          <a:xfrm flipV="1">
            <a:off x="-265471" y="5049673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10F3FACE-BE97-4D03-90C3-B78DC161D69B}"/>
              </a:ext>
            </a:extLst>
          </p:cNvPr>
          <p:cNvCxnSpPr/>
          <p:nvPr/>
        </p:nvCxnSpPr>
        <p:spPr>
          <a:xfrm flipV="1">
            <a:off x="1644941" y="5049672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BD947C6F-AA8D-4DFC-B733-5C38B482DA7A}"/>
              </a:ext>
            </a:extLst>
          </p:cNvPr>
          <p:cNvCxnSpPr>
            <a:stCxn id="10" idx="3"/>
            <a:endCxn id="11" idx="2"/>
          </p:cNvCxnSpPr>
          <p:nvPr/>
        </p:nvCxnSpPr>
        <p:spPr>
          <a:xfrm flipV="1">
            <a:off x="3475186" y="5049672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811EECDF-0037-45D1-99DD-B0AEB8E187F9}"/>
              </a:ext>
            </a:extLst>
          </p:cNvPr>
          <p:cNvCxnSpPr>
            <a:stCxn id="14" idx="3"/>
            <a:endCxn id="15" idx="2"/>
          </p:cNvCxnSpPr>
          <p:nvPr/>
        </p:nvCxnSpPr>
        <p:spPr>
          <a:xfrm flipV="1">
            <a:off x="5424558" y="5080449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A16EF58B-F1E4-4C62-ACFF-EB2BEAA716AA}"/>
              </a:ext>
            </a:extLst>
          </p:cNvPr>
          <p:cNvCxnSpPr/>
          <p:nvPr/>
        </p:nvCxnSpPr>
        <p:spPr>
          <a:xfrm flipV="1">
            <a:off x="8023935" y="5049670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1EADF6DC-38CB-4947-AB21-88BF0425F476}"/>
              </a:ext>
            </a:extLst>
          </p:cNvPr>
          <p:cNvCxnSpPr/>
          <p:nvPr/>
        </p:nvCxnSpPr>
        <p:spPr>
          <a:xfrm flipV="1">
            <a:off x="9973307" y="5036572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821BBB02-43EA-4AA3-803C-2F309B87D0FD}"/>
              </a:ext>
            </a:extLst>
          </p:cNvPr>
          <p:cNvCxnSpPr>
            <a:stCxn id="2" idx="3"/>
            <a:endCxn id="7" idx="2"/>
          </p:cNvCxnSpPr>
          <p:nvPr/>
        </p:nvCxnSpPr>
        <p:spPr>
          <a:xfrm flipV="1">
            <a:off x="-265471" y="5049672"/>
            <a:ext cx="1890749" cy="850419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009DCA22-DEEB-4817-93F9-FB7201CB958C}"/>
              </a:ext>
            </a:extLst>
          </p:cNvPr>
          <p:cNvCxnSpPr>
            <a:stCxn id="2" idx="3"/>
            <a:endCxn id="11" idx="2"/>
          </p:cNvCxnSpPr>
          <p:nvPr/>
        </p:nvCxnSpPr>
        <p:spPr>
          <a:xfrm flipV="1">
            <a:off x="-265471" y="5049672"/>
            <a:ext cx="3740657" cy="850419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A839D454-006A-4889-B4D1-028FBDFE1883}"/>
              </a:ext>
            </a:extLst>
          </p:cNvPr>
          <p:cNvCxnSpPr>
            <a:stCxn id="2" idx="3"/>
            <a:endCxn id="15" idx="2"/>
          </p:cNvCxnSpPr>
          <p:nvPr/>
        </p:nvCxnSpPr>
        <p:spPr>
          <a:xfrm flipV="1">
            <a:off x="-265471" y="5080449"/>
            <a:ext cx="5690029" cy="819642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4B87D429-23B5-4D6A-BA8A-097E08FC569B}"/>
              </a:ext>
            </a:extLst>
          </p:cNvPr>
          <p:cNvCxnSpPr>
            <a:stCxn id="2" idx="3"/>
            <a:endCxn id="23" idx="2"/>
          </p:cNvCxnSpPr>
          <p:nvPr/>
        </p:nvCxnSpPr>
        <p:spPr>
          <a:xfrm flipV="1">
            <a:off x="-265471" y="5049671"/>
            <a:ext cx="8289407" cy="850420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460E25E5-CAD1-420D-9833-61D3007E240F}"/>
              </a:ext>
            </a:extLst>
          </p:cNvPr>
          <p:cNvCxnSpPr>
            <a:stCxn id="2" idx="3"/>
            <a:endCxn id="27" idx="2"/>
          </p:cNvCxnSpPr>
          <p:nvPr/>
        </p:nvCxnSpPr>
        <p:spPr>
          <a:xfrm flipV="1">
            <a:off x="-265471" y="5036572"/>
            <a:ext cx="10238779" cy="863519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FA940AF1-4BC5-4ACF-B1C7-721BB6426AAE}"/>
              </a:ext>
            </a:extLst>
          </p:cNvPr>
          <p:cNvCxnSpPr>
            <a:stCxn id="6" idx="3"/>
            <a:endCxn id="3" idx="2"/>
          </p:cNvCxnSpPr>
          <p:nvPr/>
        </p:nvCxnSpPr>
        <p:spPr>
          <a:xfrm flipH="1" flipV="1">
            <a:off x="-265471" y="5049673"/>
            <a:ext cx="1890749" cy="850417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1E4674A6-AF98-48EC-BFEE-66FE5FEDCFB3}"/>
              </a:ext>
            </a:extLst>
          </p:cNvPr>
          <p:cNvCxnSpPr>
            <a:stCxn id="6" idx="3"/>
            <a:endCxn id="11" idx="2"/>
          </p:cNvCxnSpPr>
          <p:nvPr/>
        </p:nvCxnSpPr>
        <p:spPr>
          <a:xfrm flipV="1">
            <a:off x="1625278" y="5049672"/>
            <a:ext cx="1849908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4823FCC9-B27F-49BD-B991-8C937A33A876}"/>
              </a:ext>
            </a:extLst>
          </p:cNvPr>
          <p:cNvCxnSpPr>
            <a:stCxn id="6" idx="3"/>
            <a:endCxn id="15" idx="2"/>
          </p:cNvCxnSpPr>
          <p:nvPr/>
        </p:nvCxnSpPr>
        <p:spPr>
          <a:xfrm flipV="1">
            <a:off x="1625278" y="5080449"/>
            <a:ext cx="3799280" cy="819641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5B003630-EC07-4EF4-9036-0A053BA62C93}"/>
              </a:ext>
            </a:extLst>
          </p:cNvPr>
          <p:cNvCxnSpPr>
            <a:stCxn id="6" idx="3"/>
            <a:endCxn id="23" idx="2"/>
          </p:cNvCxnSpPr>
          <p:nvPr/>
        </p:nvCxnSpPr>
        <p:spPr>
          <a:xfrm flipV="1">
            <a:off x="1625278" y="5049671"/>
            <a:ext cx="6398658" cy="850419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FAD88047-FADA-4572-A506-C286E24473E6}"/>
              </a:ext>
            </a:extLst>
          </p:cNvPr>
          <p:cNvCxnSpPr>
            <a:stCxn id="6" idx="3"/>
            <a:endCxn id="27" idx="2"/>
          </p:cNvCxnSpPr>
          <p:nvPr/>
        </p:nvCxnSpPr>
        <p:spPr>
          <a:xfrm flipV="1">
            <a:off x="1625278" y="5036572"/>
            <a:ext cx="8348030" cy="8635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142B7CC3-C08F-451D-9ADD-3E9D580460A0}"/>
              </a:ext>
            </a:extLst>
          </p:cNvPr>
          <p:cNvCxnSpPr>
            <a:cxnSpLocks/>
            <a:stCxn id="10" idx="3"/>
            <a:endCxn id="7" idx="2"/>
          </p:cNvCxnSpPr>
          <p:nvPr/>
        </p:nvCxnSpPr>
        <p:spPr>
          <a:xfrm flipH="1" flipV="1">
            <a:off x="1625278" y="5049672"/>
            <a:ext cx="1849908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FB05D427-B181-4689-8AC8-5C4B063D8ACF}"/>
              </a:ext>
            </a:extLst>
          </p:cNvPr>
          <p:cNvCxnSpPr>
            <a:cxnSpLocks/>
            <a:stCxn id="10" idx="3"/>
            <a:endCxn id="3" idx="2"/>
          </p:cNvCxnSpPr>
          <p:nvPr/>
        </p:nvCxnSpPr>
        <p:spPr>
          <a:xfrm flipH="1" flipV="1">
            <a:off x="-265471" y="5049673"/>
            <a:ext cx="3740657" cy="850417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1AE4296F-16DA-400A-A605-8512949218F3}"/>
              </a:ext>
            </a:extLst>
          </p:cNvPr>
          <p:cNvCxnSpPr>
            <a:stCxn id="10" idx="3"/>
            <a:endCxn id="15" idx="2"/>
          </p:cNvCxnSpPr>
          <p:nvPr/>
        </p:nvCxnSpPr>
        <p:spPr>
          <a:xfrm flipV="1">
            <a:off x="3475186" y="5080449"/>
            <a:ext cx="1949372" cy="819641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C08F641E-E120-486F-B969-5B6FF535A2F4}"/>
              </a:ext>
            </a:extLst>
          </p:cNvPr>
          <p:cNvCxnSpPr>
            <a:stCxn id="10" idx="3"/>
            <a:endCxn id="23" idx="2"/>
          </p:cNvCxnSpPr>
          <p:nvPr/>
        </p:nvCxnSpPr>
        <p:spPr>
          <a:xfrm flipV="1">
            <a:off x="3475186" y="5049671"/>
            <a:ext cx="4548750" cy="850419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B47B0531-C3EB-4F58-B78C-F88EAF566124}"/>
              </a:ext>
            </a:extLst>
          </p:cNvPr>
          <p:cNvCxnSpPr>
            <a:stCxn id="10" idx="3"/>
            <a:endCxn id="27" idx="2"/>
          </p:cNvCxnSpPr>
          <p:nvPr/>
        </p:nvCxnSpPr>
        <p:spPr>
          <a:xfrm flipV="1">
            <a:off x="3475186" y="5036572"/>
            <a:ext cx="6498122" cy="8635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8E1E4909-0E68-4532-9CD4-B39E30B53611}"/>
              </a:ext>
            </a:extLst>
          </p:cNvPr>
          <p:cNvCxnSpPr>
            <a:stCxn id="14" idx="3"/>
            <a:endCxn id="3" idx="2"/>
          </p:cNvCxnSpPr>
          <p:nvPr/>
        </p:nvCxnSpPr>
        <p:spPr>
          <a:xfrm flipH="1" flipV="1">
            <a:off x="-265471" y="5049673"/>
            <a:ext cx="5690029" cy="881194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1E4CC5F9-2660-4B5E-9CC4-81D7D0CAFBF1}"/>
              </a:ext>
            </a:extLst>
          </p:cNvPr>
          <p:cNvCxnSpPr>
            <a:cxnSpLocks/>
            <a:stCxn id="14" idx="3"/>
            <a:endCxn id="7" idx="2"/>
          </p:cNvCxnSpPr>
          <p:nvPr/>
        </p:nvCxnSpPr>
        <p:spPr>
          <a:xfrm flipH="1" flipV="1">
            <a:off x="1625278" y="5049672"/>
            <a:ext cx="3799280" cy="881195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7EE6ABF4-4E5A-4270-BC98-502E574A52AE}"/>
              </a:ext>
            </a:extLst>
          </p:cNvPr>
          <p:cNvCxnSpPr>
            <a:stCxn id="14" idx="3"/>
            <a:endCxn id="11" idx="2"/>
          </p:cNvCxnSpPr>
          <p:nvPr/>
        </p:nvCxnSpPr>
        <p:spPr>
          <a:xfrm flipH="1" flipV="1">
            <a:off x="3475186" y="5049672"/>
            <a:ext cx="1949372" cy="881195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365B9588-C316-4BEE-ADE2-FEF079F4C3D1}"/>
              </a:ext>
            </a:extLst>
          </p:cNvPr>
          <p:cNvCxnSpPr>
            <a:stCxn id="14" idx="3"/>
            <a:endCxn id="23" idx="2"/>
          </p:cNvCxnSpPr>
          <p:nvPr/>
        </p:nvCxnSpPr>
        <p:spPr>
          <a:xfrm flipV="1">
            <a:off x="5424558" y="5049671"/>
            <a:ext cx="2599378" cy="881196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D945A5F1-CCBA-42E4-BAB1-3ED005EE5D94}"/>
              </a:ext>
            </a:extLst>
          </p:cNvPr>
          <p:cNvCxnSpPr>
            <a:stCxn id="14" idx="3"/>
            <a:endCxn id="27" idx="2"/>
          </p:cNvCxnSpPr>
          <p:nvPr/>
        </p:nvCxnSpPr>
        <p:spPr>
          <a:xfrm flipV="1">
            <a:off x="5424558" y="5036572"/>
            <a:ext cx="4548750" cy="894295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83339854-7703-4C1D-932A-C26E9F9AC6C2}"/>
              </a:ext>
            </a:extLst>
          </p:cNvPr>
          <p:cNvCxnSpPr>
            <a:stCxn id="22" idx="3"/>
            <a:endCxn id="3" idx="2"/>
          </p:cNvCxnSpPr>
          <p:nvPr/>
        </p:nvCxnSpPr>
        <p:spPr>
          <a:xfrm flipH="1" flipV="1">
            <a:off x="-265471" y="5049673"/>
            <a:ext cx="8289407" cy="850416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6686522F-D7BD-4BDD-B28D-F79D75B2638F}"/>
              </a:ext>
            </a:extLst>
          </p:cNvPr>
          <p:cNvCxnSpPr>
            <a:stCxn id="22" idx="3"/>
            <a:endCxn id="7" idx="2"/>
          </p:cNvCxnSpPr>
          <p:nvPr/>
        </p:nvCxnSpPr>
        <p:spPr>
          <a:xfrm flipH="1" flipV="1">
            <a:off x="1625278" y="5049672"/>
            <a:ext cx="6398658" cy="850417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2B097AB4-18DA-46CC-A1A8-AA85AA726367}"/>
              </a:ext>
            </a:extLst>
          </p:cNvPr>
          <p:cNvCxnSpPr>
            <a:stCxn id="22" idx="3"/>
            <a:endCxn id="11" idx="2"/>
          </p:cNvCxnSpPr>
          <p:nvPr/>
        </p:nvCxnSpPr>
        <p:spPr>
          <a:xfrm flipH="1" flipV="1">
            <a:off x="3475186" y="5049672"/>
            <a:ext cx="4548750" cy="850417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52020B0C-1A8E-493F-90CB-9386F2C756BE}"/>
              </a:ext>
            </a:extLst>
          </p:cNvPr>
          <p:cNvCxnSpPr>
            <a:stCxn id="22" idx="3"/>
            <a:endCxn id="15" idx="2"/>
          </p:cNvCxnSpPr>
          <p:nvPr/>
        </p:nvCxnSpPr>
        <p:spPr>
          <a:xfrm flipH="1" flipV="1">
            <a:off x="5424558" y="5080449"/>
            <a:ext cx="2599378" cy="819640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5CBAC2AF-0926-4DC7-BD23-D81FA37C7E78}"/>
              </a:ext>
            </a:extLst>
          </p:cNvPr>
          <p:cNvCxnSpPr>
            <a:stCxn id="22" idx="3"/>
            <a:endCxn id="27" idx="2"/>
          </p:cNvCxnSpPr>
          <p:nvPr/>
        </p:nvCxnSpPr>
        <p:spPr>
          <a:xfrm flipV="1">
            <a:off x="8023936" y="5036572"/>
            <a:ext cx="1949372" cy="863517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829E8C97-4F94-430C-9559-D64F5C63C9AC}"/>
              </a:ext>
            </a:extLst>
          </p:cNvPr>
          <p:cNvCxnSpPr>
            <a:stCxn id="26" idx="3"/>
            <a:endCxn id="23" idx="2"/>
          </p:cNvCxnSpPr>
          <p:nvPr/>
        </p:nvCxnSpPr>
        <p:spPr>
          <a:xfrm flipH="1" flipV="1">
            <a:off x="8023936" y="5049671"/>
            <a:ext cx="1949372" cy="837319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3993A028-E0D2-4F03-A41B-F5243E0A98FD}"/>
              </a:ext>
            </a:extLst>
          </p:cNvPr>
          <p:cNvCxnSpPr>
            <a:stCxn id="26" idx="3"/>
            <a:endCxn id="15" idx="2"/>
          </p:cNvCxnSpPr>
          <p:nvPr/>
        </p:nvCxnSpPr>
        <p:spPr>
          <a:xfrm flipH="1" flipV="1">
            <a:off x="5424558" y="5080449"/>
            <a:ext cx="4548750" cy="806541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76F64A40-EE01-4D36-B1DB-D388D4252D01}"/>
              </a:ext>
            </a:extLst>
          </p:cNvPr>
          <p:cNvCxnSpPr>
            <a:stCxn id="26" idx="3"/>
            <a:endCxn id="11" idx="2"/>
          </p:cNvCxnSpPr>
          <p:nvPr/>
        </p:nvCxnSpPr>
        <p:spPr>
          <a:xfrm flipH="1" flipV="1">
            <a:off x="3475186" y="5049672"/>
            <a:ext cx="6498122" cy="8373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CC0A53FC-D36A-434D-BA51-1FE1DB04C08B}"/>
              </a:ext>
            </a:extLst>
          </p:cNvPr>
          <p:cNvCxnSpPr>
            <a:stCxn id="26" idx="3"/>
            <a:endCxn id="7" idx="2"/>
          </p:cNvCxnSpPr>
          <p:nvPr/>
        </p:nvCxnSpPr>
        <p:spPr>
          <a:xfrm flipH="1" flipV="1">
            <a:off x="1625278" y="5049672"/>
            <a:ext cx="8348030" cy="8373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B84B39C0-FE3C-4048-AABE-64D4B33E59C7}"/>
              </a:ext>
            </a:extLst>
          </p:cNvPr>
          <p:cNvCxnSpPr>
            <a:stCxn id="26" idx="3"/>
            <a:endCxn id="3" idx="2"/>
          </p:cNvCxnSpPr>
          <p:nvPr/>
        </p:nvCxnSpPr>
        <p:spPr>
          <a:xfrm flipH="1" flipV="1">
            <a:off x="-265471" y="5049673"/>
            <a:ext cx="10238779" cy="837317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142">
            <a:extLst>
              <a:ext uri="{FF2B5EF4-FFF2-40B4-BE49-F238E27FC236}">
                <a16:creationId xmlns:a16="http://schemas.microsoft.com/office/drawing/2014/main" id="{51529C28-8FB8-416B-91AD-4283408F1FB5}"/>
              </a:ext>
            </a:extLst>
          </p:cNvPr>
          <p:cNvCxnSpPr/>
          <p:nvPr/>
        </p:nvCxnSpPr>
        <p:spPr>
          <a:xfrm flipV="1">
            <a:off x="-265472" y="1500078"/>
            <a:ext cx="0" cy="85041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连接符 144">
            <a:extLst>
              <a:ext uri="{FF2B5EF4-FFF2-40B4-BE49-F238E27FC236}">
                <a16:creationId xmlns:a16="http://schemas.microsoft.com/office/drawing/2014/main" id="{3D5C80F9-F816-4E11-8980-79F5B0482FD8}"/>
              </a:ext>
            </a:extLst>
          </p:cNvPr>
          <p:cNvCxnSpPr>
            <a:cxnSpLocks/>
          </p:cNvCxnSpPr>
          <p:nvPr/>
        </p:nvCxnSpPr>
        <p:spPr>
          <a:xfrm>
            <a:off x="-891239" y="1500078"/>
            <a:ext cx="120548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E1043F1B-F46A-4404-8D93-ECB9A0C23CEB}"/>
              </a:ext>
            </a:extLst>
          </p:cNvPr>
          <p:cNvCxnSpPr/>
          <p:nvPr/>
        </p:nvCxnSpPr>
        <p:spPr>
          <a:xfrm flipV="1">
            <a:off x="-891239" y="294968"/>
            <a:ext cx="0" cy="120511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80DAF581-6B06-40D8-B97C-824B203B97BB}"/>
              </a:ext>
            </a:extLst>
          </p:cNvPr>
          <p:cNvCxnSpPr/>
          <p:nvPr/>
        </p:nvCxnSpPr>
        <p:spPr>
          <a:xfrm flipV="1">
            <a:off x="314247" y="294968"/>
            <a:ext cx="0" cy="120511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矩形: 圆角 148">
            <a:extLst>
              <a:ext uri="{FF2B5EF4-FFF2-40B4-BE49-F238E27FC236}">
                <a16:creationId xmlns:a16="http://schemas.microsoft.com/office/drawing/2014/main" id="{2090F3AD-D40E-4182-94E5-332762B3EB84}"/>
              </a:ext>
            </a:extLst>
          </p:cNvPr>
          <p:cNvSpPr/>
          <p:nvPr/>
        </p:nvSpPr>
        <p:spPr>
          <a:xfrm>
            <a:off x="-1451678" y="-14005"/>
            <a:ext cx="1115856" cy="311184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softmax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2" name="矩形: 圆角 151">
            <a:extLst>
              <a:ext uri="{FF2B5EF4-FFF2-40B4-BE49-F238E27FC236}">
                <a16:creationId xmlns:a16="http://schemas.microsoft.com/office/drawing/2014/main" id="{0B31DA45-27AF-4AB7-8B76-23946EA5F462}"/>
              </a:ext>
            </a:extLst>
          </p:cNvPr>
          <p:cNvSpPr/>
          <p:nvPr/>
        </p:nvSpPr>
        <p:spPr>
          <a:xfrm>
            <a:off x="-243681" y="-14005"/>
            <a:ext cx="1115856" cy="311184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softmax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id="{689FAAD5-B2ED-4690-BDDE-30EC6B0FB340}"/>
              </a:ext>
            </a:extLst>
          </p:cNvPr>
          <p:cNvCxnSpPr>
            <a:cxnSpLocks/>
          </p:cNvCxnSpPr>
          <p:nvPr/>
        </p:nvCxnSpPr>
        <p:spPr>
          <a:xfrm flipV="1">
            <a:off x="-887472" y="-524546"/>
            <a:ext cx="0" cy="51054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772B0DFB-CBD2-4B5F-994F-72AE0B401533}"/>
              </a:ext>
            </a:extLst>
          </p:cNvPr>
          <p:cNvCxnSpPr>
            <a:cxnSpLocks/>
            <a:stCxn id="152" idx="0"/>
            <a:endCxn id="162" idx="2"/>
          </p:cNvCxnSpPr>
          <p:nvPr/>
        </p:nvCxnSpPr>
        <p:spPr>
          <a:xfrm flipV="1">
            <a:off x="314247" y="-566296"/>
            <a:ext cx="0" cy="55229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矩形 155">
            <a:extLst>
              <a:ext uri="{FF2B5EF4-FFF2-40B4-BE49-F238E27FC236}">
                <a16:creationId xmlns:a16="http://schemas.microsoft.com/office/drawing/2014/main" id="{5BF02AA5-9F47-4446-8BE3-328AE48FA4E1}"/>
              </a:ext>
            </a:extLst>
          </p:cNvPr>
          <p:cNvSpPr/>
          <p:nvPr/>
        </p:nvSpPr>
        <p:spPr>
          <a:xfrm>
            <a:off x="-1100118" y="-1129397"/>
            <a:ext cx="412736" cy="192049"/>
          </a:xfrm>
          <a:prstGeom prst="rect">
            <a:avLst/>
          </a:prstGeom>
          <a:solidFill>
            <a:srgbClr val="E7EBF5"/>
          </a:solidFill>
          <a:ln w="25400">
            <a:solidFill>
              <a:srgbClr val="B6B9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矩形 156">
            <a:extLst>
              <a:ext uri="{FF2B5EF4-FFF2-40B4-BE49-F238E27FC236}">
                <a16:creationId xmlns:a16="http://schemas.microsoft.com/office/drawing/2014/main" id="{7191C169-7AAE-4422-9533-FA30F567601F}"/>
              </a:ext>
            </a:extLst>
          </p:cNvPr>
          <p:cNvSpPr/>
          <p:nvPr/>
        </p:nvSpPr>
        <p:spPr>
          <a:xfrm>
            <a:off x="-1100118" y="-937348"/>
            <a:ext cx="412736" cy="192049"/>
          </a:xfrm>
          <a:prstGeom prst="rect">
            <a:avLst/>
          </a:prstGeom>
          <a:solidFill>
            <a:srgbClr val="E7EBF5"/>
          </a:solidFill>
          <a:ln w="25400">
            <a:solidFill>
              <a:srgbClr val="B6B9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D5B2BFC0-76E2-4412-A3F6-7CC7E7D7131E}"/>
              </a:ext>
            </a:extLst>
          </p:cNvPr>
          <p:cNvSpPr/>
          <p:nvPr/>
        </p:nvSpPr>
        <p:spPr>
          <a:xfrm>
            <a:off x="-1100118" y="-746177"/>
            <a:ext cx="412736" cy="192049"/>
          </a:xfrm>
          <a:prstGeom prst="rect">
            <a:avLst/>
          </a:prstGeom>
          <a:solidFill>
            <a:srgbClr val="E7EBF5"/>
          </a:solidFill>
          <a:ln w="25400">
            <a:solidFill>
              <a:srgbClr val="B6B9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9" name="矩形 158">
            <a:extLst>
              <a:ext uri="{FF2B5EF4-FFF2-40B4-BE49-F238E27FC236}">
                <a16:creationId xmlns:a16="http://schemas.microsoft.com/office/drawing/2014/main" id="{7884A1B0-8F63-4C9F-8D84-373015B2E28A}"/>
              </a:ext>
            </a:extLst>
          </p:cNvPr>
          <p:cNvSpPr/>
          <p:nvPr/>
        </p:nvSpPr>
        <p:spPr>
          <a:xfrm>
            <a:off x="-1100118" y="-1329561"/>
            <a:ext cx="412736" cy="192049"/>
          </a:xfrm>
          <a:prstGeom prst="rect">
            <a:avLst/>
          </a:prstGeom>
          <a:solidFill>
            <a:srgbClr val="E7EBF5"/>
          </a:solidFill>
          <a:ln w="25400">
            <a:solidFill>
              <a:srgbClr val="B6B9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id="{55A67588-887D-41F9-A0E7-224DED2F1250}"/>
              </a:ext>
            </a:extLst>
          </p:cNvPr>
          <p:cNvSpPr/>
          <p:nvPr/>
        </p:nvSpPr>
        <p:spPr>
          <a:xfrm>
            <a:off x="107879" y="-1141565"/>
            <a:ext cx="412736" cy="192049"/>
          </a:xfrm>
          <a:prstGeom prst="rect">
            <a:avLst/>
          </a:prstGeom>
          <a:solidFill>
            <a:srgbClr val="E2F0D9"/>
          </a:solidFill>
          <a:ln w="25400">
            <a:solidFill>
              <a:srgbClr val="AAD6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1" name="矩形 160">
            <a:extLst>
              <a:ext uri="{FF2B5EF4-FFF2-40B4-BE49-F238E27FC236}">
                <a16:creationId xmlns:a16="http://schemas.microsoft.com/office/drawing/2014/main" id="{2A7AF3C5-D673-466E-87D5-486A6F7A96CB}"/>
              </a:ext>
            </a:extLst>
          </p:cNvPr>
          <p:cNvSpPr/>
          <p:nvPr/>
        </p:nvSpPr>
        <p:spPr>
          <a:xfrm>
            <a:off x="107879" y="-949516"/>
            <a:ext cx="412736" cy="192049"/>
          </a:xfrm>
          <a:prstGeom prst="rect">
            <a:avLst/>
          </a:prstGeom>
          <a:solidFill>
            <a:srgbClr val="E2F0D9"/>
          </a:solidFill>
          <a:ln w="25400">
            <a:solidFill>
              <a:srgbClr val="AAD6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id="{7F5BE8B7-780C-4D58-BE0D-01733DC681C2}"/>
              </a:ext>
            </a:extLst>
          </p:cNvPr>
          <p:cNvSpPr/>
          <p:nvPr/>
        </p:nvSpPr>
        <p:spPr>
          <a:xfrm>
            <a:off x="107879" y="-758345"/>
            <a:ext cx="412736" cy="192049"/>
          </a:xfrm>
          <a:prstGeom prst="rect">
            <a:avLst/>
          </a:prstGeom>
          <a:solidFill>
            <a:srgbClr val="E2F0D9"/>
          </a:solidFill>
          <a:ln w="25400">
            <a:solidFill>
              <a:srgbClr val="AAD6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" name="矩形 162">
            <a:extLst>
              <a:ext uri="{FF2B5EF4-FFF2-40B4-BE49-F238E27FC236}">
                <a16:creationId xmlns:a16="http://schemas.microsoft.com/office/drawing/2014/main" id="{CF176ACB-2450-4A7E-BB3A-F7234DB931FE}"/>
              </a:ext>
            </a:extLst>
          </p:cNvPr>
          <p:cNvSpPr/>
          <p:nvPr/>
        </p:nvSpPr>
        <p:spPr>
          <a:xfrm>
            <a:off x="107879" y="-1341729"/>
            <a:ext cx="412736" cy="192049"/>
          </a:xfrm>
          <a:prstGeom prst="rect">
            <a:avLst/>
          </a:prstGeom>
          <a:solidFill>
            <a:srgbClr val="E2F0D9"/>
          </a:solidFill>
          <a:ln w="25400">
            <a:solidFill>
              <a:srgbClr val="AAD6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4" name="矩形: 圆角 163">
            <a:extLst>
              <a:ext uri="{FF2B5EF4-FFF2-40B4-BE49-F238E27FC236}">
                <a16:creationId xmlns:a16="http://schemas.microsoft.com/office/drawing/2014/main" id="{2E2B47CE-D012-4FCE-9156-9DAFA2E92E3A}"/>
              </a:ext>
            </a:extLst>
          </p:cNvPr>
          <p:cNvSpPr/>
          <p:nvPr/>
        </p:nvSpPr>
        <p:spPr>
          <a:xfrm>
            <a:off x="1244535" y="1056407"/>
            <a:ext cx="7124213" cy="553931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>
                <a:solidFill>
                  <a:schemeClr val="tx1"/>
                </a:solidFill>
              </a:rPr>
              <a:t>softmax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cxnSp>
        <p:nvCxnSpPr>
          <p:cNvPr id="167" name="直接箭头连接符 166">
            <a:extLst>
              <a:ext uri="{FF2B5EF4-FFF2-40B4-BE49-F238E27FC236}">
                <a16:creationId xmlns:a16="http://schemas.microsoft.com/office/drawing/2014/main" id="{4CC59BE2-45AB-4FAD-8ACD-AF8BEA374D83}"/>
              </a:ext>
            </a:extLst>
          </p:cNvPr>
          <p:cNvCxnSpPr>
            <a:cxnSpLocks/>
          </p:cNvCxnSpPr>
          <p:nvPr/>
        </p:nvCxnSpPr>
        <p:spPr>
          <a:xfrm flipV="1">
            <a:off x="1649855" y="1580774"/>
            <a:ext cx="0" cy="76972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箭头连接符 168">
            <a:extLst>
              <a:ext uri="{FF2B5EF4-FFF2-40B4-BE49-F238E27FC236}">
                <a16:creationId xmlns:a16="http://schemas.microsoft.com/office/drawing/2014/main" id="{E6345F54-70FA-4332-B4F8-648B0C01034A}"/>
              </a:ext>
            </a:extLst>
          </p:cNvPr>
          <p:cNvCxnSpPr>
            <a:cxnSpLocks/>
          </p:cNvCxnSpPr>
          <p:nvPr/>
        </p:nvCxnSpPr>
        <p:spPr>
          <a:xfrm flipV="1">
            <a:off x="3509593" y="1580774"/>
            <a:ext cx="0" cy="76972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箭头连接符 169">
            <a:extLst>
              <a:ext uri="{FF2B5EF4-FFF2-40B4-BE49-F238E27FC236}">
                <a16:creationId xmlns:a16="http://schemas.microsoft.com/office/drawing/2014/main" id="{48C0FDA4-ACEF-40AC-8677-5EA9573FBD0B}"/>
              </a:ext>
            </a:extLst>
          </p:cNvPr>
          <p:cNvCxnSpPr>
            <a:cxnSpLocks/>
          </p:cNvCxnSpPr>
          <p:nvPr/>
        </p:nvCxnSpPr>
        <p:spPr>
          <a:xfrm flipV="1">
            <a:off x="5444217" y="1611551"/>
            <a:ext cx="0" cy="76972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箭头连接符 170">
            <a:extLst>
              <a:ext uri="{FF2B5EF4-FFF2-40B4-BE49-F238E27FC236}">
                <a16:creationId xmlns:a16="http://schemas.microsoft.com/office/drawing/2014/main" id="{A2437C86-231A-428F-AB80-1DC928961B08}"/>
              </a:ext>
            </a:extLst>
          </p:cNvPr>
          <p:cNvCxnSpPr>
            <a:cxnSpLocks/>
          </p:cNvCxnSpPr>
          <p:nvPr/>
        </p:nvCxnSpPr>
        <p:spPr>
          <a:xfrm flipV="1">
            <a:off x="8023934" y="1610338"/>
            <a:ext cx="1" cy="74015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箭头连接符 173">
            <a:extLst>
              <a:ext uri="{FF2B5EF4-FFF2-40B4-BE49-F238E27FC236}">
                <a16:creationId xmlns:a16="http://schemas.microsoft.com/office/drawing/2014/main" id="{33CB79DD-6648-4B49-B9C0-0708CB12871F}"/>
              </a:ext>
            </a:extLst>
          </p:cNvPr>
          <p:cNvCxnSpPr>
            <a:cxnSpLocks/>
          </p:cNvCxnSpPr>
          <p:nvPr/>
        </p:nvCxnSpPr>
        <p:spPr>
          <a:xfrm flipV="1">
            <a:off x="1665140" y="527357"/>
            <a:ext cx="0" cy="51054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矩形 174">
            <a:extLst>
              <a:ext uri="{FF2B5EF4-FFF2-40B4-BE49-F238E27FC236}">
                <a16:creationId xmlns:a16="http://schemas.microsoft.com/office/drawing/2014/main" id="{5F61ECEE-743C-4AF2-9306-F762B184F54F}"/>
              </a:ext>
            </a:extLst>
          </p:cNvPr>
          <p:cNvSpPr/>
          <p:nvPr/>
        </p:nvSpPr>
        <p:spPr>
          <a:xfrm>
            <a:off x="1452494" y="-77494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矩形 175">
            <a:extLst>
              <a:ext uri="{FF2B5EF4-FFF2-40B4-BE49-F238E27FC236}">
                <a16:creationId xmlns:a16="http://schemas.microsoft.com/office/drawing/2014/main" id="{64FA8AEB-2E0A-4249-B1C9-20F73ECE0318}"/>
              </a:ext>
            </a:extLst>
          </p:cNvPr>
          <p:cNvSpPr/>
          <p:nvPr/>
        </p:nvSpPr>
        <p:spPr>
          <a:xfrm>
            <a:off x="1452494" y="114555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矩形 176">
            <a:extLst>
              <a:ext uri="{FF2B5EF4-FFF2-40B4-BE49-F238E27FC236}">
                <a16:creationId xmlns:a16="http://schemas.microsoft.com/office/drawing/2014/main" id="{7E6BB1B8-7BBD-43C6-AD9C-BE480AB22B5B}"/>
              </a:ext>
            </a:extLst>
          </p:cNvPr>
          <p:cNvSpPr/>
          <p:nvPr/>
        </p:nvSpPr>
        <p:spPr>
          <a:xfrm>
            <a:off x="1452494" y="305726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矩形 177">
            <a:extLst>
              <a:ext uri="{FF2B5EF4-FFF2-40B4-BE49-F238E27FC236}">
                <a16:creationId xmlns:a16="http://schemas.microsoft.com/office/drawing/2014/main" id="{91D2CBDF-B6F3-46FD-9C12-501656E2F47B}"/>
              </a:ext>
            </a:extLst>
          </p:cNvPr>
          <p:cNvSpPr/>
          <p:nvPr/>
        </p:nvSpPr>
        <p:spPr>
          <a:xfrm>
            <a:off x="1452494" y="-277658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9" name="直接箭头连接符 178">
            <a:extLst>
              <a:ext uri="{FF2B5EF4-FFF2-40B4-BE49-F238E27FC236}">
                <a16:creationId xmlns:a16="http://schemas.microsoft.com/office/drawing/2014/main" id="{E134DF68-435C-4AFF-A42D-22565BC1F540}"/>
              </a:ext>
            </a:extLst>
          </p:cNvPr>
          <p:cNvCxnSpPr>
            <a:cxnSpLocks/>
          </p:cNvCxnSpPr>
          <p:nvPr/>
        </p:nvCxnSpPr>
        <p:spPr>
          <a:xfrm flipV="1">
            <a:off x="3515871" y="507439"/>
            <a:ext cx="0" cy="51054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矩形 179">
            <a:extLst>
              <a:ext uri="{FF2B5EF4-FFF2-40B4-BE49-F238E27FC236}">
                <a16:creationId xmlns:a16="http://schemas.microsoft.com/office/drawing/2014/main" id="{3ACF1E6C-F8FC-429C-9B69-F881AA44369E}"/>
              </a:ext>
            </a:extLst>
          </p:cNvPr>
          <p:cNvSpPr/>
          <p:nvPr/>
        </p:nvSpPr>
        <p:spPr>
          <a:xfrm>
            <a:off x="3303225" y="-97412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矩形 180">
            <a:extLst>
              <a:ext uri="{FF2B5EF4-FFF2-40B4-BE49-F238E27FC236}">
                <a16:creationId xmlns:a16="http://schemas.microsoft.com/office/drawing/2014/main" id="{8E9CE5E4-3ABA-46A2-8007-C67DE94A960E}"/>
              </a:ext>
            </a:extLst>
          </p:cNvPr>
          <p:cNvSpPr/>
          <p:nvPr/>
        </p:nvSpPr>
        <p:spPr>
          <a:xfrm>
            <a:off x="3303225" y="94637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2" name="矩形 181">
            <a:extLst>
              <a:ext uri="{FF2B5EF4-FFF2-40B4-BE49-F238E27FC236}">
                <a16:creationId xmlns:a16="http://schemas.microsoft.com/office/drawing/2014/main" id="{540AF2DE-7A2E-4F35-BA96-ABE9CCA7CA20}"/>
              </a:ext>
            </a:extLst>
          </p:cNvPr>
          <p:cNvSpPr/>
          <p:nvPr/>
        </p:nvSpPr>
        <p:spPr>
          <a:xfrm>
            <a:off x="3303225" y="285808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3" name="矩形 182">
            <a:extLst>
              <a:ext uri="{FF2B5EF4-FFF2-40B4-BE49-F238E27FC236}">
                <a16:creationId xmlns:a16="http://schemas.microsoft.com/office/drawing/2014/main" id="{FDE89C22-5B0B-40E8-8138-40E34E0A3E92}"/>
              </a:ext>
            </a:extLst>
          </p:cNvPr>
          <p:cNvSpPr/>
          <p:nvPr/>
        </p:nvSpPr>
        <p:spPr>
          <a:xfrm>
            <a:off x="3303225" y="-297576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4" name="直接箭头连接符 183">
            <a:extLst>
              <a:ext uri="{FF2B5EF4-FFF2-40B4-BE49-F238E27FC236}">
                <a16:creationId xmlns:a16="http://schemas.microsoft.com/office/drawing/2014/main" id="{726863EA-8EDC-4A89-8576-0531C27062E5}"/>
              </a:ext>
            </a:extLst>
          </p:cNvPr>
          <p:cNvCxnSpPr>
            <a:cxnSpLocks/>
          </p:cNvCxnSpPr>
          <p:nvPr/>
        </p:nvCxnSpPr>
        <p:spPr>
          <a:xfrm flipV="1">
            <a:off x="5450495" y="520560"/>
            <a:ext cx="0" cy="51054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矩形 184">
            <a:extLst>
              <a:ext uri="{FF2B5EF4-FFF2-40B4-BE49-F238E27FC236}">
                <a16:creationId xmlns:a16="http://schemas.microsoft.com/office/drawing/2014/main" id="{B98AC114-9DA7-462D-82DF-8834263249F8}"/>
              </a:ext>
            </a:extLst>
          </p:cNvPr>
          <p:cNvSpPr/>
          <p:nvPr/>
        </p:nvSpPr>
        <p:spPr>
          <a:xfrm>
            <a:off x="5237849" y="-84291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6" name="矩形 185">
            <a:extLst>
              <a:ext uri="{FF2B5EF4-FFF2-40B4-BE49-F238E27FC236}">
                <a16:creationId xmlns:a16="http://schemas.microsoft.com/office/drawing/2014/main" id="{CB61C08B-EBFD-49E6-8AA1-900DBB15424D}"/>
              </a:ext>
            </a:extLst>
          </p:cNvPr>
          <p:cNvSpPr/>
          <p:nvPr/>
        </p:nvSpPr>
        <p:spPr>
          <a:xfrm>
            <a:off x="5237849" y="107758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7" name="矩形 186">
            <a:extLst>
              <a:ext uri="{FF2B5EF4-FFF2-40B4-BE49-F238E27FC236}">
                <a16:creationId xmlns:a16="http://schemas.microsoft.com/office/drawing/2014/main" id="{DD7A316A-886A-4984-B745-768DEE4704DE}"/>
              </a:ext>
            </a:extLst>
          </p:cNvPr>
          <p:cNvSpPr/>
          <p:nvPr/>
        </p:nvSpPr>
        <p:spPr>
          <a:xfrm>
            <a:off x="5237849" y="298929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8" name="矩形 187">
            <a:extLst>
              <a:ext uri="{FF2B5EF4-FFF2-40B4-BE49-F238E27FC236}">
                <a16:creationId xmlns:a16="http://schemas.microsoft.com/office/drawing/2014/main" id="{EA760F95-E6E7-4851-9A36-E31BA7834B4B}"/>
              </a:ext>
            </a:extLst>
          </p:cNvPr>
          <p:cNvSpPr/>
          <p:nvPr/>
        </p:nvSpPr>
        <p:spPr>
          <a:xfrm>
            <a:off x="5237849" y="-284455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9" name="直接箭头连接符 188">
            <a:extLst>
              <a:ext uri="{FF2B5EF4-FFF2-40B4-BE49-F238E27FC236}">
                <a16:creationId xmlns:a16="http://schemas.microsoft.com/office/drawing/2014/main" id="{FBFE160F-EA4F-4386-AED9-42DA0F7909FA}"/>
              </a:ext>
            </a:extLst>
          </p:cNvPr>
          <p:cNvCxnSpPr>
            <a:cxnSpLocks/>
          </p:cNvCxnSpPr>
          <p:nvPr/>
        </p:nvCxnSpPr>
        <p:spPr>
          <a:xfrm flipV="1">
            <a:off x="8023934" y="517665"/>
            <a:ext cx="0" cy="51054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矩形 189">
            <a:extLst>
              <a:ext uri="{FF2B5EF4-FFF2-40B4-BE49-F238E27FC236}">
                <a16:creationId xmlns:a16="http://schemas.microsoft.com/office/drawing/2014/main" id="{828030C9-BE08-41C9-AE97-474492D587C6}"/>
              </a:ext>
            </a:extLst>
          </p:cNvPr>
          <p:cNvSpPr/>
          <p:nvPr/>
        </p:nvSpPr>
        <p:spPr>
          <a:xfrm>
            <a:off x="7811288" y="-87186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1" name="矩形 190">
            <a:extLst>
              <a:ext uri="{FF2B5EF4-FFF2-40B4-BE49-F238E27FC236}">
                <a16:creationId xmlns:a16="http://schemas.microsoft.com/office/drawing/2014/main" id="{D5953B7F-CF7E-4368-B267-CC8759ADAD5B}"/>
              </a:ext>
            </a:extLst>
          </p:cNvPr>
          <p:cNvSpPr/>
          <p:nvPr/>
        </p:nvSpPr>
        <p:spPr>
          <a:xfrm>
            <a:off x="7811288" y="104863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2" name="矩形 191">
            <a:extLst>
              <a:ext uri="{FF2B5EF4-FFF2-40B4-BE49-F238E27FC236}">
                <a16:creationId xmlns:a16="http://schemas.microsoft.com/office/drawing/2014/main" id="{3D869825-B52F-4851-AC3F-4B8C287CF10B}"/>
              </a:ext>
            </a:extLst>
          </p:cNvPr>
          <p:cNvSpPr/>
          <p:nvPr/>
        </p:nvSpPr>
        <p:spPr>
          <a:xfrm>
            <a:off x="7811288" y="296034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3" name="矩形 192">
            <a:extLst>
              <a:ext uri="{FF2B5EF4-FFF2-40B4-BE49-F238E27FC236}">
                <a16:creationId xmlns:a16="http://schemas.microsoft.com/office/drawing/2014/main" id="{0FBF2B6B-E99F-461E-97A2-DA175C3B9EAC}"/>
              </a:ext>
            </a:extLst>
          </p:cNvPr>
          <p:cNvSpPr/>
          <p:nvPr/>
        </p:nvSpPr>
        <p:spPr>
          <a:xfrm>
            <a:off x="7811288" y="-287350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4" name="文本框 193">
            <a:extLst>
              <a:ext uri="{FF2B5EF4-FFF2-40B4-BE49-F238E27FC236}">
                <a16:creationId xmlns:a16="http://schemas.microsoft.com/office/drawing/2014/main" id="{C826CCE0-EF7C-424E-9DF5-3753250095AE}"/>
              </a:ext>
            </a:extLst>
          </p:cNvPr>
          <p:cNvSpPr txBox="1"/>
          <p:nvPr/>
        </p:nvSpPr>
        <p:spPr>
          <a:xfrm>
            <a:off x="6187913" y="-77494"/>
            <a:ext cx="1115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sp>
        <p:nvSpPr>
          <p:cNvPr id="195" name="文本框 194">
            <a:extLst>
              <a:ext uri="{FF2B5EF4-FFF2-40B4-BE49-F238E27FC236}">
                <a16:creationId xmlns:a16="http://schemas.microsoft.com/office/drawing/2014/main" id="{E0A26043-F96E-4CC9-9170-4B4C8D10C734}"/>
              </a:ext>
            </a:extLst>
          </p:cNvPr>
          <p:cNvSpPr txBox="1"/>
          <p:nvPr/>
        </p:nvSpPr>
        <p:spPr>
          <a:xfrm>
            <a:off x="-437740" y="-1847521"/>
            <a:ext cx="1526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interface</a:t>
            </a:r>
            <a:endParaRPr lang="zh-CN" altLang="en-US" sz="2400" b="1" dirty="0"/>
          </a:p>
        </p:txBody>
      </p:sp>
      <p:sp>
        <p:nvSpPr>
          <p:cNvPr id="196" name="文本框 195">
            <a:extLst>
              <a:ext uri="{FF2B5EF4-FFF2-40B4-BE49-F238E27FC236}">
                <a16:creationId xmlns:a16="http://schemas.microsoft.com/office/drawing/2014/main" id="{CBCE0ACA-ED1C-4B59-9A3A-5FF6A1A31F6F}"/>
              </a:ext>
            </a:extLst>
          </p:cNvPr>
          <p:cNvSpPr txBox="1"/>
          <p:nvPr/>
        </p:nvSpPr>
        <p:spPr>
          <a:xfrm>
            <a:off x="-1512502" y="-1844469"/>
            <a:ext cx="1237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service</a:t>
            </a:r>
            <a:endParaRPr lang="zh-CN" altLang="en-US" sz="2400" b="1" dirty="0"/>
          </a:p>
        </p:txBody>
      </p:sp>
      <p:sp>
        <p:nvSpPr>
          <p:cNvPr id="197" name="文本框 196">
            <a:extLst>
              <a:ext uri="{FF2B5EF4-FFF2-40B4-BE49-F238E27FC236}">
                <a16:creationId xmlns:a16="http://schemas.microsoft.com/office/drawing/2014/main" id="{4C3A63D2-11F2-45F0-9926-B96A263FDEC2}"/>
              </a:ext>
            </a:extLst>
          </p:cNvPr>
          <p:cNvSpPr txBox="1"/>
          <p:nvPr/>
        </p:nvSpPr>
        <p:spPr>
          <a:xfrm>
            <a:off x="3986353" y="-1131588"/>
            <a:ext cx="1640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Slot</a:t>
            </a:r>
            <a:endParaRPr lang="zh-CN" altLang="en-US" sz="2400" b="1" dirty="0"/>
          </a:p>
        </p:txBody>
      </p:sp>
      <p:cxnSp>
        <p:nvCxnSpPr>
          <p:cNvPr id="224" name="直接箭头连接符 31">
            <a:extLst>
              <a:ext uri="{FF2B5EF4-FFF2-40B4-BE49-F238E27FC236}">
                <a16:creationId xmlns:a16="http://schemas.microsoft.com/office/drawing/2014/main" id="{384A2E2F-6B2A-451B-A52E-7439988DE9C5}"/>
              </a:ext>
            </a:extLst>
          </p:cNvPr>
          <p:cNvCxnSpPr>
            <a:stCxn id="224" idx="3"/>
            <a:endCxn id="225" idx="2"/>
          </p:cNvCxnSpPr>
          <p:nvPr/>
        </p:nvCxnSpPr>
        <p:spPr>
          <a:xfrm flipV="1">
            <a:off x="-265472" y="3259486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接箭头连接符 33">
            <a:extLst>
              <a:ext uri="{FF2B5EF4-FFF2-40B4-BE49-F238E27FC236}">
                <a16:creationId xmlns:a16="http://schemas.microsoft.com/office/drawing/2014/main" id="{10F3FACE-BE97-4D03-90C3-B78DC161D69B}"/>
              </a:ext>
            </a:extLst>
          </p:cNvPr>
          <p:cNvCxnSpPr/>
          <p:nvPr/>
        </p:nvCxnSpPr>
        <p:spPr>
          <a:xfrm flipV="1">
            <a:off x="1644940" y="3259485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接箭头连接符 35">
            <a:extLst>
              <a:ext uri="{FF2B5EF4-FFF2-40B4-BE49-F238E27FC236}">
                <a16:creationId xmlns:a16="http://schemas.microsoft.com/office/drawing/2014/main" id="{BD947C6F-AA8D-4DFC-B733-5C38B482DA7A}"/>
              </a:ext>
            </a:extLst>
          </p:cNvPr>
          <p:cNvCxnSpPr>
            <a:stCxn id="232" idx="3"/>
            <a:endCxn id="233" idx="2"/>
          </p:cNvCxnSpPr>
          <p:nvPr/>
        </p:nvCxnSpPr>
        <p:spPr>
          <a:xfrm flipV="1">
            <a:off x="3475185" y="3259485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接箭头连接符 37">
            <a:extLst>
              <a:ext uri="{FF2B5EF4-FFF2-40B4-BE49-F238E27FC236}">
                <a16:creationId xmlns:a16="http://schemas.microsoft.com/office/drawing/2014/main" id="{811EECDF-0037-45D1-99DD-B0AEB8E187F9}"/>
              </a:ext>
            </a:extLst>
          </p:cNvPr>
          <p:cNvCxnSpPr>
            <a:stCxn id="236" idx="3"/>
            <a:endCxn id="273" idx="2"/>
          </p:cNvCxnSpPr>
          <p:nvPr/>
        </p:nvCxnSpPr>
        <p:spPr>
          <a:xfrm flipV="1">
            <a:off x="5424557" y="3290262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接箭头连接符 40">
            <a:extLst>
              <a:ext uri="{FF2B5EF4-FFF2-40B4-BE49-F238E27FC236}">
                <a16:creationId xmlns:a16="http://schemas.microsoft.com/office/drawing/2014/main" id="{A16EF58B-F1E4-4C62-ACFF-EB2BEAA716AA}"/>
              </a:ext>
            </a:extLst>
          </p:cNvPr>
          <p:cNvCxnSpPr/>
          <p:nvPr/>
        </p:nvCxnSpPr>
        <p:spPr>
          <a:xfrm flipV="1">
            <a:off x="8023934" y="3259483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接箭头连接符 41">
            <a:extLst>
              <a:ext uri="{FF2B5EF4-FFF2-40B4-BE49-F238E27FC236}">
                <a16:creationId xmlns:a16="http://schemas.microsoft.com/office/drawing/2014/main" id="{1EADF6DC-38CB-4947-AB21-88BF0425F476}"/>
              </a:ext>
            </a:extLst>
          </p:cNvPr>
          <p:cNvCxnSpPr/>
          <p:nvPr/>
        </p:nvCxnSpPr>
        <p:spPr>
          <a:xfrm flipV="1">
            <a:off x="9973306" y="3246385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接箭头连接符 44">
            <a:extLst>
              <a:ext uri="{FF2B5EF4-FFF2-40B4-BE49-F238E27FC236}">
                <a16:creationId xmlns:a16="http://schemas.microsoft.com/office/drawing/2014/main" id="{821BBB02-43EA-4AA3-803C-2F309B87D0FD}"/>
              </a:ext>
            </a:extLst>
          </p:cNvPr>
          <p:cNvCxnSpPr>
            <a:stCxn id="224" idx="3"/>
            <a:endCxn id="229" idx="2"/>
          </p:cNvCxnSpPr>
          <p:nvPr/>
        </p:nvCxnSpPr>
        <p:spPr>
          <a:xfrm flipV="1">
            <a:off x="-265472" y="3259485"/>
            <a:ext cx="1890749" cy="850419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接箭头连接符 46">
            <a:extLst>
              <a:ext uri="{FF2B5EF4-FFF2-40B4-BE49-F238E27FC236}">
                <a16:creationId xmlns:a16="http://schemas.microsoft.com/office/drawing/2014/main" id="{009DCA22-DEEB-4817-93F9-FB7201CB958C}"/>
              </a:ext>
            </a:extLst>
          </p:cNvPr>
          <p:cNvCxnSpPr>
            <a:stCxn id="224" idx="3"/>
            <a:endCxn id="233" idx="2"/>
          </p:cNvCxnSpPr>
          <p:nvPr/>
        </p:nvCxnSpPr>
        <p:spPr>
          <a:xfrm flipV="1">
            <a:off x="-265472" y="3259485"/>
            <a:ext cx="3740657" cy="850419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接箭头连接符 48">
            <a:extLst>
              <a:ext uri="{FF2B5EF4-FFF2-40B4-BE49-F238E27FC236}">
                <a16:creationId xmlns:a16="http://schemas.microsoft.com/office/drawing/2014/main" id="{A839D454-006A-4889-B4D1-028FBDFE1883}"/>
              </a:ext>
            </a:extLst>
          </p:cNvPr>
          <p:cNvCxnSpPr>
            <a:stCxn id="224" idx="3"/>
            <a:endCxn id="273" idx="2"/>
          </p:cNvCxnSpPr>
          <p:nvPr/>
        </p:nvCxnSpPr>
        <p:spPr>
          <a:xfrm flipV="1">
            <a:off x="-265472" y="3290262"/>
            <a:ext cx="5690029" cy="819642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接箭头连接符 50">
            <a:extLst>
              <a:ext uri="{FF2B5EF4-FFF2-40B4-BE49-F238E27FC236}">
                <a16:creationId xmlns:a16="http://schemas.microsoft.com/office/drawing/2014/main" id="{4B87D429-23B5-4D6A-BA8A-097E08FC569B}"/>
              </a:ext>
            </a:extLst>
          </p:cNvPr>
          <p:cNvCxnSpPr>
            <a:stCxn id="224" idx="3"/>
            <a:endCxn id="281" idx="2"/>
          </p:cNvCxnSpPr>
          <p:nvPr/>
        </p:nvCxnSpPr>
        <p:spPr>
          <a:xfrm flipV="1">
            <a:off x="-265472" y="3259484"/>
            <a:ext cx="8289407" cy="850420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接箭头连接符 52">
            <a:extLst>
              <a:ext uri="{FF2B5EF4-FFF2-40B4-BE49-F238E27FC236}">
                <a16:creationId xmlns:a16="http://schemas.microsoft.com/office/drawing/2014/main" id="{460E25E5-CAD1-420D-9833-61D3007E240F}"/>
              </a:ext>
            </a:extLst>
          </p:cNvPr>
          <p:cNvCxnSpPr>
            <a:stCxn id="224" idx="3"/>
            <a:endCxn id="285" idx="2"/>
          </p:cNvCxnSpPr>
          <p:nvPr/>
        </p:nvCxnSpPr>
        <p:spPr>
          <a:xfrm flipV="1">
            <a:off x="-265472" y="3246385"/>
            <a:ext cx="10238779" cy="863519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直接箭头连接符 54">
            <a:extLst>
              <a:ext uri="{FF2B5EF4-FFF2-40B4-BE49-F238E27FC236}">
                <a16:creationId xmlns:a16="http://schemas.microsoft.com/office/drawing/2014/main" id="{FA940AF1-4BC5-4ACF-B1C7-721BB6426AAE}"/>
              </a:ext>
            </a:extLst>
          </p:cNvPr>
          <p:cNvCxnSpPr>
            <a:stCxn id="228" idx="3"/>
            <a:endCxn id="225" idx="2"/>
          </p:cNvCxnSpPr>
          <p:nvPr/>
        </p:nvCxnSpPr>
        <p:spPr>
          <a:xfrm flipH="1" flipV="1">
            <a:off x="-265472" y="3259486"/>
            <a:ext cx="1890749" cy="850417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直接箭头连接符 56">
            <a:extLst>
              <a:ext uri="{FF2B5EF4-FFF2-40B4-BE49-F238E27FC236}">
                <a16:creationId xmlns:a16="http://schemas.microsoft.com/office/drawing/2014/main" id="{1E4674A6-AF98-48EC-BFEE-66FE5FEDCFB3}"/>
              </a:ext>
            </a:extLst>
          </p:cNvPr>
          <p:cNvCxnSpPr>
            <a:stCxn id="228" idx="3"/>
            <a:endCxn id="233" idx="2"/>
          </p:cNvCxnSpPr>
          <p:nvPr/>
        </p:nvCxnSpPr>
        <p:spPr>
          <a:xfrm flipV="1">
            <a:off x="1625277" y="3259485"/>
            <a:ext cx="1849908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接箭头连接符 58">
            <a:extLst>
              <a:ext uri="{FF2B5EF4-FFF2-40B4-BE49-F238E27FC236}">
                <a16:creationId xmlns:a16="http://schemas.microsoft.com/office/drawing/2014/main" id="{4823FCC9-B27F-49BD-B991-8C937A33A876}"/>
              </a:ext>
            </a:extLst>
          </p:cNvPr>
          <p:cNvCxnSpPr>
            <a:stCxn id="228" idx="3"/>
            <a:endCxn id="273" idx="2"/>
          </p:cNvCxnSpPr>
          <p:nvPr/>
        </p:nvCxnSpPr>
        <p:spPr>
          <a:xfrm flipV="1">
            <a:off x="1625277" y="3290262"/>
            <a:ext cx="3799280" cy="819641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接箭头连接符 60">
            <a:extLst>
              <a:ext uri="{FF2B5EF4-FFF2-40B4-BE49-F238E27FC236}">
                <a16:creationId xmlns:a16="http://schemas.microsoft.com/office/drawing/2014/main" id="{5B003630-EC07-4EF4-9036-0A053BA62C93}"/>
              </a:ext>
            </a:extLst>
          </p:cNvPr>
          <p:cNvCxnSpPr>
            <a:stCxn id="228" idx="3"/>
            <a:endCxn id="281" idx="2"/>
          </p:cNvCxnSpPr>
          <p:nvPr/>
        </p:nvCxnSpPr>
        <p:spPr>
          <a:xfrm flipV="1">
            <a:off x="1625277" y="3259484"/>
            <a:ext cx="6398658" cy="850419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接箭头连接符 62">
            <a:extLst>
              <a:ext uri="{FF2B5EF4-FFF2-40B4-BE49-F238E27FC236}">
                <a16:creationId xmlns:a16="http://schemas.microsoft.com/office/drawing/2014/main" id="{FAD88047-FADA-4572-A506-C286E24473E6}"/>
              </a:ext>
            </a:extLst>
          </p:cNvPr>
          <p:cNvCxnSpPr>
            <a:stCxn id="228" idx="3"/>
            <a:endCxn id="285" idx="2"/>
          </p:cNvCxnSpPr>
          <p:nvPr/>
        </p:nvCxnSpPr>
        <p:spPr>
          <a:xfrm flipV="1">
            <a:off x="1625277" y="3246385"/>
            <a:ext cx="8348030" cy="8635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直接箭头连接符 64">
            <a:extLst>
              <a:ext uri="{FF2B5EF4-FFF2-40B4-BE49-F238E27FC236}">
                <a16:creationId xmlns:a16="http://schemas.microsoft.com/office/drawing/2014/main" id="{142B7CC3-C08F-451D-9ADD-3E9D580460A0}"/>
              </a:ext>
            </a:extLst>
          </p:cNvPr>
          <p:cNvCxnSpPr>
            <a:cxnSpLocks/>
            <a:stCxn id="232" idx="3"/>
            <a:endCxn id="229" idx="2"/>
          </p:cNvCxnSpPr>
          <p:nvPr/>
        </p:nvCxnSpPr>
        <p:spPr>
          <a:xfrm flipH="1" flipV="1">
            <a:off x="1625277" y="3259485"/>
            <a:ext cx="1849908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直接箭头连接符 66">
            <a:extLst>
              <a:ext uri="{FF2B5EF4-FFF2-40B4-BE49-F238E27FC236}">
                <a16:creationId xmlns:a16="http://schemas.microsoft.com/office/drawing/2014/main" id="{FB05D427-B181-4689-8AC8-5C4B063D8ACF}"/>
              </a:ext>
            </a:extLst>
          </p:cNvPr>
          <p:cNvCxnSpPr>
            <a:cxnSpLocks/>
            <a:stCxn id="232" idx="3"/>
            <a:endCxn id="225" idx="2"/>
          </p:cNvCxnSpPr>
          <p:nvPr/>
        </p:nvCxnSpPr>
        <p:spPr>
          <a:xfrm flipH="1" flipV="1">
            <a:off x="-265472" y="3259486"/>
            <a:ext cx="3740657" cy="850417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接箭头连接符 69">
            <a:extLst>
              <a:ext uri="{FF2B5EF4-FFF2-40B4-BE49-F238E27FC236}">
                <a16:creationId xmlns:a16="http://schemas.microsoft.com/office/drawing/2014/main" id="{1AE4296F-16DA-400A-A605-8512949218F3}"/>
              </a:ext>
            </a:extLst>
          </p:cNvPr>
          <p:cNvCxnSpPr>
            <a:stCxn id="232" idx="3"/>
            <a:endCxn id="273" idx="2"/>
          </p:cNvCxnSpPr>
          <p:nvPr/>
        </p:nvCxnSpPr>
        <p:spPr>
          <a:xfrm flipV="1">
            <a:off x="3475185" y="3290262"/>
            <a:ext cx="1949372" cy="819641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接箭头连接符 71">
            <a:extLst>
              <a:ext uri="{FF2B5EF4-FFF2-40B4-BE49-F238E27FC236}">
                <a16:creationId xmlns:a16="http://schemas.microsoft.com/office/drawing/2014/main" id="{C08F641E-E120-486F-B969-5B6FF535A2F4}"/>
              </a:ext>
            </a:extLst>
          </p:cNvPr>
          <p:cNvCxnSpPr>
            <a:stCxn id="232" idx="3"/>
            <a:endCxn id="281" idx="2"/>
          </p:cNvCxnSpPr>
          <p:nvPr/>
        </p:nvCxnSpPr>
        <p:spPr>
          <a:xfrm flipV="1">
            <a:off x="3475185" y="3259484"/>
            <a:ext cx="4548750" cy="850419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直接箭头连接符 73">
            <a:extLst>
              <a:ext uri="{FF2B5EF4-FFF2-40B4-BE49-F238E27FC236}">
                <a16:creationId xmlns:a16="http://schemas.microsoft.com/office/drawing/2014/main" id="{B47B0531-C3EB-4F58-B78C-F88EAF566124}"/>
              </a:ext>
            </a:extLst>
          </p:cNvPr>
          <p:cNvCxnSpPr>
            <a:stCxn id="232" idx="3"/>
            <a:endCxn id="285" idx="2"/>
          </p:cNvCxnSpPr>
          <p:nvPr/>
        </p:nvCxnSpPr>
        <p:spPr>
          <a:xfrm flipV="1">
            <a:off x="3475185" y="3246385"/>
            <a:ext cx="6498122" cy="8635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直接箭头连接符 75">
            <a:extLst>
              <a:ext uri="{FF2B5EF4-FFF2-40B4-BE49-F238E27FC236}">
                <a16:creationId xmlns:a16="http://schemas.microsoft.com/office/drawing/2014/main" id="{8E1E4909-0E68-4532-9CD4-B39E30B53611}"/>
              </a:ext>
            </a:extLst>
          </p:cNvPr>
          <p:cNvCxnSpPr>
            <a:stCxn id="236" idx="3"/>
            <a:endCxn id="225" idx="2"/>
          </p:cNvCxnSpPr>
          <p:nvPr/>
        </p:nvCxnSpPr>
        <p:spPr>
          <a:xfrm flipH="1" flipV="1">
            <a:off x="-265472" y="3259486"/>
            <a:ext cx="5690029" cy="881194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接箭头连接符 77">
            <a:extLst>
              <a:ext uri="{FF2B5EF4-FFF2-40B4-BE49-F238E27FC236}">
                <a16:creationId xmlns:a16="http://schemas.microsoft.com/office/drawing/2014/main" id="{1E4CC5F9-2660-4B5E-9CC4-81D7D0CAFBF1}"/>
              </a:ext>
            </a:extLst>
          </p:cNvPr>
          <p:cNvCxnSpPr>
            <a:cxnSpLocks/>
            <a:stCxn id="236" idx="3"/>
            <a:endCxn id="229" idx="2"/>
          </p:cNvCxnSpPr>
          <p:nvPr/>
        </p:nvCxnSpPr>
        <p:spPr>
          <a:xfrm flipH="1" flipV="1">
            <a:off x="1625277" y="3259485"/>
            <a:ext cx="3799280" cy="881195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接箭头连接符 81">
            <a:extLst>
              <a:ext uri="{FF2B5EF4-FFF2-40B4-BE49-F238E27FC236}">
                <a16:creationId xmlns:a16="http://schemas.microsoft.com/office/drawing/2014/main" id="{7EE6ABF4-4E5A-4270-BC98-502E574A52AE}"/>
              </a:ext>
            </a:extLst>
          </p:cNvPr>
          <p:cNvCxnSpPr>
            <a:stCxn id="236" idx="3"/>
            <a:endCxn id="233" idx="2"/>
          </p:cNvCxnSpPr>
          <p:nvPr/>
        </p:nvCxnSpPr>
        <p:spPr>
          <a:xfrm flipH="1" flipV="1">
            <a:off x="3475185" y="3259485"/>
            <a:ext cx="1949372" cy="881195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直接箭头连接符 83">
            <a:extLst>
              <a:ext uri="{FF2B5EF4-FFF2-40B4-BE49-F238E27FC236}">
                <a16:creationId xmlns:a16="http://schemas.microsoft.com/office/drawing/2014/main" id="{365B9588-C316-4BEE-ADE2-FEF079F4C3D1}"/>
              </a:ext>
            </a:extLst>
          </p:cNvPr>
          <p:cNvCxnSpPr>
            <a:stCxn id="236" idx="3"/>
            <a:endCxn id="281" idx="2"/>
          </p:cNvCxnSpPr>
          <p:nvPr/>
        </p:nvCxnSpPr>
        <p:spPr>
          <a:xfrm flipV="1">
            <a:off x="5424557" y="3259484"/>
            <a:ext cx="2599378" cy="881196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箭头连接符 85">
            <a:extLst>
              <a:ext uri="{FF2B5EF4-FFF2-40B4-BE49-F238E27FC236}">
                <a16:creationId xmlns:a16="http://schemas.microsoft.com/office/drawing/2014/main" id="{D945A5F1-CCBA-42E4-BAB1-3ED005EE5D94}"/>
              </a:ext>
            </a:extLst>
          </p:cNvPr>
          <p:cNvCxnSpPr>
            <a:stCxn id="236" idx="3"/>
            <a:endCxn id="285" idx="2"/>
          </p:cNvCxnSpPr>
          <p:nvPr/>
        </p:nvCxnSpPr>
        <p:spPr>
          <a:xfrm flipV="1">
            <a:off x="5424557" y="3246385"/>
            <a:ext cx="4548750" cy="894295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接箭头连接符 87">
            <a:extLst>
              <a:ext uri="{FF2B5EF4-FFF2-40B4-BE49-F238E27FC236}">
                <a16:creationId xmlns:a16="http://schemas.microsoft.com/office/drawing/2014/main" id="{83339854-7703-4C1D-932A-C26E9F9AC6C2}"/>
              </a:ext>
            </a:extLst>
          </p:cNvPr>
          <p:cNvCxnSpPr>
            <a:stCxn id="280" idx="3"/>
            <a:endCxn id="225" idx="2"/>
          </p:cNvCxnSpPr>
          <p:nvPr/>
        </p:nvCxnSpPr>
        <p:spPr>
          <a:xfrm flipH="1" flipV="1">
            <a:off x="-265472" y="3259486"/>
            <a:ext cx="8289407" cy="850416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接箭头连接符 89">
            <a:extLst>
              <a:ext uri="{FF2B5EF4-FFF2-40B4-BE49-F238E27FC236}">
                <a16:creationId xmlns:a16="http://schemas.microsoft.com/office/drawing/2014/main" id="{6686522F-D7BD-4BDD-B28D-F79D75B2638F}"/>
              </a:ext>
            </a:extLst>
          </p:cNvPr>
          <p:cNvCxnSpPr>
            <a:stCxn id="280" idx="3"/>
            <a:endCxn id="229" idx="2"/>
          </p:cNvCxnSpPr>
          <p:nvPr/>
        </p:nvCxnSpPr>
        <p:spPr>
          <a:xfrm flipH="1" flipV="1">
            <a:off x="1625277" y="3259485"/>
            <a:ext cx="6398658" cy="850417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接箭头连接符 91">
            <a:extLst>
              <a:ext uri="{FF2B5EF4-FFF2-40B4-BE49-F238E27FC236}">
                <a16:creationId xmlns:a16="http://schemas.microsoft.com/office/drawing/2014/main" id="{2B097AB4-18DA-46CC-A1A8-AA85AA726367}"/>
              </a:ext>
            </a:extLst>
          </p:cNvPr>
          <p:cNvCxnSpPr>
            <a:stCxn id="280" idx="3"/>
            <a:endCxn id="233" idx="2"/>
          </p:cNvCxnSpPr>
          <p:nvPr/>
        </p:nvCxnSpPr>
        <p:spPr>
          <a:xfrm flipH="1" flipV="1">
            <a:off x="3475185" y="3259485"/>
            <a:ext cx="4548750" cy="850417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接箭头连接符 93">
            <a:extLst>
              <a:ext uri="{FF2B5EF4-FFF2-40B4-BE49-F238E27FC236}">
                <a16:creationId xmlns:a16="http://schemas.microsoft.com/office/drawing/2014/main" id="{52020B0C-1A8E-493F-90CB-9386F2C756BE}"/>
              </a:ext>
            </a:extLst>
          </p:cNvPr>
          <p:cNvCxnSpPr>
            <a:stCxn id="280" idx="3"/>
            <a:endCxn id="273" idx="2"/>
          </p:cNvCxnSpPr>
          <p:nvPr/>
        </p:nvCxnSpPr>
        <p:spPr>
          <a:xfrm flipH="1" flipV="1">
            <a:off x="5424557" y="3290262"/>
            <a:ext cx="2599378" cy="819640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接箭头连接符 95">
            <a:extLst>
              <a:ext uri="{FF2B5EF4-FFF2-40B4-BE49-F238E27FC236}">
                <a16:creationId xmlns:a16="http://schemas.microsoft.com/office/drawing/2014/main" id="{5CBAC2AF-0926-4DC7-BD23-D81FA37C7E78}"/>
              </a:ext>
            </a:extLst>
          </p:cNvPr>
          <p:cNvCxnSpPr>
            <a:stCxn id="280" idx="3"/>
            <a:endCxn id="285" idx="2"/>
          </p:cNvCxnSpPr>
          <p:nvPr/>
        </p:nvCxnSpPr>
        <p:spPr>
          <a:xfrm flipV="1">
            <a:off x="8023935" y="3246385"/>
            <a:ext cx="1949372" cy="863517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直接箭头连接符 97">
            <a:extLst>
              <a:ext uri="{FF2B5EF4-FFF2-40B4-BE49-F238E27FC236}">
                <a16:creationId xmlns:a16="http://schemas.microsoft.com/office/drawing/2014/main" id="{829E8C97-4F94-430C-9559-D64F5C63C9AC}"/>
              </a:ext>
            </a:extLst>
          </p:cNvPr>
          <p:cNvCxnSpPr>
            <a:stCxn id="284" idx="3"/>
            <a:endCxn id="281" idx="2"/>
          </p:cNvCxnSpPr>
          <p:nvPr/>
        </p:nvCxnSpPr>
        <p:spPr>
          <a:xfrm flipH="1" flipV="1">
            <a:off x="8023935" y="3259484"/>
            <a:ext cx="1949372" cy="837319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直接箭头连接符 99">
            <a:extLst>
              <a:ext uri="{FF2B5EF4-FFF2-40B4-BE49-F238E27FC236}">
                <a16:creationId xmlns:a16="http://schemas.microsoft.com/office/drawing/2014/main" id="{3993A028-E0D2-4F03-A41B-F5243E0A98FD}"/>
              </a:ext>
            </a:extLst>
          </p:cNvPr>
          <p:cNvCxnSpPr>
            <a:stCxn id="284" idx="3"/>
            <a:endCxn id="273" idx="2"/>
          </p:cNvCxnSpPr>
          <p:nvPr/>
        </p:nvCxnSpPr>
        <p:spPr>
          <a:xfrm flipH="1" flipV="1">
            <a:off x="5424557" y="3290262"/>
            <a:ext cx="4548750" cy="806541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直接箭头连接符 101">
            <a:extLst>
              <a:ext uri="{FF2B5EF4-FFF2-40B4-BE49-F238E27FC236}">
                <a16:creationId xmlns:a16="http://schemas.microsoft.com/office/drawing/2014/main" id="{76F64A40-EE01-4D36-B1DB-D388D4252D01}"/>
              </a:ext>
            </a:extLst>
          </p:cNvPr>
          <p:cNvCxnSpPr>
            <a:stCxn id="284" idx="3"/>
            <a:endCxn id="233" idx="2"/>
          </p:cNvCxnSpPr>
          <p:nvPr/>
        </p:nvCxnSpPr>
        <p:spPr>
          <a:xfrm flipH="1" flipV="1">
            <a:off x="3475185" y="3259485"/>
            <a:ext cx="6498122" cy="8373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直接箭头连接符 103">
            <a:extLst>
              <a:ext uri="{FF2B5EF4-FFF2-40B4-BE49-F238E27FC236}">
                <a16:creationId xmlns:a16="http://schemas.microsoft.com/office/drawing/2014/main" id="{CC0A53FC-D36A-434D-BA51-1FE1DB04C08B}"/>
              </a:ext>
            </a:extLst>
          </p:cNvPr>
          <p:cNvCxnSpPr>
            <a:stCxn id="284" idx="3"/>
            <a:endCxn id="229" idx="2"/>
          </p:cNvCxnSpPr>
          <p:nvPr/>
        </p:nvCxnSpPr>
        <p:spPr>
          <a:xfrm flipH="1" flipV="1">
            <a:off x="1625277" y="3259485"/>
            <a:ext cx="8348030" cy="8373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直接箭头连接符 105">
            <a:extLst>
              <a:ext uri="{FF2B5EF4-FFF2-40B4-BE49-F238E27FC236}">
                <a16:creationId xmlns:a16="http://schemas.microsoft.com/office/drawing/2014/main" id="{B84B39C0-FE3C-4048-AABE-64D4B33E59C7}"/>
              </a:ext>
            </a:extLst>
          </p:cNvPr>
          <p:cNvCxnSpPr>
            <a:stCxn id="284" idx="3"/>
            <a:endCxn id="225" idx="2"/>
          </p:cNvCxnSpPr>
          <p:nvPr/>
        </p:nvCxnSpPr>
        <p:spPr>
          <a:xfrm flipH="1" flipV="1">
            <a:off x="-265472" y="3259486"/>
            <a:ext cx="10238779" cy="837317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6030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1A6EB7A-10D5-4ECC-A5D5-155A322CD9A9}"/>
              </a:ext>
            </a:extLst>
          </p:cNvPr>
          <p:cNvSpPr/>
          <p:nvPr/>
        </p:nvSpPr>
        <p:spPr>
          <a:xfrm>
            <a:off x="-1640979" y="-188814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48F30DFA-B9FC-4F88-B44F-9CAA13713575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-1967551" y="445668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D5BF873D-1361-4D65-837B-6804362BC0D0}"/>
              </a:ext>
            </a:extLst>
          </p:cNvPr>
          <p:cNvSpPr/>
          <p:nvPr/>
        </p:nvSpPr>
        <p:spPr>
          <a:xfrm>
            <a:off x="-1640979" y="1742622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3F136693-8C21-4D97-8CF1-838B523E9D5E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-1967551" y="2377104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C3A6A91F-DA0C-499B-8976-760C8023F8EE}"/>
              </a:ext>
            </a:extLst>
          </p:cNvPr>
          <p:cNvSpPr/>
          <p:nvPr/>
        </p:nvSpPr>
        <p:spPr>
          <a:xfrm>
            <a:off x="-1640979" y="3674058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D79654DF-65BE-48C7-ADA9-A593E0A15562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-1967551" y="4308540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CAFB8A63-3D09-4D49-B517-50A5C5D2B1C4}"/>
              </a:ext>
            </a:extLst>
          </p:cNvPr>
          <p:cNvSpPr/>
          <p:nvPr/>
        </p:nvSpPr>
        <p:spPr>
          <a:xfrm>
            <a:off x="-1640979" y="5605494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7C2885A-D342-4F05-9FDE-BD652BC8D139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-1967551" y="6239976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114121BD-A6AC-4CCF-A9BA-EEC9E5DFCDDF}"/>
              </a:ext>
            </a:extLst>
          </p:cNvPr>
          <p:cNvCxnSpPr>
            <a:stCxn id="4" idx="3"/>
          </p:cNvCxnSpPr>
          <p:nvPr/>
        </p:nvCxnSpPr>
        <p:spPr>
          <a:xfrm flipV="1">
            <a:off x="-1473028" y="445667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775FED78-4A63-43F8-B06A-F5F428D5D8CC}"/>
              </a:ext>
            </a:extLst>
          </p:cNvPr>
          <p:cNvCxnSpPr/>
          <p:nvPr/>
        </p:nvCxnSpPr>
        <p:spPr>
          <a:xfrm flipV="1">
            <a:off x="-1473028" y="2377103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3FDA23ED-094C-4F07-BB18-E5F792444D1A}"/>
              </a:ext>
            </a:extLst>
          </p:cNvPr>
          <p:cNvCxnSpPr/>
          <p:nvPr/>
        </p:nvCxnSpPr>
        <p:spPr>
          <a:xfrm flipV="1">
            <a:off x="-1473028" y="4308538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47202E10-B3D5-40D0-9785-EFAA471724CF}"/>
              </a:ext>
            </a:extLst>
          </p:cNvPr>
          <p:cNvCxnSpPr/>
          <p:nvPr/>
        </p:nvCxnSpPr>
        <p:spPr>
          <a:xfrm flipV="1">
            <a:off x="-1473028" y="6267447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99B85C0C-FF36-424D-8947-9BDAE292148E}"/>
              </a:ext>
            </a:extLst>
          </p:cNvPr>
          <p:cNvCxnSpPr/>
          <p:nvPr/>
        </p:nvCxnSpPr>
        <p:spPr>
          <a:xfrm>
            <a:off x="-1150093" y="445667"/>
            <a:ext cx="0" cy="57943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>
            <a:extLst>
              <a:ext uri="{FF2B5EF4-FFF2-40B4-BE49-F238E27FC236}">
                <a16:creationId xmlns:a16="http://schemas.microsoft.com/office/drawing/2014/main" id="{7C2DA799-0EE7-4462-A71C-465F6558A0B6}"/>
              </a:ext>
            </a:extLst>
          </p:cNvPr>
          <p:cNvSpPr/>
          <p:nvPr/>
        </p:nvSpPr>
        <p:spPr>
          <a:xfrm>
            <a:off x="-834008" y="2575643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3FB00225-85D5-41E7-A9A7-C39ACD5703D5}"/>
              </a:ext>
            </a:extLst>
          </p:cNvPr>
          <p:cNvSpPr/>
          <p:nvPr/>
        </p:nvSpPr>
        <p:spPr>
          <a:xfrm>
            <a:off x="-742223" y="2672057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AE49B4DD-A590-4BD8-828C-89EDB0C46759}"/>
              </a:ext>
            </a:extLst>
          </p:cNvPr>
          <p:cNvSpPr/>
          <p:nvPr/>
        </p:nvSpPr>
        <p:spPr>
          <a:xfrm>
            <a:off x="-452040" y="2672057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B3AF4E21-6B46-4536-9BBC-412587B23300}"/>
              </a:ext>
            </a:extLst>
          </p:cNvPr>
          <p:cNvSpPr/>
          <p:nvPr/>
        </p:nvSpPr>
        <p:spPr>
          <a:xfrm>
            <a:off x="-169883" y="2672057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4A5E8DB4-5BFC-4D97-A804-4E8B9BB3284C}"/>
              </a:ext>
            </a:extLst>
          </p:cNvPr>
          <p:cNvSpPr/>
          <p:nvPr/>
        </p:nvSpPr>
        <p:spPr>
          <a:xfrm>
            <a:off x="120300" y="2672057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E54B16A1-F24B-4D74-A54A-8B1AF8C92108}"/>
              </a:ext>
            </a:extLst>
          </p:cNvPr>
          <p:cNvCxnSpPr/>
          <p:nvPr/>
        </p:nvCxnSpPr>
        <p:spPr>
          <a:xfrm>
            <a:off x="-1160580" y="3356557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029AA9B6-FF55-4F7D-958F-BF47D4D18CE8}"/>
              </a:ext>
            </a:extLst>
          </p:cNvPr>
          <p:cNvSpPr/>
          <p:nvPr/>
        </p:nvSpPr>
        <p:spPr>
          <a:xfrm>
            <a:off x="1766009" y="-836258"/>
            <a:ext cx="1981200" cy="2302460"/>
          </a:xfrm>
          <a:prstGeom prst="round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Attention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A036EAD1-E9AA-415F-B2B4-56B777963BFC}"/>
              </a:ext>
            </a:extLst>
          </p:cNvPr>
          <p:cNvSpPr/>
          <p:nvPr/>
        </p:nvSpPr>
        <p:spPr>
          <a:xfrm>
            <a:off x="1777666" y="2205327"/>
            <a:ext cx="1981200" cy="2302460"/>
          </a:xfrm>
          <a:prstGeom prst="roundRect">
            <a:avLst/>
          </a:prstGeom>
          <a:solidFill>
            <a:srgbClr val="EEE7EE"/>
          </a:solidFill>
          <a:ln w="25400">
            <a:solidFill>
              <a:srgbClr val="CD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Interface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Attention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029AA9B6-FF55-4F7D-958F-BF47D4D18CE8}"/>
              </a:ext>
            </a:extLst>
          </p:cNvPr>
          <p:cNvSpPr/>
          <p:nvPr/>
        </p:nvSpPr>
        <p:spPr>
          <a:xfrm>
            <a:off x="1766009" y="5329074"/>
            <a:ext cx="1981200" cy="230246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solidFill>
                  <a:schemeClr val="tx1"/>
                </a:solidFill>
              </a:rPr>
              <a:t>Slot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Attention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9E941821-95E5-4390-92B4-D75E05386436}"/>
              </a:ext>
            </a:extLst>
          </p:cNvPr>
          <p:cNvCxnSpPr/>
          <p:nvPr/>
        </p:nvCxnSpPr>
        <p:spPr>
          <a:xfrm>
            <a:off x="970807" y="-97843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B83ABEA5-C213-40F3-862D-DA1E6907248A}"/>
              </a:ext>
            </a:extLst>
          </p:cNvPr>
          <p:cNvCxnSpPr/>
          <p:nvPr/>
        </p:nvCxnSpPr>
        <p:spPr>
          <a:xfrm>
            <a:off x="970807" y="706925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C007E5DA-40EF-43D9-810C-681E608889B3}"/>
              </a:ext>
            </a:extLst>
          </p:cNvPr>
          <p:cNvCxnSpPr>
            <a:cxnSpLocks/>
          </p:cNvCxnSpPr>
          <p:nvPr/>
        </p:nvCxnSpPr>
        <p:spPr>
          <a:xfrm>
            <a:off x="1262907" y="3106779"/>
            <a:ext cx="5147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2C085CE3-B411-4537-BED1-8F0C4A1CADC2}"/>
              </a:ext>
            </a:extLst>
          </p:cNvPr>
          <p:cNvCxnSpPr/>
          <p:nvPr/>
        </p:nvCxnSpPr>
        <p:spPr>
          <a:xfrm>
            <a:off x="970807" y="3704126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82B54281-EDEC-48CE-9227-843D12501F06}"/>
              </a:ext>
            </a:extLst>
          </p:cNvPr>
          <p:cNvCxnSpPr/>
          <p:nvPr/>
        </p:nvCxnSpPr>
        <p:spPr>
          <a:xfrm>
            <a:off x="970807" y="6104425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FC86BD46-18B4-4382-AF0F-DAE6AD470F5A}"/>
              </a:ext>
            </a:extLst>
          </p:cNvPr>
          <p:cNvCxnSpPr/>
          <p:nvPr/>
        </p:nvCxnSpPr>
        <p:spPr>
          <a:xfrm>
            <a:off x="959150" y="6760157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BFD73B73-869D-4436-9FD4-481A1408490D}"/>
              </a:ext>
            </a:extLst>
          </p:cNvPr>
          <p:cNvCxnSpPr/>
          <p:nvPr/>
        </p:nvCxnSpPr>
        <p:spPr>
          <a:xfrm>
            <a:off x="970807" y="706925"/>
            <a:ext cx="0" cy="53975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6D405F28-1D09-49A7-BC19-3817931C4182}"/>
              </a:ext>
            </a:extLst>
          </p:cNvPr>
          <p:cNvCxnSpPr>
            <a:cxnSpLocks/>
            <a:stCxn id="50" idx="3"/>
          </p:cNvCxnSpPr>
          <p:nvPr/>
        </p:nvCxnSpPr>
        <p:spPr>
          <a:xfrm>
            <a:off x="402550" y="3314315"/>
            <a:ext cx="556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8B36CA69-BF81-4674-9830-ED08F7FDABE7}"/>
                  </a:ext>
                </a:extLst>
              </p:cNvPr>
              <p:cNvSpPr txBox="1"/>
              <p:nvPr/>
            </p:nvSpPr>
            <p:spPr>
              <a:xfrm>
                <a:off x="1089529" y="-584031"/>
                <a:ext cx="546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8B36CA69-BF81-4674-9830-ED08F7FDAB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529" y="-584031"/>
                <a:ext cx="546100" cy="369332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3AC72051-53A1-420B-8973-922B8A4C8C04}"/>
                  </a:ext>
                </a:extLst>
              </p:cNvPr>
              <p:cNvSpPr txBox="1"/>
              <p:nvPr/>
            </p:nvSpPr>
            <p:spPr>
              <a:xfrm>
                <a:off x="1100419" y="6278552"/>
                <a:ext cx="546100" cy="3702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3AC72051-53A1-420B-8973-922B8A4C8C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419" y="6278552"/>
                <a:ext cx="546100" cy="370230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7E843CA1-364E-4B83-85EE-3308981E4364}"/>
                  </a:ext>
                </a:extLst>
              </p:cNvPr>
              <p:cNvSpPr txBox="1"/>
              <p:nvPr/>
            </p:nvSpPr>
            <p:spPr>
              <a:xfrm>
                <a:off x="1251659" y="2617021"/>
                <a:ext cx="546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7E843CA1-364E-4B83-85EE-3308981E43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1659" y="2617021"/>
                <a:ext cx="546100" cy="369332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矩形 81">
            <a:extLst>
              <a:ext uri="{FF2B5EF4-FFF2-40B4-BE49-F238E27FC236}">
                <a16:creationId xmlns:a16="http://schemas.microsoft.com/office/drawing/2014/main" id="{47ED4E36-A9A5-4A77-8700-ED8CC51E248C}"/>
              </a:ext>
            </a:extLst>
          </p:cNvPr>
          <p:cNvSpPr/>
          <p:nvPr/>
        </p:nvSpPr>
        <p:spPr>
          <a:xfrm>
            <a:off x="4514233" y="2569939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9C8EB9B3-8710-4A34-9999-E0AC53E63B50}"/>
              </a:ext>
            </a:extLst>
          </p:cNvPr>
          <p:cNvSpPr/>
          <p:nvPr/>
        </p:nvSpPr>
        <p:spPr>
          <a:xfrm>
            <a:off x="4606018" y="266635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9FE51B86-B217-48BF-B4AE-E34359949AA9}"/>
              </a:ext>
            </a:extLst>
          </p:cNvPr>
          <p:cNvSpPr/>
          <p:nvPr/>
        </p:nvSpPr>
        <p:spPr>
          <a:xfrm>
            <a:off x="4896201" y="266635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6DF1D21D-A029-4E8C-AAD4-24ABC1087580}"/>
              </a:ext>
            </a:extLst>
          </p:cNvPr>
          <p:cNvSpPr/>
          <p:nvPr/>
        </p:nvSpPr>
        <p:spPr>
          <a:xfrm>
            <a:off x="5178358" y="266635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DE868AC7-BC8F-44E4-BCCF-4C7C377B5DF6}"/>
              </a:ext>
            </a:extLst>
          </p:cNvPr>
          <p:cNvSpPr/>
          <p:nvPr/>
        </p:nvSpPr>
        <p:spPr>
          <a:xfrm>
            <a:off x="5468541" y="266635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A949685D-CCB6-49E6-8CF0-9B3065090048}"/>
              </a:ext>
            </a:extLst>
          </p:cNvPr>
          <p:cNvCxnSpPr>
            <a:stCxn id="64" idx="3"/>
          </p:cNvCxnSpPr>
          <p:nvPr/>
        </p:nvCxnSpPr>
        <p:spPr>
          <a:xfrm>
            <a:off x="3758866" y="3356557"/>
            <a:ext cx="75536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>
            <a:extLst>
              <a:ext uri="{FF2B5EF4-FFF2-40B4-BE49-F238E27FC236}">
                <a16:creationId xmlns:a16="http://schemas.microsoft.com/office/drawing/2014/main" id="{63192304-BAA8-4719-8CED-B18E454A4176}"/>
              </a:ext>
            </a:extLst>
          </p:cNvPr>
          <p:cNvSpPr/>
          <p:nvPr/>
        </p:nvSpPr>
        <p:spPr>
          <a:xfrm>
            <a:off x="4506950" y="-530027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16885F31-C9CC-44DF-AD8D-1A36AB75E3EE}"/>
              </a:ext>
            </a:extLst>
          </p:cNvPr>
          <p:cNvSpPr/>
          <p:nvPr/>
        </p:nvSpPr>
        <p:spPr>
          <a:xfrm>
            <a:off x="4598735" y="-433613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B5178123-D8EF-47BC-9595-80DD2F3DBE68}"/>
              </a:ext>
            </a:extLst>
          </p:cNvPr>
          <p:cNvSpPr/>
          <p:nvPr/>
        </p:nvSpPr>
        <p:spPr>
          <a:xfrm>
            <a:off x="4888918" y="-433613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C818C7A4-78FD-44FB-BB8B-3C5853D894D5}"/>
              </a:ext>
            </a:extLst>
          </p:cNvPr>
          <p:cNvSpPr/>
          <p:nvPr/>
        </p:nvSpPr>
        <p:spPr>
          <a:xfrm>
            <a:off x="5171075" y="-433613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988722AD-36D7-4E0F-A3C7-64CE046FAF1E}"/>
              </a:ext>
            </a:extLst>
          </p:cNvPr>
          <p:cNvSpPr/>
          <p:nvPr/>
        </p:nvSpPr>
        <p:spPr>
          <a:xfrm>
            <a:off x="5461258" y="-433613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A17D5BCF-0904-4BFE-83B5-1E2983F843EC}"/>
              </a:ext>
            </a:extLst>
          </p:cNvPr>
          <p:cNvCxnSpPr/>
          <p:nvPr/>
        </p:nvCxnSpPr>
        <p:spPr>
          <a:xfrm>
            <a:off x="3751583" y="256591"/>
            <a:ext cx="75536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矩形 94">
            <a:extLst>
              <a:ext uri="{FF2B5EF4-FFF2-40B4-BE49-F238E27FC236}">
                <a16:creationId xmlns:a16="http://schemas.microsoft.com/office/drawing/2014/main" id="{7A2DEC78-B6D9-4A64-9AA3-0B995F88CA38}"/>
              </a:ext>
            </a:extLst>
          </p:cNvPr>
          <p:cNvSpPr/>
          <p:nvPr/>
        </p:nvSpPr>
        <p:spPr>
          <a:xfrm>
            <a:off x="4492077" y="5735994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EE0922C7-D135-403B-AD77-49595694A528}"/>
              </a:ext>
            </a:extLst>
          </p:cNvPr>
          <p:cNvSpPr/>
          <p:nvPr/>
        </p:nvSpPr>
        <p:spPr>
          <a:xfrm>
            <a:off x="4583862" y="5832408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6108C8BC-9797-4FFE-870A-EBB7F54E7368}"/>
              </a:ext>
            </a:extLst>
          </p:cNvPr>
          <p:cNvSpPr/>
          <p:nvPr/>
        </p:nvSpPr>
        <p:spPr>
          <a:xfrm>
            <a:off x="4874045" y="5832408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C7EA7777-BB55-4810-8C08-379E2328D521}"/>
              </a:ext>
            </a:extLst>
          </p:cNvPr>
          <p:cNvSpPr/>
          <p:nvPr/>
        </p:nvSpPr>
        <p:spPr>
          <a:xfrm>
            <a:off x="5156202" y="5832408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B6626A69-292E-4435-9BE5-AC0463518283}"/>
              </a:ext>
            </a:extLst>
          </p:cNvPr>
          <p:cNvSpPr/>
          <p:nvPr/>
        </p:nvSpPr>
        <p:spPr>
          <a:xfrm>
            <a:off x="5446385" y="5832408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CD2A92F4-92C9-41BC-94FD-DAC78154CF1A}"/>
              </a:ext>
            </a:extLst>
          </p:cNvPr>
          <p:cNvCxnSpPr/>
          <p:nvPr/>
        </p:nvCxnSpPr>
        <p:spPr>
          <a:xfrm>
            <a:off x="3736710" y="6522612"/>
            <a:ext cx="75536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EB4D00D4-2503-44C8-97C9-2050164D8B8A}"/>
              </a:ext>
            </a:extLst>
          </p:cNvPr>
          <p:cNvSpPr/>
          <p:nvPr/>
        </p:nvSpPr>
        <p:spPr>
          <a:xfrm>
            <a:off x="6063507" y="-474044"/>
            <a:ext cx="1079500" cy="1365377"/>
          </a:xfrm>
          <a:prstGeom prst="roundRect">
            <a:avLst/>
          </a:prstGeom>
          <a:noFill/>
          <a:ln w="25400">
            <a:solidFill>
              <a:srgbClr val="CACD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C3CEFFB9-1977-484B-BEAB-37668E16405C}"/>
              </a:ext>
            </a:extLst>
          </p:cNvPr>
          <p:cNvSpPr txBox="1"/>
          <p:nvPr/>
        </p:nvSpPr>
        <p:spPr>
          <a:xfrm>
            <a:off x="6190507" y="48213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Linear</a:t>
            </a:r>
            <a:endParaRPr lang="zh-CN" altLang="en-US" dirty="0"/>
          </a:p>
        </p:txBody>
      </p: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153F7654-1674-4AD4-939C-26BEF02386AD}"/>
              </a:ext>
            </a:extLst>
          </p:cNvPr>
          <p:cNvCxnSpPr>
            <a:stCxn id="89" idx="3"/>
            <a:endCxn id="101" idx="1"/>
          </p:cNvCxnSpPr>
          <p:nvPr/>
        </p:nvCxnSpPr>
        <p:spPr>
          <a:xfrm>
            <a:off x="5743508" y="208645"/>
            <a:ext cx="3199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A7AFE5E5-B416-4243-B24C-9C6EB3347DDB}"/>
              </a:ext>
            </a:extLst>
          </p:cNvPr>
          <p:cNvCxnSpPr>
            <a:cxnSpLocks/>
            <a:stCxn id="101" idx="3"/>
          </p:cNvCxnSpPr>
          <p:nvPr/>
        </p:nvCxnSpPr>
        <p:spPr>
          <a:xfrm>
            <a:off x="7143007" y="208645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文本框 111">
            <a:extLst>
              <a:ext uri="{FF2B5EF4-FFF2-40B4-BE49-F238E27FC236}">
                <a16:creationId xmlns:a16="http://schemas.microsoft.com/office/drawing/2014/main" id="{2BA37E6A-F4BF-406F-8EAA-A433915FFC95}"/>
              </a:ext>
            </a:extLst>
          </p:cNvPr>
          <p:cNvSpPr txBox="1"/>
          <p:nvPr/>
        </p:nvSpPr>
        <p:spPr>
          <a:xfrm>
            <a:off x="7587507" y="25761"/>
            <a:ext cx="317500" cy="36933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115" name="椭圆 114">
            <a:extLst>
              <a:ext uri="{FF2B5EF4-FFF2-40B4-BE49-F238E27FC236}">
                <a16:creationId xmlns:a16="http://schemas.microsoft.com/office/drawing/2014/main" id="{57C0FF14-2E21-4457-817B-19D617A590B7}"/>
              </a:ext>
            </a:extLst>
          </p:cNvPr>
          <p:cNvSpPr/>
          <p:nvPr/>
        </p:nvSpPr>
        <p:spPr>
          <a:xfrm>
            <a:off x="8171703" y="23978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AD8753D0-8DE9-415C-A1F7-14746198B49C}"/>
              </a:ext>
            </a:extLst>
          </p:cNvPr>
          <p:cNvCxnSpPr>
            <a:cxnSpLocks/>
            <a:stCxn id="112" idx="3"/>
            <a:endCxn id="115" idx="2"/>
          </p:cNvCxnSpPr>
          <p:nvPr/>
        </p:nvCxnSpPr>
        <p:spPr>
          <a:xfrm flipV="1">
            <a:off x="7905007" y="208644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文本框 120">
            <a:extLst>
              <a:ext uri="{FF2B5EF4-FFF2-40B4-BE49-F238E27FC236}">
                <a16:creationId xmlns:a16="http://schemas.microsoft.com/office/drawing/2014/main" id="{C70C9DB5-310A-4BCB-A8E0-2826FDD4B806}"/>
              </a:ext>
            </a:extLst>
          </p:cNvPr>
          <p:cNvSpPr txBox="1"/>
          <p:nvPr/>
        </p:nvSpPr>
        <p:spPr>
          <a:xfrm>
            <a:off x="8222507" y="-265014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80EF6E8C-C11E-4335-A768-78145F5A0103}"/>
              </a:ext>
            </a:extLst>
          </p:cNvPr>
          <p:cNvCxnSpPr>
            <a:cxnSpLocks/>
          </p:cNvCxnSpPr>
          <p:nvPr/>
        </p:nvCxnSpPr>
        <p:spPr>
          <a:xfrm>
            <a:off x="8562900" y="208644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矩形 128">
            <a:extLst>
              <a:ext uri="{FF2B5EF4-FFF2-40B4-BE49-F238E27FC236}">
                <a16:creationId xmlns:a16="http://schemas.microsoft.com/office/drawing/2014/main" id="{D74600C7-DABC-468E-B031-E997994833C6}"/>
              </a:ext>
            </a:extLst>
          </p:cNvPr>
          <p:cNvSpPr/>
          <p:nvPr/>
        </p:nvSpPr>
        <p:spPr>
          <a:xfrm>
            <a:off x="9021056" y="-344006"/>
            <a:ext cx="1242685" cy="112481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9BDE9200-7EE8-498A-8D11-5B4C3C1BFBDD}"/>
              </a:ext>
            </a:extLst>
          </p:cNvPr>
          <p:cNvSpPr/>
          <p:nvPr/>
        </p:nvSpPr>
        <p:spPr>
          <a:xfrm>
            <a:off x="9102650" y="-221511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74F73941-B22E-4BC4-A121-188F731BACB3}"/>
              </a:ext>
            </a:extLst>
          </p:cNvPr>
          <p:cNvSpPr/>
          <p:nvPr/>
        </p:nvSpPr>
        <p:spPr>
          <a:xfrm>
            <a:off x="9488746" y="-221512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AD6FA774-380D-4719-B7DF-9900D12C8CFB}"/>
              </a:ext>
            </a:extLst>
          </p:cNvPr>
          <p:cNvSpPr/>
          <p:nvPr/>
        </p:nvSpPr>
        <p:spPr>
          <a:xfrm>
            <a:off x="9874844" y="-221512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2B3E7B34-F1AB-4C8D-BD8A-372D77E8DA99}"/>
              </a:ext>
            </a:extLst>
          </p:cNvPr>
          <p:cNvSpPr/>
          <p:nvPr/>
        </p:nvSpPr>
        <p:spPr>
          <a:xfrm>
            <a:off x="9102650" y="23114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A829DEE6-9905-492E-BC46-602E5A8331E7}"/>
              </a:ext>
            </a:extLst>
          </p:cNvPr>
          <p:cNvSpPr/>
          <p:nvPr/>
        </p:nvSpPr>
        <p:spPr>
          <a:xfrm>
            <a:off x="9488746" y="23113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5E8D7537-61E0-4BB5-A91E-9D0CF85C0B51}"/>
              </a:ext>
            </a:extLst>
          </p:cNvPr>
          <p:cNvSpPr/>
          <p:nvPr/>
        </p:nvSpPr>
        <p:spPr>
          <a:xfrm>
            <a:off x="9874844" y="23113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A5AFA1E7-E800-4031-9539-65D34DA1CC49}"/>
              </a:ext>
            </a:extLst>
          </p:cNvPr>
          <p:cNvSpPr/>
          <p:nvPr/>
        </p:nvSpPr>
        <p:spPr>
          <a:xfrm>
            <a:off x="9102650" y="272177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5AE2A280-A464-4C94-B7B5-071F9F68A76D}"/>
              </a:ext>
            </a:extLst>
          </p:cNvPr>
          <p:cNvSpPr/>
          <p:nvPr/>
        </p:nvSpPr>
        <p:spPr>
          <a:xfrm>
            <a:off x="9488746" y="272176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550FEC7B-BCD1-4B81-86CC-164246C2C630}"/>
              </a:ext>
            </a:extLst>
          </p:cNvPr>
          <p:cNvSpPr/>
          <p:nvPr/>
        </p:nvSpPr>
        <p:spPr>
          <a:xfrm>
            <a:off x="9874844" y="272176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678819C3-5710-4BAC-85EE-06B4905C8703}"/>
              </a:ext>
            </a:extLst>
          </p:cNvPr>
          <p:cNvSpPr/>
          <p:nvPr/>
        </p:nvSpPr>
        <p:spPr>
          <a:xfrm>
            <a:off x="9102650" y="516802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96BCF493-928C-4F20-943A-851C47C2A612}"/>
              </a:ext>
            </a:extLst>
          </p:cNvPr>
          <p:cNvSpPr/>
          <p:nvPr/>
        </p:nvSpPr>
        <p:spPr>
          <a:xfrm>
            <a:off x="9488746" y="516801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609233E1-E239-40DF-A05E-66C3B6D954FE}"/>
              </a:ext>
            </a:extLst>
          </p:cNvPr>
          <p:cNvSpPr/>
          <p:nvPr/>
        </p:nvSpPr>
        <p:spPr>
          <a:xfrm>
            <a:off x="9874844" y="516801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0654616" y="-414046"/>
            <a:ext cx="461665" cy="126489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/>
              <a:t>Softmax</a:t>
            </a:r>
            <a:endParaRPr kumimoji="1" lang="zh-CN" altLang="en-US" dirty="0"/>
          </a:p>
        </p:txBody>
      </p:sp>
      <p:cxnSp>
        <p:nvCxnSpPr>
          <p:cNvPr id="105" name="直接箭头连接符 127">
            <a:extLst>
              <a:ext uri="{FF2B5EF4-FFF2-40B4-BE49-F238E27FC236}">
                <a16:creationId xmlns:a16="http://schemas.microsoft.com/office/drawing/2014/main" id="{80EF6E8C-C11E-4335-A768-78145F5A0103}"/>
              </a:ext>
            </a:extLst>
          </p:cNvPr>
          <p:cNvCxnSpPr>
            <a:cxnSpLocks/>
            <a:stCxn id="129" idx="3"/>
            <a:endCxn id="3" idx="1"/>
          </p:cNvCxnSpPr>
          <p:nvPr/>
        </p:nvCxnSpPr>
        <p:spPr>
          <a:xfrm>
            <a:off x="10263741" y="218401"/>
            <a:ext cx="3908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椭圆 105">
            <a:extLst>
              <a:ext uri="{FF2B5EF4-FFF2-40B4-BE49-F238E27FC236}">
                <a16:creationId xmlns:a16="http://schemas.microsoft.com/office/drawing/2014/main" id="{57C0FF14-2E21-4457-817B-19D617A590B7}"/>
              </a:ext>
            </a:extLst>
          </p:cNvPr>
          <p:cNvSpPr/>
          <p:nvPr/>
        </p:nvSpPr>
        <p:spPr>
          <a:xfrm>
            <a:off x="11410203" y="55993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7" name="直接箭头连接符 117">
            <a:extLst>
              <a:ext uri="{FF2B5EF4-FFF2-40B4-BE49-F238E27FC236}">
                <a16:creationId xmlns:a16="http://schemas.microsoft.com/office/drawing/2014/main" id="{AD8753D0-8DE9-415C-A1F7-14746198B49C}"/>
              </a:ext>
            </a:extLst>
          </p:cNvPr>
          <p:cNvCxnSpPr>
            <a:cxnSpLocks/>
          </p:cNvCxnSpPr>
          <p:nvPr/>
        </p:nvCxnSpPr>
        <p:spPr>
          <a:xfrm flipV="1">
            <a:off x="11143507" y="240659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本框 107">
            <a:extLst>
              <a:ext uri="{FF2B5EF4-FFF2-40B4-BE49-F238E27FC236}">
                <a16:creationId xmlns:a16="http://schemas.microsoft.com/office/drawing/2014/main" id="{C70C9DB5-310A-4BCB-A8E0-2826FDD4B806}"/>
              </a:ext>
            </a:extLst>
          </p:cNvPr>
          <p:cNvSpPr txBox="1"/>
          <p:nvPr/>
        </p:nvSpPr>
        <p:spPr>
          <a:xfrm>
            <a:off x="11461007" y="-232999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12" name="直线连接符 11"/>
          <p:cNvCxnSpPr>
            <a:stCxn id="101" idx="0"/>
          </p:cNvCxnSpPr>
          <p:nvPr/>
        </p:nvCxnSpPr>
        <p:spPr>
          <a:xfrm flipH="1" flipV="1">
            <a:off x="6601140" y="-836258"/>
            <a:ext cx="2117" cy="3622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/>
          <p:nvPr/>
        </p:nvCxnSpPr>
        <p:spPr>
          <a:xfrm flipV="1">
            <a:off x="11613407" y="-836258"/>
            <a:ext cx="0" cy="884471"/>
          </a:xfrm>
          <a:prstGeom prst="line">
            <a:avLst/>
          </a:prstGeom>
          <a:ln w="25400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/>
          <p:cNvCxnSpPr/>
          <p:nvPr/>
        </p:nvCxnSpPr>
        <p:spPr>
          <a:xfrm>
            <a:off x="6601140" y="-836258"/>
            <a:ext cx="50122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矩形: 圆角 100">
            <a:extLst>
              <a:ext uri="{FF2B5EF4-FFF2-40B4-BE49-F238E27FC236}">
                <a16:creationId xmlns:a16="http://schemas.microsoft.com/office/drawing/2014/main" id="{EB4D00D4-2503-44C8-97C9-2050164D8B8A}"/>
              </a:ext>
            </a:extLst>
          </p:cNvPr>
          <p:cNvSpPr/>
          <p:nvPr/>
        </p:nvSpPr>
        <p:spPr>
          <a:xfrm>
            <a:off x="6063507" y="2650887"/>
            <a:ext cx="1079500" cy="1365377"/>
          </a:xfrm>
          <a:prstGeom prst="roundRect">
            <a:avLst/>
          </a:prstGeom>
          <a:noFill/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文本框 159">
            <a:extLst>
              <a:ext uri="{FF2B5EF4-FFF2-40B4-BE49-F238E27FC236}">
                <a16:creationId xmlns:a16="http://schemas.microsoft.com/office/drawing/2014/main" id="{C3CEFFB9-1977-484B-BEAB-37668E16405C}"/>
              </a:ext>
            </a:extLst>
          </p:cNvPr>
          <p:cNvSpPr txBox="1"/>
          <p:nvPr/>
        </p:nvSpPr>
        <p:spPr>
          <a:xfrm>
            <a:off x="6190507" y="3173144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Linear</a:t>
            </a:r>
            <a:endParaRPr lang="zh-CN" altLang="en-US" dirty="0"/>
          </a:p>
        </p:txBody>
      </p:sp>
      <p:cxnSp>
        <p:nvCxnSpPr>
          <p:cNvPr id="161" name="直接箭头连接符 103">
            <a:extLst>
              <a:ext uri="{FF2B5EF4-FFF2-40B4-BE49-F238E27FC236}">
                <a16:creationId xmlns:a16="http://schemas.microsoft.com/office/drawing/2014/main" id="{153F7654-1674-4AD4-939C-26BEF02386AD}"/>
              </a:ext>
            </a:extLst>
          </p:cNvPr>
          <p:cNvCxnSpPr/>
          <p:nvPr/>
        </p:nvCxnSpPr>
        <p:spPr>
          <a:xfrm>
            <a:off x="5743508" y="3333576"/>
            <a:ext cx="3199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箭头连接符 108">
            <a:extLst>
              <a:ext uri="{FF2B5EF4-FFF2-40B4-BE49-F238E27FC236}">
                <a16:creationId xmlns:a16="http://schemas.microsoft.com/office/drawing/2014/main" id="{A7AFE5E5-B416-4243-B24C-9C6EB3347DDB}"/>
              </a:ext>
            </a:extLst>
          </p:cNvPr>
          <p:cNvCxnSpPr>
            <a:cxnSpLocks/>
          </p:cNvCxnSpPr>
          <p:nvPr/>
        </p:nvCxnSpPr>
        <p:spPr>
          <a:xfrm>
            <a:off x="7143007" y="3333576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文本框 162">
            <a:extLst>
              <a:ext uri="{FF2B5EF4-FFF2-40B4-BE49-F238E27FC236}">
                <a16:creationId xmlns:a16="http://schemas.microsoft.com/office/drawing/2014/main" id="{2BA37E6A-F4BF-406F-8EAA-A433915FFC95}"/>
              </a:ext>
            </a:extLst>
          </p:cNvPr>
          <p:cNvSpPr txBox="1"/>
          <p:nvPr/>
        </p:nvSpPr>
        <p:spPr>
          <a:xfrm>
            <a:off x="7587507" y="3150692"/>
            <a:ext cx="317500" cy="36933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D74600C7-DABC-468E-B031-E997994833C6}"/>
              </a:ext>
            </a:extLst>
          </p:cNvPr>
          <p:cNvSpPr/>
          <p:nvPr/>
        </p:nvSpPr>
        <p:spPr>
          <a:xfrm>
            <a:off x="9021056" y="2780925"/>
            <a:ext cx="1242685" cy="112481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矩形 168">
            <a:extLst>
              <a:ext uri="{FF2B5EF4-FFF2-40B4-BE49-F238E27FC236}">
                <a16:creationId xmlns:a16="http://schemas.microsoft.com/office/drawing/2014/main" id="{9BDE9200-7EE8-498A-8D11-5B4C3C1BFBDD}"/>
              </a:ext>
            </a:extLst>
          </p:cNvPr>
          <p:cNvSpPr/>
          <p:nvPr/>
        </p:nvSpPr>
        <p:spPr>
          <a:xfrm>
            <a:off x="9102650" y="2903420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0" name="矩形 169">
            <a:extLst>
              <a:ext uri="{FF2B5EF4-FFF2-40B4-BE49-F238E27FC236}">
                <a16:creationId xmlns:a16="http://schemas.microsoft.com/office/drawing/2014/main" id="{74F73941-B22E-4BC4-A121-188F731BACB3}"/>
              </a:ext>
            </a:extLst>
          </p:cNvPr>
          <p:cNvSpPr/>
          <p:nvPr/>
        </p:nvSpPr>
        <p:spPr>
          <a:xfrm>
            <a:off x="9488746" y="2903419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1" name="矩形 170">
            <a:extLst>
              <a:ext uri="{FF2B5EF4-FFF2-40B4-BE49-F238E27FC236}">
                <a16:creationId xmlns:a16="http://schemas.microsoft.com/office/drawing/2014/main" id="{AD6FA774-380D-4719-B7DF-9900D12C8CFB}"/>
              </a:ext>
            </a:extLst>
          </p:cNvPr>
          <p:cNvSpPr/>
          <p:nvPr/>
        </p:nvSpPr>
        <p:spPr>
          <a:xfrm>
            <a:off x="9874844" y="2903419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2" name="矩形 171">
            <a:extLst>
              <a:ext uri="{FF2B5EF4-FFF2-40B4-BE49-F238E27FC236}">
                <a16:creationId xmlns:a16="http://schemas.microsoft.com/office/drawing/2014/main" id="{2B3E7B34-F1AB-4C8D-BD8A-372D77E8DA99}"/>
              </a:ext>
            </a:extLst>
          </p:cNvPr>
          <p:cNvSpPr/>
          <p:nvPr/>
        </p:nvSpPr>
        <p:spPr>
          <a:xfrm>
            <a:off x="9102650" y="3148045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3" name="矩形 172">
            <a:extLst>
              <a:ext uri="{FF2B5EF4-FFF2-40B4-BE49-F238E27FC236}">
                <a16:creationId xmlns:a16="http://schemas.microsoft.com/office/drawing/2014/main" id="{A829DEE6-9905-492E-BC46-602E5A8331E7}"/>
              </a:ext>
            </a:extLst>
          </p:cNvPr>
          <p:cNvSpPr/>
          <p:nvPr/>
        </p:nvSpPr>
        <p:spPr>
          <a:xfrm>
            <a:off x="9488746" y="3148044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矩形 173">
            <a:extLst>
              <a:ext uri="{FF2B5EF4-FFF2-40B4-BE49-F238E27FC236}">
                <a16:creationId xmlns:a16="http://schemas.microsoft.com/office/drawing/2014/main" id="{5E8D7537-61E0-4BB5-A91E-9D0CF85C0B51}"/>
              </a:ext>
            </a:extLst>
          </p:cNvPr>
          <p:cNvSpPr/>
          <p:nvPr/>
        </p:nvSpPr>
        <p:spPr>
          <a:xfrm>
            <a:off x="9874844" y="3148044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5" name="矩形 174">
            <a:extLst>
              <a:ext uri="{FF2B5EF4-FFF2-40B4-BE49-F238E27FC236}">
                <a16:creationId xmlns:a16="http://schemas.microsoft.com/office/drawing/2014/main" id="{A5AFA1E7-E800-4031-9539-65D34DA1CC49}"/>
              </a:ext>
            </a:extLst>
          </p:cNvPr>
          <p:cNvSpPr/>
          <p:nvPr/>
        </p:nvSpPr>
        <p:spPr>
          <a:xfrm>
            <a:off x="9102650" y="3397108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矩形 175">
            <a:extLst>
              <a:ext uri="{FF2B5EF4-FFF2-40B4-BE49-F238E27FC236}">
                <a16:creationId xmlns:a16="http://schemas.microsoft.com/office/drawing/2014/main" id="{5AE2A280-A464-4C94-B7B5-071F9F68A76D}"/>
              </a:ext>
            </a:extLst>
          </p:cNvPr>
          <p:cNvSpPr/>
          <p:nvPr/>
        </p:nvSpPr>
        <p:spPr>
          <a:xfrm>
            <a:off x="9488746" y="3397107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矩形 176">
            <a:extLst>
              <a:ext uri="{FF2B5EF4-FFF2-40B4-BE49-F238E27FC236}">
                <a16:creationId xmlns:a16="http://schemas.microsoft.com/office/drawing/2014/main" id="{550FEC7B-BCD1-4B81-86CC-164246C2C630}"/>
              </a:ext>
            </a:extLst>
          </p:cNvPr>
          <p:cNvSpPr/>
          <p:nvPr/>
        </p:nvSpPr>
        <p:spPr>
          <a:xfrm>
            <a:off x="9874844" y="3397107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矩形 177">
            <a:extLst>
              <a:ext uri="{FF2B5EF4-FFF2-40B4-BE49-F238E27FC236}">
                <a16:creationId xmlns:a16="http://schemas.microsoft.com/office/drawing/2014/main" id="{678819C3-5710-4BAC-85EE-06B4905C8703}"/>
              </a:ext>
            </a:extLst>
          </p:cNvPr>
          <p:cNvSpPr/>
          <p:nvPr/>
        </p:nvSpPr>
        <p:spPr>
          <a:xfrm>
            <a:off x="9102650" y="3641733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矩形 178">
            <a:extLst>
              <a:ext uri="{FF2B5EF4-FFF2-40B4-BE49-F238E27FC236}">
                <a16:creationId xmlns:a16="http://schemas.microsoft.com/office/drawing/2014/main" id="{96BCF493-928C-4F20-943A-851C47C2A612}"/>
              </a:ext>
            </a:extLst>
          </p:cNvPr>
          <p:cNvSpPr/>
          <p:nvPr/>
        </p:nvSpPr>
        <p:spPr>
          <a:xfrm>
            <a:off x="9488746" y="3641732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0" name="矩形 179">
            <a:extLst>
              <a:ext uri="{FF2B5EF4-FFF2-40B4-BE49-F238E27FC236}">
                <a16:creationId xmlns:a16="http://schemas.microsoft.com/office/drawing/2014/main" id="{609233E1-E239-40DF-A05E-66C3B6D954FE}"/>
              </a:ext>
            </a:extLst>
          </p:cNvPr>
          <p:cNvSpPr/>
          <p:nvPr/>
        </p:nvSpPr>
        <p:spPr>
          <a:xfrm>
            <a:off x="9874844" y="3641732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文本框 180"/>
          <p:cNvSpPr txBox="1"/>
          <p:nvPr/>
        </p:nvSpPr>
        <p:spPr>
          <a:xfrm>
            <a:off x="10654616" y="2710885"/>
            <a:ext cx="461665" cy="126489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/>
              <a:t>Softmax</a:t>
            </a:r>
            <a:endParaRPr kumimoji="1" lang="zh-CN" altLang="en-US" dirty="0"/>
          </a:p>
        </p:txBody>
      </p:sp>
      <p:cxnSp>
        <p:nvCxnSpPr>
          <p:cNvPr id="182" name="直接箭头连接符 127">
            <a:extLst>
              <a:ext uri="{FF2B5EF4-FFF2-40B4-BE49-F238E27FC236}">
                <a16:creationId xmlns:a16="http://schemas.microsoft.com/office/drawing/2014/main" id="{80EF6E8C-C11E-4335-A768-78145F5A0103}"/>
              </a:ext>
            </a:extLst>
          </p:cNvPr>
          <p:cNvCxnSpPr>
            <a:cxnSpLocks/>
            <a:endCxn id="159" idx="1"/>
          </p:cNvCxnSpPr>
          <p:nvPr/>
        </p:nvCxnSpPr>
        <p:spPr>
          <a:xfrm>
            <a:off x="10263741" y="3343332"/>
            <a:ext cx="3908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箭头连接符 117">
            <a:extLst>
              <a:ext uri="{FF2B5EF4-FFF2-40B4-BE49-F238E27FC236}">
                <a16:creationId xmlns:a16="http://schemas.microsoft.com/office/drawing/2014/main" id="{AD8753D0-8DE9-415C-A1F7-14746198B49C}"/>
              </a:ext>
            </a:extLst>
          </p:cNvPr>
          <p:cNvCxnSpPr>
            <a:cxnSpLocks/>
          </p:cNvCxnSpPr>
          <p:nvPr/>
        </p:nvCxnSpPr>
        <p:spPr>
          <a:xfrm flipV="1">
            <a:off x="11143507" y="3365590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线连接符 185"/>
          <p:cNvCxnSpPr/>
          <p:nvPr/>
        </p:nvCxnSpPr>
        <p:spPr>
          <a:xfrm flipH="1" flipV="1">
            <a:off x="6601140" y="2288673"/>
            <a:ext cx="2117" cy="3622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线连接符 186"/>
          <p:cNvCxnSpPr/>
          <p:nvPr/>
        </p:nvCxnSpPr>
        <p:spPr>
          <a:xfrm flipV="1">
            <a:off x="11613407" y="2288673"/>
            <a:ext cx="0" cy="884471"/>
          </a:xfrm>
          <a:prstGeom prst="line">
            <a:avLst/>
          </a:prstGeom>
          <a:ln w="25400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线连接符 187"/>
          <p:cNvCxnSpPr/>
          <p:nvPr/>
        </p:nvCxnSpPr>
        <p:spPr>
          <a:xfrm>
            <a:off x="6601140" y="2288673"/>
            <a:ext cx="50122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矩形: 圆角 100">
            <a:extLst>
              <a:ext uri="{FF2B5EF4-FFF2-40B4-BE49-F238E27FC236}">
                <a16:creationId xmlns:a16="http://schemas.microsoft.com/office/drawing/2014/main" id="{EB4D00D4-2503-44C8-97C9-2050164D8B8A}"/>
              </a:ext>
            </a:extLst>
          </p:cNvPr>
          <p:cNvSpPr/>
          <p:nvPr/>
        </p:nvSpPr>
        <p:spPr>
          <a:xfrm>
            <a:off x="6063507" y="5839363"/>
            <a:ext cx="1079500" cy="1365377"/>
          </a:xfrm>
          <a:prstGeom prst="roundRect">
            <a:avLst/>
          </a:pr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文本框 219">
            <a:extLst>
              <a:ext uri="{FF2B5EF4-FFF2-40B4-BE49-F238E27FC236}">
                <a16:creationId xmlns:a16="http://schemas.microsoft.com/office/drawing/2014/main" id="{C3CEFFB9-1977-484B-BEAB-37668E16405C}"/>
              </a:ext>
            </a:extLst>
          </p:cNvPr>
          <p:cNvSpPr txBox="1"/>
          <p:nvPr/>
        </p:nvSpPr>
        <p:spPr>
          <a:xfrm>
            <a:off x="6190507" y="6361620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Linear</a:t>
            </a:r>
            <a:endParaRPr lang="zh-CN" altLang="en-US" dirty="0"/>
          </a:p>
        </p:txBody>
      </p:sp>
      <p:cxnSp>
        <p:nvCxnSpPr>
          <p:cNvPr id="221" name="直接箭头连接符 103">
            <a:extLst>
              <a:ext uri="{FF2B5EF4-FFF2-40B4-BE49-F238E27FC236}">
                <a16:creationId xmlns:a16="http://schemas.microsoft.com/office/drawing/2014/main" id="{153F7654-1674-4AD4-939C-26BEF02386AD}"/>
              </a:ext>
            </a:extLst>
          </p:cNvPr>
          <p:cNvCxnSpPr/>
          <p:nvPr/>
        </p:nvCxnSpPr>
        <p:spPr>
          <a:xfrm>
            <a:off x="5743508" y="6522052"/>
            <a:ext cx="3199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箭头连接符 108">
            <a:extLst>
              <a:ext uri="{FF2B5EF4-FFF2-40B4-BE49-F238E27FC236}">
                <a16:creationId xmlns:a16="http://schemas.microsoft.com/office/drawing/2014/main" id="{A7AFE5E5-B416-4243-B24C-9C6EB3347DDB}"/>
              </a:ext>
            </a:extLst>
          </p:cNvPr>
          <p:cNvCxnSpPr>
            <a:cxnSpLocks/>
          </p:cNvCxnSpPr>
          <p:nvPr/>
        </p:nvCxnSpPr>
        <p:spPr>
          <a:xfrm>
            <a:off x="7143007" y="6522052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文本框 222">
            <a:extLst>
              <a:ext uri="{FF2B5EF4-FFF2-40B4-BE49-F238E27FC236}">
                <a16:creationId xmlns:a16="http://schemas.microsoft.com/office/drawing/2014/main" id="{2BA37E6A-F4BF-406F-8EAA-A433915FFC95}"/>
              </a:ext>
            </a:extLst>
          </p:cNvPr>
          <p:cNvSpPr txBox="1"/>
          <p:nvPr/>
        </p:nvSpPr>
        <p:spPr>
          <a:xfrm>
            <a:off x="7587507" y="6339168"/>
            <a:ext cx="317500" cy="36933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228" name="矩形 227">
            <a:extLst>
              <a:ext uri="{FF2B5EF4-FFF2-40B4-BE49-F238E27FC236}">
                <a16:creationId xmlns:a16="http://schemas.microsoft.com/office/drawing/2014/main" id="{D74600C7-DABC-468E-B031-E997994833C6}"/>
              </a:ext>
            </a:extLst>
          </p:cNvPr>
          <p:cNvSpPr/>
          <p:nvPr/>
        </p:nvSpPr>
        <p:spPr>
          <a:xfrm>
            <a:off x="9021056" y="5969401"/>
            <a:ext cx="1242685" cy="112481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矩形 228">
            <a:extLst>
              <a:ext uri="{FF2B5EF4-FFF2-40B4-BE49-F238E27FC236}">
                <a16:creationId xmlns:a16="http://schemas.microsoft.com/office/drawing/2014/main" id="{9BDE9200-7EE8-498A-8D11-5B4C3C1BFBDD}"/>
              </a:ext>
            </a:extLst>
          </p:cNvPr>
          <p:cNvSpPr/>
          <p:nvPr/>
        </p:nvSpPr>
        <p:spPr>
          <a:xfrm>
            <a:off x="9102650" y="6091896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矩形 229">
            <a:extLst>
              <a:ext uri="{FF2B5EF4-FFF2-40B4-BE49-F238E27FC236}">
                <a16:creationId xmlns:a16="http://schemas.microsoft.com/office/drawing/2014/main" id="{74F73941-B22E-4BC4-A121-188F731BACB3}"/>
              </a:ext>
            </a:extLst>
          </p:cNvPr>
          <p:cNvSpPr/>
          <p:nvPr/>
        </p:nvSpPr>
        <p:spPr>
          <a:xfrm>
            <a:off x="9488746" y="6091895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矩形 230">
            <a:extLst>
              <a:ext uri="{FF2B5EF4-FFF2-40B4-BE49-F238E27FC236}">
                <a16:creationId xmlns:a16="http://schemas.microsoft.com/office/drawing/2014/main" id="{AD6FA774-380D-4719-B7DF-9900D12C8CFB}"/>
              </a:ext>
            </a:extLst>
          </p:cNvPr>
          <p:cNvSpPr/>
          <p:nvPr/>
        </p:nvSpPr>
        <p:spPr>
          <a:xfrm>
            <a:off x="9874844" y="6091895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矩形 231">
            <a:extLst>
              <a:ext uri="{FF2B5EF4-FFF2-40B4-BE49-F238E27FC236}">
                <a16:creationId xmlns:a16="http://schemas.microsoft.com/office/drawing/2014/main" id="{2B3E7B34-F1AB-4C8D-BD8A-372D77E8DA99}"/>
              </a:ext>
            </a:extLst>
          </p:cNvPr>
          <p:cNvSpPr/>
          <p:nvPr/>
        </p:nvSpPr>
        <p:spPr>
          <a:xfrm>
            <a:off x="9102650" y="6336521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矩形 232">
            <a:extLst>
              <a:ext uri="{FF2B5EF4-FFF2-40B4-BE49-F238E27FC236}">
                <a16:creationId xmlns:a16="http://schemas.microsoft.com/office/drawing/2014/main" id="{A829DEE6-9905-492E-BC46-602E5A8331E7}"/>
              </a:ext>
            </a:extLst>
          </p:cNvPr>
          <p:cNvSpPr/>
          <p:nvPr/>
        </p:nvSpPr>
        <p:spPr>
          <a:xfrm>
            <a:off x="9488746" y="6336520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矩形 233">
            <a:extLst>
              <a:ext uri="{FF2B5EF4-FFF2-40B4-BE49-F238E27FC236}">
                <a16:creationId xmlns:a16="http://schemas.microsoft.com/office/drawing/2014/main" id="{5E8D7537-61E0-4BB5-A91E-9D0CF85C0B51}"/>
              </a:ext>
            </a:extLst>
          </p:cNvPr>
          <p:cNvSpPr/>
          <p:nvPr/>
        </p:nvSpPr>
        <p:spPr>
          <a:xfrm>
            <a:off x="9874844" y="6336520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矩形 234">
            <a:extLst>
              <a:ext uri="{FF2B5EF4-FFF2-40B4-BE49-F238E27FC236}">
                <a16:creationId xmlns:a16="http://schemas.microsoft.com/office/drawing/2014/main" id="{A5AFA1E7-E800-4031-9539-65D34DA1CC49}"/>
              </a:ext>
            </a:extLst>
          </p:cNvPr>
          <p:cNvSpPr/>
          <p:nvPr/>
        </p:nvSpPr>
        <p:spPr>
          <a:xfrm>
            <a:off x="9102650" y="6585584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矩形 235">
            <a:extLst>
              <a:ext uri="{FF2B5EF4-FFF2-40B4-BE49-F238E27FC236}">
                <a16:creationId xmlns:a16="http://schemas.microsoft.com/office/drawing/2014/main" id="{5AE2A280-A464-4C94-B7B5-071F9F68A76D}"/>
              </a:ext>
            </a:extLst>
          </p:cNvPr>
          <p:cNvSpPr/>
          <p:nvPr/>
        </p:nvSpPr>
        <p:spPr>
          <a:xfrm>
            <a:off x="9488746" y="6585583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矩形 236">
            <a:extLst>
              <a:ext uri="{FF2B5EF4-FFF2-40B4-BE49-F238E27FC236}">
                <a16:creationId xmlns:a16="http://schemas.microsoft.com/office/drawing/2014/main" id="{550FEC7B-BCD1-4B81-86CC-164246C2C630}"/>
              </a:ext>
            </a:extLst>
          </p:cNvPr>
          <p:cNvSpPr/>
          <p:nvPr/>
        </p:nvSpPr>
        <p:spPr>
          <a:xfrm>
            <a:off x="9874844" y="6585583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矩形 237">
            <a:extLst>
              <a:ext uri="{FF2B5EF4-FFF2-40B4-BE49-F238E27FC236}">
                <a16:creationId xmlns:a16="http://schemas.microsoft.com/office/drawing/2014/main" id="{678819C3-5710-4BAC-85EE-06B4905C8703}"/>
              </a:ext>
            </a:extLst>
          </p:cNvPr>
          <p:cNvSpPr/>
          <p:nvPr/>
        </p:nvSpPr>
        <p:spPr>
          <a:xfrm>
            <a:off x="9102650" y="6830209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矩形 238">
            <a:extLst>
              <a:ext uri="{FF2B5EF4-FFF2-40B4-BE49-F238E27FC236}">
                <a16:creationId xmlns:a16="http://schemas.microsoft.com/office/drawing/2014/main" id="{96BCF493-928C-4F20-943A-851C47C2A612}"/>
              </a:ext>
            </a:extLst>
          </p:cNvPr>
          <p:cNvSpPr/>
          <p:nvPr/>
        </p:nvSpPr>
        <p:spPr>
          <a:xfrm>
            <a:off x="9488746" y="6830208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矩形 239">
            <a:extLst>
              <a:ext uri="{FF2B5EF4-FFF2-40B4-BE49-F238E27FC236}">
                <a16:creationId xmlns:a16="http://schemas.microsoft.com/office/drawing/2014/main" id="{609233E1-E239-40DF-A05E-66C3B6D954FE}"/>
              </a:ext>
            </a:extLst>
          </p:cNvPr>
          <p:cNvSpPr/>
          <p:nvPr/>
        </p:nvSpPr>
        <p:spPr>
          <a:xfrm>
            <a:off x="9874844" y="6830208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1" name="文本框 240"/>
          <p:cNvSpPr txBox="1"/>
          <p:nvPr/>
        </p:nvSpPr>
        <p:spPr>
          <a:xfrm>
            <a:off x="10654616" y="5899361"/>
            <a:ext cx="461665" cy="126489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/>
              <a:t>Softmax</a:t>
            </a:r>
            <a:endParaRPr kumimoji="1" lang="zh-CN" altLang="en-US" dirty="0"/>
          </a:p>
        </p:txBody>
      </p:sp>
      <p:cxnSp>
        <p:nvCxnSpPr>
          <p:cNvPr id="242" name="直接箭头连接符 127">
            <a:extLst>
              <a:ext uri="{FF2B5EF4-FFF2-40B4-BE49-F238E27FC236}">
                <a16:creationId xmlns:a16="http://schemas.microsoft.com/office/drawing/2014/main" id="{80EF6E8C-C11E-4335-A768-78145F5A0103}"/>
              </a:ext>
            </a:extLst>
          </p:cNvPr>
          <p:cNvCxnSpPr>
            <a:cxnSpLocks/>
          </p:cNvCxnSpPr>
          <p:nvPr/>
        </p:nvCxnSpPr>
        <p:spPr>
          <a:xfrm>
            <a:off x="10263741" y="6531808"/>
            <a:ext cx="3908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接箭头连接符 117">
            <a:extLst>
              <a:ext uri="{FF2B5EF4-FFF2-40B4-BE49-F238E27FC236}">
                <a16:creationId xmlns:a16="http://schemas.microsoft.com/office/drawing/2014/main" id="{AD8753D0-8DE9-415C-A1F7-14746198B49C}"/>
              </a:ext>
            </a:extLst>
          </p:cNvPr>
          <p:cNvCxnSpPr>
            <a:cxnSpLocks/>
          </p:cNvCxnSpPr>
          <p:nvPr/>
        </p:nvCxnSpPr>
        <p:spPr>
          <a:xfrm flipV="1">
            <a:off x="11143507" y="6554066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线连接符 245"/>
          <p:cNvCxnSpPr/>
          <p:nvPr/>
        </p:nvCxnSpPr>
        <p:spPr>
          <a:xfrm flipH="1" flipV="1">
            <a:off x="6599021" y="5470194"/>
            <a:ext cx="2117" cy="3622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线连接符 247"/>
          <p:cNvCxnSpPr/>
          <p:nvPr/>
        </p:nvCxnSpPr>
        <p:spPr>
          <a:xfrm>
            <a:off x="6591657" y="5470194"/>
            <a:ext cx="50122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6606365" y="-855667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6365" y="-855667"/>
                <a:ext cx="541867" cy="369332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文本框 248"/>
              <p:cNvSpPr txBox="1"/>
              <p:nvPr/>
            </p:nvSpPr>
            <p:spPr>
              <a:xfrm>
                <a:off x="6583577" y="227642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49" name="文本框 2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3577" y="2276422"/>
                <a:ext cx="541867" cy="369332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文本框 249"/>
              <p:cNvSpPr txBox="1"/>
              <p:nvPr/>
            </p:nvSpPr>
            <p:spPr>
              <a:xfrm>
                <a:off x="6609698" y="546043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50" name="文本框 2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9698" y="5460438"/>
                <a:ext cx="541867" cy="369332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文本框 250"/>
              <p:cNvSpPr txBox="1"/>
              <p:nvPr/>
            </p:nvSpPr>
            <p:spPr>
              <a:xfrm>
                <a:off x="7143005" y="-26466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51" name="文本框 2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3005" y="-264663"/>
                <a:ext cx="541867" cy="369332"/>
              </a:xfrm>
              <a:prstGeom prst="rect">
                <a:avLst/>
              </a:prstGeom>
              <a:blipFill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2" name="文本框 251"/>
              <p:cNvSpPr txBox="1"/>
              <p:nvPr/>
            </p:nvSpPr>
            <p:spPr>
              <a:xfrm>
                <a:off x="7143005" y="286680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52" name="文本框 2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3005" y="2866804"/>
                <a:ext cx="541867" cy="369332"/>
              </a:xfrm>
              <a:prstGeom prst="rect">
                <a:avLst/>
              </a:prstGeom>
              <a:blipFill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4" name="文本框 253"/>
              <p:cNvSpPr txBox="1"/>
              <p:nvPr/>
            </p:nvSpPr>
            <p:spPr>
              <a:xfrm>
                <a:off x="7125058" y="605530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54" name="文本框 2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5058" y="6055309"/>
                <a:ext cx="541867" cy="369332"/>
              </a:xfrm>
              <a:prstGeom prst="rect">
                <a:avLst/>
              </a:prstGeom>
              <a:blipFill>
                <a:blip r:embed="rId4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254D6974-6850-4368-B28F-87EE237BF4E9}"/>
              </a:ext>
            </a:extLst>
          </p:cNvPr>
          <p:cNvCxnSpPr>
            <a:stCxn id="101" idx="2"/>
          </p:cNvCxnSpPr>
          <p:nvPr/>
        </p:nvCxnSpPr>
        <p:spPr>
          <a:xfrm flipH="1">
            <a:off x="6601138" y="891333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文本框 188">
                <a:extLst>
                  <a:ext uri="{FF2B5EF4-FFF2-40B4-BE49-F238E27FC236}">
                    <a16:creationId xmlns:a16="http://schemas.microsoft.com/office/drawing/2014/main" id="{8CEA8D58-C3EB-46A9-9A4C-44FE0FCB34D9}"/>
                  </a:ext>
                </a:extLst>
              </p:cNvPr>
              <p:cNvSpPr txBox="1"/>
              <p:nvPr/>
            </p:nvSpPr>
            <p:spPr>
              <a:xfrm>
                <a:off x="6591657" y="102095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D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89" name="文本框 188">
                <a:extLst>
                  <a:ext uri="{FF2B5EF4-FFF2-40B4-BE49-F238E27FC236}">
                    <a16:creationId xmlns:a16="http://schemas.microsoft.com/office/drawing/2014/main" id="{8CEA8D58-C3EB-46A9-9A4C-44FE0FCB34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1657" y="1020954"/>
                <a:ext cx="541867" cy="369332"/>
              </a:xfrm>
              <a:prstGeom prst="rect">
                <a:avLst/>
              </a:prstGeom>
              <a:blipFill>
                <a:blip r:embed="rId49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0" name="直接箭头连接符 189">
            <a:extLst>
              <a:ext uri="{FF2B5EF4-FFF2-40B4-BE49-F238E27FC236}">
                <a16:creationId xmlns:a16="http://schemas.microsoft.com/office/drawing/2014/main" id="{22140D24-5D76-4930-9814-2E9DC27B171A}"/>
              </a:ext>
            </a:extLst>
          </p:cNvPr>
          <p:cNvCxnSpPr/>
          <p:nvPr/>
        </p:nvCxnSpPr>
        <p:spPr>
          <a:xfrm flipH="1">
            <a:off x="6604246" y="4004681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文本框 190">
                <a:extLst>
                  <a:ext uri="{FF2B5EF4-FFF2-40B4-BE49-F238E27FC236}">
                    <a16:creationId xmlns:a16="http://schemas.microsoft.com/office/drawing/2014/main" id="{5FCC8CF1-DDB6-411E-B10F-CEA5ECCA7BDF}"/>
                  </a:ext>
                </a:extLst>
              </p:cNvPr>
              <p:cNvSpPr txBox="1"/>
              <p:nvPr/>
            </p:nvSpPr>
            <p:spPr>
              <a:xfrm>
                <a:off x="6594765" y="413430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91" name="文本框 190">
                <a:extLst>
                  <a:ext uri="{FF2B5EF4-FFF2-40B4-BE49-F238E27FC236}">
                    <a16:creationId xmlns:a16="http://schemas.microsoft.com/office/drawing/2014/main" id="{5FCC8CF1-DDB6-411E-B10F-CEA5ECCA7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4765" y="4134302"/>
                <a:ext cx="541867" cy="369332"/>
              </a:xfrm>
              <a:prstGeom prst="rect">
                <a:avLst/>
              </a:prstGeom>
              <a:blipFill>
                <a:blip r:embed="rId50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324EAE3-52C9-46CE-A14B-2054A4D11672}"/>
              </a:ext>
            </a:extLst>
          </p:cNvPr>
          <p:cNvCxnSpPr>
            <a:cxnSpLocks/>
          </p:cNvCxnSpPr>
          <p:nvPr/>
        </p:nvCxnSpPr>
        <p:spPr>
          <a:xfrm>
            <a:off x="11605802" y="5470194"/>
            <a:ext cx="5486" cy="88447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箭头连接符 191">
            <a:extLst>
              <a:ext uri="{FF2B5EF4-FFF2-40B4-BE49-F238E27FC236}">
                <a16:creationId xmlns:a16="http://schemas.microsoft.com/office/drawing/2014/main" id="{C723C54E-387C-4FE4-9BE6-9B1CCB8CF964}"/>
              </a:ext>
            </a:extLst>
          </p:cNvPr>
          <p:cNvCxnSpPr/>
          <p:nvPr/>
        </p:nvCxnSpPr>
        <p:spPr>
          <a:xfrm flipH="1">
            <a:off x="6608502" y="7173053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文本框 192">
                <a:extLst>
                  <a:ext uri="{FF2B5EF4-FFF2-40B4-BE49-F238E27FC236}">
                    <a16:creationId xmlns:a16="http://schemas.microsoft.com/office/drawing/2014/main" id="{B32CB28D-B978-463D-BBBE-B744CC41121F}"/>
                  </a:ext>
                </a:extLst>
              </p:cNvPr>
              <p:cNvSpPr txBox="1"/>
              <p:nvPr/>
            </p:nvSpPr>
            <p:spPr>
              <a:xfrm>
                <a:off x="6599021" y="730267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93" name="文本框 192">
                <a:extLst>
                  <a:ext uri="{FF2B5EF4-FFF2-40B4-BE49-F238E27FC236}">
                    <a16:creationId xmlns:a16="http://schemas.microsoft.com/office/drawing/2014/main" id="{B32CB28D-B978-463D-BBBE-B744CC4112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9021" y="7302674"/>
                <a:ext cx="541867" cy="369332"/>
              </a:xfrm>
              <a:prstGeom prst="rect">
                <a:avLst/>
              </a:prstGeom>
              <a:blipFill>
                <a:blip r:embed="rId51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6" name="直接箭头连接符 195">
            <a:extLst>
              <a:ext uri="{FF2B5EF4-FFF2-40B4-BE49-F238E27FC236}">
                <a16:creationId xmlns:a16="http://schemas.microsoft.com/office/drawing/2014/main" id="{7A7A5024-406D-41ED-A4F2-14164015EF9B}"/>
              </a:ext>
            </a:extLst>
          </p:cNvPr>
          <p:cNvCxnSpPr/>
          <p:nvPr/>
        </p:nvCxnSpPr>
        <p:spPr>
          <a:xfrm flipH="1">
            <a:off x="8385796" y="-580279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18F20938-68A8-4845-9FD8-667356ABD7EB}"/>
                  </a:ext>
                </a:extLst>
              </p:cNvPr>
              <p:cNvSpPr txBox="1"/>
              <p:nvPr/>
            </p:nvSpPr>
            <p:spPr>
              <a:xfrm>
                <a:off x="8376315" y="-45065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18F20938-68A8-4845-9FD8-667356ABD7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6315" y="-450658"/>
                <a:ext cx="541867" cy="369332"/>
              </a:xfrm>
              <a:prstGeom prst="rect">
                <a:avLst/>
              </a:prstGeom>
              <a:blipFill>
                <a:blip r:embed="rId5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50334434-98AB-463A-8EFD-C51CA88F8676}"/>
              </a:ext>
            </a:extLst>
          </p:cNvPr>
          <p:cNvCxnSpPr>
            <a:cxnSpLocks/>
          </p:cNvCxnSpPr>
          <p:nvPr/>
        </p:nvCxnSpPr>
        <p:spPr>
          <a:xfrm flipV="1">
            <a:off x="8363163" y="383954"/>
            <a:ext cx="1" cy="460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文本框 197">
                <a:extLst>
                  <a:ext uri="{FF2B5EF4-FFF2-40B4-BE49-F238E27FC236}">
                    <a16:creationId xmlns:a16="http://schemas.microsoft.com/office/drawing/2014/main" id="{B48AF569-595D-466E-BC53-E1AE86863229}"/>
                  </a:ext>
                </a:extLst>
              </p:cNvPr>
              <p:cNvSpPr txBox="1"/>
              <p:nvPr/>
            </p:nvSpPr>
            <p:spPr>
              <a:xfrm>
                <a:off x="8349596" y="492656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98" name="文本框 197">
                <a:extLst>
                  <a:ext uri="{FF2B5EF4-FFF2-40B4-BE49-F238E27FC236}">
                    <a16:creationId xmlns:a16="http://schemas.microsoft.com/office/drawing/2014/main" id="{B48AF569-595D-466E-BC53-E1AE868632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9596" y="492656"/>
                <a:ext cx="541867" cy="369332"/>
              </a:xfrm>
              <a:prstGeom prst="rect">
                <a:avLst/>
              </a:prstGeom>
              <a:blipFill>
                <a:blip r:embed="rId5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9" name="椭圆 198">
            <a:extLst>
              <a:ext uri="{FF2B5EF4-FFF2-40B4-BE49-F238E27FC236}">
                <a16:creationId xmlns:a16="http://schemas.microsoft.com/office/drawing/2014/main" id="{5E2BD4F5-A940-4D3F-91C5-460981B970AF}"/>
              </a:ext>
            </a:extLst>
          </p:cNvPr>
          <p:cNvSpPr/>
          <p:nvPr/>
        </p:nvSpPr>
        <p:spPr>
          <a:xfrm>
            <a:off x="8173983" y="3151426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0" name="直接箭头连接符 199">
            <a:extLst>
              <a:ext uri="{FF2B5EF4-FFF2-40B4-BE49-F238E27FC236}">
                <a16:creationId xmlns:a16="http://schemas.microsoft.com/office/drawing/2014/main" id="{D9629F95-9544-423D-A3FE-4FDF1A73D232}"/>
              </a:ext>
            </a:extLst>
          </p:cNvPr>
          <p:cNvCxnSpPr>
            <a:cxnSpLocks/>
            <a:endCxn id="199" idx="2"/>
          </p:cNvCxnSpPr>
          <p:nvPr/>
        </p:nvCxnSpPr>
        <p:spPr>
          <a:xfrm flipV="1">
            <a:off x="7907287" y="3336092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文本框 200">
            <a:extLst>
              <a:ext uri="{FF2B5EF4-FFF2-40B4-BE49-F238E27FC236}">
                <a16:creationId xmlns:a16="http://schemas.microsoft.com/office/drawing/2014/main" id="{488866A5-1B24-4588-B7C9-440492FB340A}"/>
              </a:ext>
            </a:extLst>
          </p:cNvPr>
          <p:cNvSpPr txBox="1"/>
          <p:nvPr/>
        </p:nvSpPr>
        <p:spPr>
          <a:xfrm>
            <a:off x="8224787" y="2862434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02" name="直接箭头连接符 201">
            <a:extLst>
              <a:ext uri="{FF2B5EF4-FFF2-40B4-BE49-F238E27FC236}">
                <a16:creationId xmlns:a16="http://schemas.microsoft.com/office/drawing/2014/main" id="{B4A692F8-E70E-434C-AE74-037E59508467}"/>
              </a:ext>
            </a:extLst>
          </p:cNvPr>
          <p:cNvCxnSpPr>
            <a:cxnSpLocks/>
          </p:cNvCxnSpPr>
          <p:nvPr/>
        </p:nvCxnSpPr>
        <p:spPr>
          <a:xfrm>
            <a:off x="8565180" y="3336092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箭头连接符 202">
            <a:extLst>
              <a:ext uri="{FF2B5EF4-FFF2-40B4-BE49-F238E27FC236}">
                <a16:creationId xmlns:a16="http://schemas.microsoft.com/office/drawing/2014/main" id="{E4FD8D8D-DA66-4BE5-BAC1-F218912C2042}"/>
              </a:ext>
            </a:extLst>
          </p:cNvPr>
          <p:cNvCxnSpPr/>
          <p:nvPr/>
        </p:nvCxnSpPr>
        <p:spPr>
          <a:xfrm flipH="1">
            <a:off x="8388076" y="2547169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文本框 203">
                <a:extLst>
                  <a:ext uri="{FF2B5EF4-FFF2-40B4-BE49-F238E27FC236}">
                    <a16:creationId xmlns:a16="http://schemas.microsoft.com/office/drawing/2014/main" id="{494C2460-BD31-416D-B0E1-A98A4AE173F0}"/>
                  </a:ext>
                </a:extLst>
              </p:cNvPr>
              <p:cNvSpPr txBox="1"/>
              <p:nvPr/>
            </p:nvSpPr>
            <p:spPr>
              <a:xfrm>
                <a:off x="8378595" y="2676790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04" name="文本框 203">
                <a:extLst>
                  <a:ext uri="{FF2B5EF4-FFF2-40B4-BE49-F238E27FC236}">
                    <a16:creationId xmlns:a16="http://schemas.microsoft.com/office/drawing/2014/main" id="{494C2460-BD31-416D-B0E1-A98A4AE173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8595" y="2676790"/>
                <a:ext cx="541867" cy="369332"/>
              </a:xfrm>
              <a:prstGeom prst="rect">
                <a:avLst/>
              </a:prstGeom>
              <a:blipFill>
                <a:blip r:embed="rId54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5" name="直接箭头连接符 204">
            <a:extLst>
              <a:ext uri="{FF2B5EF4-FFF2-40B4-BE49-F238E27FC236}">
                <a16:creationId xmlns:a16="http://schemas.microsoft.com/office/drawing/2014/main" id="{65435AA1-F4D1-4165-B502-60611763D039}"/>
              </a:ext>
            </a:extLst>
          </p:cNvPr>
          <p:cNvCxnSpPr>
            <a:cxnSpLocks/>
          </p:cNvCxnSpPr>
          <p:nvPr/>
        </p:nvCxnSpPr>
        <p:spPr>
          <a:xfrm flipV="1">
            <a:off x="8365443" y="3511402"/>
            <a:ext cx="1" cy="460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文本框 205">
                <a:extLst>
                  <a:ext uri="{FF2B5EF4-FFF2-40B4-BE49-F238E27FC236}">
                    <a16:creationId xmlns:a16="http://schemas.microsoft.com/office/drawing/2014/main" id="{B1A9A621-FDD0-46A2-BF5A-0DA4F22E03DC}"/>
                  </a:ext>
                </a:extLst>
              </p:cNvPr>
              <p:cNvSpPr txBox="1"/>
              <p:nvPr/>
            </p:nvSpPr>
            <p:spPr>
              <a:xfrm>
                <a:off x="8351876" y="362010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06" name="文本框 205">
                <a:extLst>
                  <a:ext uri="{FF2B5EF4-FFF2-40B4-BE49-F238E27FC236}">
                    <a16:creationId xmlns:a16="http://schemas.microsoft.com/office/drawing/2014/main" id="{B1A9A621-FDD0-46A2-BF5A-0DA4F22E03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1876" y="3620104"/>
                <a:ext cx="541867" cy="369332"/>
              </a:xfrm>
              <a:prstGeom prst="rect">
                <a:avLst/>
              </a:prstGeom>
              <a:blipFill>
                <a:blip r:embed="rId5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7" name="椭圆 206">
            <a:extLst>
              <a:ext uri="{FF2B5EF4-FFF2-40B4-BE49-F238E27FC236}">
                <a16:creationId xmlns:a16="http://schemas.microsoft.com/office/drawing/2014/main" id="{C7462FED-0012-4AE3-94B8-273D7D312672}"/>
              </a:ext>
            </a:extLst>
          </p:cNvPr>
          <p:cNvSpPr/>
          <p:nvPr/>
        </p:nvSpPr>
        <p:spPr>
          <a:xfrm>
            <a:off x="8172425" y="6320509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8" name="直接箭头连接符 207">
            <a:extLst>
              <a:ext uri="{FF2B5EF4-FFF2-40B4-BE49-F238E27FC236}">
                <a16:creationId xmlns:a16="http://schemas.microsoft.com/office/drawing/2014/main" id="{2921CED0-CF09-4FB0-AF25-E82702BEB8FC}"/>
              </a:ext>
            </a:extLst>
          </p:cNvPr>
          <p:cNvCxnSpPr>
            <a:cxnSpLocks/>
            <a:endCxn id="207" idx="2"/>
          </p:cNvCxnSpPr>
          <p:nvPr/>
        </p:nvCxnSpPr>
        <p:spPr>
          <a:xfrm flipV="1">
            <a:off x="7905729" y="6505175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文本框 208">
            <a:extLst>
              <a:ext uri="{FF2B5EF4-FFF2-40B4-BE49-F238E27FC236}">
                <a16:creationId xmlns:a16="http://schemas.microsoft.com/office/drawing/2014/main" id="{AF183D3C-4B8E-4D31-9385-62C9FB30B7B8}"/>
              </a:ext>
            </a:extLst>
          </p:cNvPr>
          <p:cNvSpPr txBox="1"/>
          <p:nvPr/>
        </p:nvSpPr>
        <p:spPr>
          <a:xfrm>
            <a:off x="8223229" y="6031517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10" name="直接箭头连接符 209">
            <a:extLst>
              <a:ext uri="{FF2B5EF4-FFF2-40B4-BE49-F238E27FC236}">
                <a16:creationId xmlns:a16="http://schemas.microsoft.com/office/drawing/2014/main" id="{E4B781FF-1BD0-409F-8C62-166A02A83611}"/>
              </a:ext>
            </a:extLst>
          </p:cNvPr>
          <p:cNvCxnSpPr>
            <a:cxnSpLocks/>
          </p:cNvCxnSpPr>
          <p:nvPr/>
        </p:nvCxnSpPr>
        <p:spPr>
          <a:xfrm>
            <a:off x="8563622" y="6505175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箭头连接符 210">
            <a:extLst>
              <a:ext uri="{FF2B5EF4-FFF2-40B4-BE49-F238E27FC236}">
                <a16:creationId xmlns:a16="http://schemas.microsoft.com/office/drawing/2014/main" id="{C04C2EF4-61BB-4307-B5CA-4C348C2B3A17}"/>
              </a:ext>
            </a:extLst>
          </p:cNvPr>
          <p:cNvCxnSpPr/>
          <p:nvPr/>
        </p:nvCxnSpPr>
        <p:spPr>
          <a:xfrm flipH="1">
            <a:off x="8386518" y="5716252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文本框 211">
                <a:extLst>
                  <a:ext uri="{FF2B5EF4-FFF2-40B4-BE49-F238E27FC236}">
                    <a16:creationId xmlns:a16="http://schemas.microsoft.com/office/drawing/2014/main" id="{8477FC30-552F-4A93-80E0-46B4605728E8}"/>
                  </a:ext>
                </a:extLst>
              </p:cNvPr>
              <p:cNvSpPr txBox="1"/>
              <p:nvPr/>
            </p:nvSpPr>
            <p:spPr>
              <a:xfrm>
                <a:off x="8377037" y="584587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12" name="文本框 211">
                <a:extLst>
                  <a:ext uri="{FF2B5EF4-FFF2-40B4-BE49-F238E27FC236}">
                    <a16:creationId xmlns:a16="http://schemas.microsoft.com/office/drawing/2014/main" id="{8477FC30-552F-4A93-80E0-46B4605728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037" y="5845873"/>
                <a:ext cx="541867" cy="369332"/>
              </a:xfrm>
              <a:prstGeom prst="rect">
                <a:avLst/>
              </a:prstGeom>
              <a:blipFill>
                <a:blip r:embed="rId56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3" name="直接箭头连接符 212">
            <a:extLst>
              <a:ext uri="{FF2B5EF4-FFF2-40B4-BE49-F238E27FC236}">
                <a16:creationId xmlns:a16="http://schemas.microsoft.com/office/drawing/2014/main" id="{C5C21D89-DEC7-41F2-859F-D6D04ED7FEFA}"/>
              </a:ext>
            </a:extLst>
          </p:cNvPr>
          <p:cNvCxnSpPr>
            <a:cxnSpLocks/>
          </p:cNvCxnSpPr>
          <p:nvPr/>
        </p:nvCxnSpPr>
        <p:spPr>
          <a:xfrm flipV="1">
            <a:off x="8363885" y="6680485"/>
            <a:ext cx="1" cy="460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文本框 213">
                <a:extLst>
                  <a:ext uri="{FF2B5EF4-FFF2-40B4-BE49-F238E27FC236}">
                    <a16:creationId xmlns:a16="http://schemas.microsoft.com/office/drawing/2014/main" id="{81810395-7DE3-4619-B820-991255E4FC36}"/>
                  </a:ext>
                </a:extLst>
              </p:cNvPr>
              <p:cNvSpPr txBox="1"/>
              <p:nvPr/>
            </p:nvSpPr>
            <p:spPr>
              <a:xfrm>
                <a:off x="8350318" y="6789187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14" name="文本框 213">
                <a:extLst>
                  <a:ext uri="{FF2B5EF4-FFF2-40B4-BE49-F238E27FC236}">
                    <a16:creationId xmlns:a16="http://schemas.microsoft.com/office/drawing/2014/main" id="{81810395-7DE3-4619-B820-991255E4FC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0318" y="6789187"/>
                <a:ext cx="541867" cy="369332"/>
              </a:xfrm>
              <a:prstGeom prst="rect">
                <a:avLst/>
              </a:prstGeom>
              <a:blipFill>
                <a:blip r:embed="rId5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6" name="文本框 215">
            <a:extLst>
              <a:ext uri="{FF2B5EF4-FFF2-40B4-BE49-F238E27FC236}">
                <a16:creationId xmlns:a16="http://schemas.microsoft.com/office/drawing/2014/main" id="{179D59A8-D648-437D-958A-D4D0A414AC1C}"/>
              </a:ext>
            </a:extLst>
          </p:cNvPr>
          <p:cNvSpPr txBox="1"/>
          <p:nvPr/>
        </p:nvSpPr>
        <p:spPr>
          <a:xfrm>
            <a:off x="12704162" y="-182620"/>
            <a:ext cx="540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/>
              <a:t>+</a:t>
            </a:r>
            <a:endParaRPr lang="zh-CN" altLang="en-US" sz="4800" dirty="0"/>
          </a:p>
        </p:txBody>
      </p:sp>
      <p:sp>
        <p:nvSpPr>
          <p:cNvPr id="217" name="椭圆 216">
            <a:extLst>
              <a:ext uri="{FF2B5EF4-FFF2-40B4-BE49-F238E27FC236}">
                <a16:creationId xmlns:a16="http://schemas.microsoft.com/office/drawing/2014/main" id="{5DD80055-3AE6-44A6-9105-101AEB6A0AD1}"/>
              </a:ext>
            </a:extLst>
          </p:cNvPr>
          <p:cNvSpPr/>
          <p:nvPr/>
        </p:nvSpPr>
        <p:spPr>
          <a:xfrm>
            <a:off x="12790656" y="48213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3" name="直接箭头连接符 252">
            <a:extLst>
              <a:ext uri="{FF2B5EF4-FFF2-40B4-BE49-F238E27FC236}">
                <a16:creationId xmlns:a16="http://schemas.microsoft.com/office/drawing/2014/main" id="{45AC8FE0-6ADC-4539-9A15-9BD320D095B8}"/>
              </a:ext>
            </a:extLst>
          </p:cNvPr>
          <p:cNvCxnSpPr/>
          <p:nvPr/>
        </p:nvCxnSpPr>
        <p:spPr>
          <a:xfrm flipH="1">
            <a:off x="11610610" y="431272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5" name="文本框 254">
                <a:extLst>
                  <a:ext uri="{FF2B5EF4-FFF2-40B4-BE49-F238E27FC236}">
                    <a16:creationId xmlns:a16="http://schemas.microsoft.com/office/drawing/2014/main" id="{1C9AC89F-1D75-4BE3-B2F4-C67DA70504F1}"/>
                  </a:ext>
                </a:extLst>
              </p:cNvPr>
              <p:cNvSpPr txBox="1"/>
              <p:nvPr/>
            </p:nvSpPr>
            <p:spPr>
              <a:xfrm>
                <a:off x="11601129" y="56089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55" name="文本框 254">
                <a:extLst>
                  <a:ext uri="{FF2B5EF4-FFF2-40B4-BE49-F238E27FC236}">
                    <a16:creationId xmlns:a16="http://schemas.microsoft.com/office/drawing/2014/main" id="{1C9AC89F-1D75-4BE3-B2F4-C67DA70504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1129" y="560893"/>
                <a:ext cx="541867" cy="369332"/>
              </a:xfrm>
              <a:prstGeom prst="rect">
                <a:avLst/>
              </a:prstGeom>
              <a:blipFill>
                <a:blip r:embed="rId5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6" name="矩形 255">
            <a:extLst>
              <a:ext uri="{FF2B5EF4-FFF2-40B4-BE49-F238E27FC236}">
                <a16:creationId xmlns:a16="http://schemas.microsoft.com/office/drawing/2014/main" id="{4611B5DF-A591-45B3-BE07-65137C81C0EC}"/>
              </a:ext>
            </a:extLst>
          </p:cNvPr>
          <p:cNvSpPr/>
          <p:nvPr/>
        </p:nvSpPr>
        <p:spPr>
          <a:xfrm>
            <a:off x="13901155" y="-440419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7" name="矩形 256">
            <a:extLst>
              <a:ext uri="{FF2B5EF4-FFF2-40B4-BE49-F238E27FC236}">
                <a16:creationId xmlns:a16="http://schemas.microsoft.com/office/drawing/2014/main" id="{AB914E2A-66C1-4BE7-94BD-EBDC99F63619}"/>
              </a:ext>
            </a:extLst>
          </p:cNvPr>
          <p:cNvSpPr/>
          <p:nvPr/>
        </p:nvSpPr>
        <p:spPr>
          <a:xfrm>
            <a:off x="13992940" y="-344005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8" name="矩形 257">
            <a:extLst>
              <a:ext uri="{FF2B5EF4-FFF2-40B4-BE49-F238E27FC236}">
                <a16:creationId xmlns:a16="http://schemas.microsoft.com/office/drawing/2014/main" id="{C7408074-4695-4433-A9D1-746117CD7094}"/>
              </a:ext>
            </a:extLst>
          </p:cNvPr>
          <p:cNvSpPr/>
          <p:nvPr/>
        </p:nvSpPr>
        <p:spPr>
          <a:xfrm>
            <a:off x="14283123" y="-344005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F65034FC-BA2D-42CD-8AE1-6E4A77008C59}"/>
              </a:ext>
            </a:extLst>
          </p:cNvPr>
          <p:cNvCxnSpPr>
            <a:cxnSpLocks/>
            <a:stCxn id="89" idx="0"/>
          </p:cNvCxnSpPr>
          <p:nvPr/>
        </p:nvCxnSpPr>
        <p:spPr>
          <a:xfrm flipV="1">
            <a:off x="5125229" y="-1168153"/>
            <a:ext cx="7283" cy="638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25DBA21A-7606-42C9-9298-B9B1D0C09287}"/>
              </a:ext>
            </a:extLst>
          </p:cNvPr>
          <p:cNvCxnSpPr/>
          <p:nvPr/>
        </p:nvCxnSpPr>
        <p:spPr>
          <a:xfrm>
            <a:off x="5125229" y="-1150616"/>
            <a:ext cx="78610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68CCC4EA-2ED4-4861-A7C5-E0901E4BFD42}"/>
              </a:ext>
            </a:extLst>
          </p:cNvPr>
          <p:cNvCxnSpPr>
            <a:cxnSpLocks/>
            <a:endCxn id="217" idx="0"/>
          </p:cNvCxnSpPr>
          <p:nvPr/>
        </p:nvCxnSpPr>
        <p:spPr>
          <a:xfrm>
            <a:off x="12986255" y="-1150616"/>
            <a:ext cx="0" cy="11988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接箭头连接符 127">
            <a:extLst>
              <a:ext uri="{FF2B5EF4-FFF2-40B4-BE49-F238E27FC236}">
                <a16:creationId xmlns:a16="http://schemas.microsoft.com/office/drawing/2014/main" id="{3D56C375-F26E-424C-88E3-3CF4C3D676D9}"/>
              </a:ext>
            </a:extLst>
          </p:cNvPr>
          <p:cNvCxnSpPr>
            <a:cxnSpLocks/>
          </p:cNvCxnSpPr>
          <p:nvPr/>
        </p:nvCxnSpPr>
        <p:spPr>
          <a:xfrm>
            <a:off x="11807084" y="235249"/>
            <a:ext cx="303449" cy="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5" name="文本框 264">
                <a:extLst>
                  <a:ext uri="{FF2B5EF4-FFF2-40B4-BE49-F238E27FC236}">
                    <a16:creationId xmlns:a16="http://schemas.microsoft.com/office/drawing/2014/main" id="{4ACDF019-1D8D-4CF0-BC87-C094CE213AD2}"/>
                  </a:ext>
                </a:extLst>
              </p:cNvPr>
              <p:cNvSpPr txBox="1"/>
              <p:nvPr/>
            </p:nvSpPr>
            <p:spPr>
              <a:xfrm>
                <a:off x="12979872" y="56089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65" name="文本框 264">
                <a:extLst>
                  <a:ext uri="{FF2B5EF4-FFF2-40B4-BE49-F238E27FC236}">
                    <a16:creationId xmlns:a16="http://schemas.microsoft.com/office/drawing/2014/main" id="{4ACDF019-1D8D-4CF0-BC87-C094CE213A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9872" y="560893"/>
                <a:ext cx="541867" cy="369332"/>
              </a:xfrm>
              <a:prstGeom prst="rect">
                <a:avLst/>
              </a:prstGeom>
              <a:blipFill>
                <a:blip r:embed="rId5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6" name="直接箭头连接符 127">
            <a:extLst>
              <a:ext uri="{FF2B5EF4-FFF2-40B4-BE49-F238E27FC236}">
                <a16:creationId xmlns:a16="http://schemas.microsoft.com/office/drawing/2014/main" id="{AEBCF04D-2F89-47EE-9AA3-CFCE45834BF4}"/>
              </a:ext>
            </a:extLst>
          </p:cNvPr>
          <p:cNvCxnSpPr>
            <a:cxnSpLocks/>
          </p:cNvCxnSpPr>
          <p:nvPr/>
        </p:nvCxnSpPr>
        <p:spPr>
          <a:xfrm>
            <a:off x="12452877" y="228666"/>
            <a:ext cx="359805" cy="8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5E562654-7928-44A9-82A8-4CED6B12872A}"/>
              </a:ext>
            </a:extLst>
          </p:cNvPr>
          <p:cNvCxnSpPr>
            <a:cxnSpLocks/>
          </p:cNvCxnSpPr>
          <p:nvPr/>
        </p:nvCxnSpPr>
        <p:spPr>
          <a:xfrm flipV="1">
            <a:off x="12986254" y="445667"/>
            <a:ext cx="0" cy="4845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7" name="文本框 266">
                <a:extLst>
                  <a:ext uri="{FF2B5EF4-FFF2-40B4-BE49-F238E27FC236}">
                    <a16:creationId xmlns:a16="http://schemas.microsoft.com/office/drawing/2014/main" id="{E3958EE1-72CB-4F2E-95B4-1DA18057CAD0}"/>
                  </a:ext>
                </a:extLst>
              </p:cNvPr>
              <p:cNvSpPr txBox="1"/>
              <p:nvPr/>
            </p:nvSpPr>
            <p:spPr>
              <a:xfrm>
                <a:off x="11727430" y="-20270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67" name="文本框 266">
                <a:extLst>
                  <a:ext uri="{FF2B5EF4-FFF2-40B4-BE49-F238E27FC236}">
                    <a16:creationId xmlns:a16="http://schemas.microsoft.com/office/drawing/2014/main" id="{E3958EE1-72CB-4F2E-95B4-1DA18057CA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7430" y="-202708"/>
                <a:ext cx="541867" cy="369332"/>
              </a:xfrm>
              <a:prstGeom prst="rect">
                <a:avLst/>
              </a:prstGeom>
              <a:blipFill>
                <a:blip r:embed="rId6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8" name="文本框 267">
                <a:extLst>
                  <a:ext uri="{FF2B5EF4-FFF2-40B4-BE49-F238E27FC236}">
                    <a16:creationId xmlns:a16="http://schemas.microsoft.com/office/drawing/2014/main" id="{DDCB7696-423B-4F2F-950B-4F09159C75ED}"/>
                  </a:ext>
                </a:extLst>
              </p:cNvPr>
              <p:cNvSpPr txBox="1"/>
              <p:nvPr/>
            </p:nvSpPr>
            <p:spPr>
              <a:xfrm>
                <a:off x="12310996" y="-18881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68" name="文本框 267">
                <a:extLst>
                  <a:ext uri="{FF2B5EF4-FFF2-40B4-BE49-F238E27FC236}">
                    <a16:creationId xmlns:a16="http://schemas.microsoft.com/office/drawing/2014/main" id="{DDCB7696-423B-4F2F-950B-4F09159C75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0996" y="-188814"/>
                <a:ext cx="541867" cy="369332"/>
              </a:xfrm>
              <a:prstGeom prst="rect">
                <a:avLst/>
              </a:prstGeom>
              <a:blipFill>
                <a:blip r:embed="rId6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9" name="椭圆 268">
            <a:extLst>
              <a:ext uri="{FF2B5EF4-FFF2-40B4-BE49-F238E27FC236}">
                <a16:creationId xmlns:a16="http://schemas.microsoft.com/office/drawing/2014/main" id="{318ACC3D-01C0-486F-8980-65E15C486C96}"/>
              </a:ext>
            </a:extLst>
          </p:cNvPr>
          <p:cNvSpPr/>
          <p:nvPr/>
        </p:nvSpPr>
        <p:spPr>
          <a:xfrm>
            <a:off x="11410203" y="3157861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0" name="文本框 269">
            <a:extLst>
              <a:ext uri="{FF2B5EF4-FFF2-40B4-BE49-F238E27FC236}">
                <a16:creationId xmlns:a16="http://schemas.microsoft.com/office/drawing/2014/main" id="{955137CD-E471-434F-B70D-4DD689F516D7}"/>
              </a:ext>
            </a:extLst>
          </p:cNvPr>
          <p:cNvSpPr txBox="1"/>
          <p:nvPr/>
        </p:nvSpPr>
        <p:spPr>
          <a:xfrm>
            <a:off x="11461007" y="2868869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71" name="直接箭头连接符 270">
            <a:extLst>
              <a:ext uri="{FF2B5EF4-FFF2-40B4-BE49-F238E27FC236}">
                <a16:creationId xmlns:a16="http://schemas.microsoft.com/office/drawing/2014/main" id="{0E5EC513-6394-46C9-8F2E-974FEBE75036}"/>
              </a:ext>
            </a:extLst>
          </p:cNvPr>
          <p:cNvCxnSpPr/>
          <p:nvPr/>
        </p:nvCxnSpPr>
        <p:spPr>
          <a:xfrm flipH="1">
            <a:off x="11610610" y="3533140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2" name="文本框 271">
                <a:extLst>
                  <a:ext uri="{FF2B5EF4-FFF2-40B4-BE49-F238E27FC236}">
                    <a16:creationId xmlns:a16="http://schemas.microsoft.com/office/drawing/2014/main" id="{AD8B16EA-0BFA-49CF-86FF-281F49BAE5D2}"/>
                  </a:ext>
                </a:extLst>
              </p:cNvPr>
              <p:cNvSpPr txBox="1"/>
              <p:nvPr/>
            </p:nvSpPr>
            <p:spPr>
              <a:xfrm>
                <a:off x="11601129" y="3662761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72" name="文本框 271">
                <a:extLst>
                  <a:ext uri="{FF2B5EF4-FFF2-40B4-BE49-F238E27FC236}">
                    <a16:creationId xmlns:a16="http://schemas.microsoft.com/office/drawing/2014/main" id="{AD8B16EA-0BFA-49CF-86FF-281F49BAE5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1129" y="3662761"/>
                <a:ext cx="541867" cy="369332"/>
              </a:xfrm>
              <a:prstGeom prst="rect">
                <a:avLst/>
              </a:prstGeom>
              <a:blipFill>
                <a:blip r:embed="rId6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3" name="直接箭头连接符 127">
            <a:extLst>
              <a:ext uri="{FF2B5EF4-FFF2-40B4-BE49-F238E27FC236}">
                <a16:creationId xmlns:a16="http://schemas.microsoft.com/office/drawing/2014/main" id="{0D1F604B-30FC-40AA-985C-B1F30E32A349}"/>
              </a:ext>
            </a:extLst>
          </p:cNvPr>
          <p:cNvCxnSpPr>
            <a:cxnSpLocks/>
          </p:cNvCxnSpPr>
          <p:nvPr/>
        </p:nvCxnSpPr>
        <p:spPr>
          <a:xfrm>
            <a:off x="11807084" y="3337117"/>
            <a:ext cx="303449" cy="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4" name="文本框 273">
                <a:extLst>
                  <a:ext uri="{FF2B5EF4-FFF2-40B4-BE49-F238E27FC236}">
                    <a16:creationId xmlns:a16="http://schemas.microsoft.com/office/drawing/2014/main" id="{4FA04B38-D51F-4A10-86E2-644857A9E307}"/>
                  </a:ext>
                </a:extLst>
              </p:cNvPr>
              <p:cNvSpPr txBox="1"/>
              <p:nvPr/>
            </p:nvSpPr>
            <p:spPr>
              <a:xfrm>
                <a:off x="11727430" y="2899160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74" name="文本框 273">
                <a:extLst>
                  <a:ext uri="{FF2B5EF4-FFF2-40B4-BE49-F238E27FC236}">
                    <a16:creationId xmlns:a16="http://schemas.microsoft.com/office/drawing/2014/main" id="{4FA04B38-D51F-4A10-86E2-644857A9E3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7430" y="2899160"/>
                <a:ext cx="541867" cy="369332"/>
              </a:xfrm>
              <a:prstGeom prst="rect">
                <a:avLst/>
              </a:prstGeom>
              <a:blipFill>
                <a:blip r:embed="rId6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5" name="椭圆 274">
            <a:extLst>
              <a:ext uri="{FF2B5EF4-FFF2-40B4-BE49-F238E27FC236}">
                <a16:creationId xmlns:a16="http://schemas.microsoft.com/office/drawing/2014/main" id="{A00D3D62-7561-4D15-B533-1764301B1428}"/>
              </a:ext>
            </a:extLst>
          </p:cNvPr>
          <p:cNvSpPr/>
          <p:nvPr/>
        </p:nvSpPr>
        <p:spPr>
          <a:xfrm>
            <a:off x="11413635" y="6352743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6" name="文本框 275">
            <a:extLst>
              <a:ext uri="{FF2B5EF4-FFF2-40B4-BE49-F238E27FC236}">
                <a16:creationId xmlns:a16="http://schemas.microsoft.com/office/drawing/2014/main" id="{D918E601-4C11-49FD-B5A1-A5D1BEC7E240}"/>
              </a:ext>
            </a:extLst>
          </p:cNvPr>
          <p:cNvSpPr txBox="1"/>
          <p:nvPr/>
        </p:nvSpPr>
        <p:spPr>
          <a:xfrm>
            <a:off x="11464439" y="6063751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77" name="直接箭头连接符 276">
            <a:extLst>
              <a:ext uri="{FF2B5EF4-FFF2-40B4-BE49-F238E27FC236}">
                <a16:creationId xmlns:a16="http://schemas.microsoft.com/office/drawing/2014/main" id="{DDC09C58-2A0A-4FDB-A257-D325A3A51020}"/>
              </a:ext>
            </a:extLst>
          </p:cNvPr>
          <p:cNvCxnSpPr/>
          <p:nvPr/>
        </p:nvCxnSpPr>
        <p:spPr>
          <a:xfrm flipH="1">
            <a:off x="11614042" y="6728022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8" name="文本框 277">
                <a:extLst>
                  <a:ext uri="{FF2B5EF4-FFF2-40B4-BE49-F238E27FC236}">
                    <a16:creationId xmlns:a16="http://schemas.microsoft.com/office/drawing/2014/main" id="{3FEB0027-F278-474A-91D7-634A145EBB57}"/>
                  </a:ext>
                </a:extLst>
              </p:cNvPr>
              <p:cNvSpPr txBox="1"/>
              <p:nvPr/>
            </p:nvSpPr>
            <p:spPr>
              <a:xfrm>
                <a:off x="11604561" y="685764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78" name="文本框 277">
                <a:extLst>
                  <a:ext uri="{FF2B5EF4-FFF2-40B4-BE49-F238E27FC236}">
                    <a16:creationId xmlns:a16="http://schemas.microsoft.com/office/drawing/2014/main" id="{3FEB0027-F278-474A-91D7-634A145EBB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4561" y="6857643"/>
                <a:ext cx="541867" cy="369332"/>
              </a:xfrm>
              <a:prstGeom prst="rect">
                <a:avLst/>
              </a:prstGeom>
              <a:blipFill>
                <a:blip r:embed="rId6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9" name="直接箭头连接符 127">
            <a:extLst>
              <a:ext uri="{FF2B5EF4-FFF2-40B4-BE49-F238E27FC236}">
                <a16:creationId xmlns:a16="http://schemas.microsoft.com/office/drawing/2014/main" id="{DEBD7F01-3EDD-4499-926E-833A3D01C255}"/>
              </a:ext>
            </a:extLst>
          </p:cNvPr>
          <p:cNvCxnSpPr>
            <a:cxnSpLocks/>
          </p:cNvCxnSpPr>
          <p:nvPr/>
        </p:nvCxnSpPr>
        <p:spPr>
          <a:xfrm>
            <a:off x="11810516" y="6531999"/>
            <a:ext cx="303449" cy="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文本框 279">
                <a:extLst>
                  <a:ext uri="{FF2B5EF4-FFF2-40B4-BE49-F238E27FC236}">
                    <a16:creationId xmlns:a16="http://schemas.microsoft.com/office/drawing/2014/main" id="{E6C6FDDF-91B1-48EF-983B-9D685EB22C05}"/>
                  </a:ext>
                </a:extLst>
              </p:cNvPr>
              <p:cNvSpPr txBox="1"/>
              <p:nvPr/>
            </p:nvSpPr>
            <p:spPr>
              <a:xfrm>
                <a:off x="11730862" y="609404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80" name="文本框 279">
                <a:extLst>
                  <a:ext uri="{FF2B5EF4-FFF2-40B4-BE49-F238E27FC236}">
                    <a16:creationId xmlns:a16="http://schemas.microsoft.com/office/drawing/2014/main" id="{E6C6FDDF-91B1-48EF-983B-9D685EB22C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30862" y="6094042"/>
                <a:ext cx="541867" cy="369332"/>
              </a:xfrm>
              <a:prstGeom prst="rect">
                <a:avLst/>
              </a:prstGeom>
              <a:blipFill>
                <a:blip r:embed="rId6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1" name="文本框 280">
            <a:extLst>
              <a:ext uri="{FF2B5EF4-FFF2-40B4-BE49-F238E27FC236}">
                <a16:creationId xmlns:a16="http://schemas.microsoft.com/office/drawing/2014/main" id="{DA7DE3B3-1B6E-40F3-9CF8-40445361CAE4}"/>
              </a:ext>
            </a:extLst>
          </p:cNvPr>
          <p:cNvSpPr txBox="1"/>
          <p:nvPr/>
        </p:nvSpPr>
        <p:spPr>
          <a:xfrm>
            <a:off x="12704162" y="2916153"/>
            <a:ext cx="540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/>
              <a:t>+</a:t>
            </a:r>
            <a:endParaRPr lang="zh-CN" altLang="en-US" sz="4800" dirty="0"/>
          </a:p>
        </p:txBody>
      </p:sp>
      <p:sp>
        <p:nvSpPr>
          <p:cNvPr id="282" name="椭圆 281">
            <a:extLst>
              <a:ext uri="{FF2B5EF4-FFF2-40B4-BE49-F238E27FC236}">
                <a16:creationId xmlns:a16="http://schemas.microsoft.com/office/drawing/2014/main" id="{4271356F-7A45-4124-9982-4F586B32E826}"/>
              </a:ext>
            </a:extLst>
          </p:cNvPr>
          <p:cNvSpPr/>
          <p:nvPr/>
        </p:nvSpPr>
        <p:spPr>
          <a:xfrm>
            <a:off x="12790656" y="3146986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4" name="直接连接符 283">
            <a:extLst>
              <a:ext uri="{FF2B5EF4-FFF2-40B4-BE49-F238E27FC236}">
                <a16:creationId xmlns:a16="http://schemas.microsoft.com/office/drawing/2014/main" id="{E52FCCC0-6090-48A7-A64B-1B04BC407313}"/>
              </a:ext>
            </a:extLst>
          </p:cNvPr>
          <p:cNvCxnSpPr>
            <a:cxnSpLocks/>
          </p:cNvCxnSpPr>
          <p:nvPr/>
        </p:nvCxnSpPr>
        <p:spPr>
          <a:xfrm flipV="1">
            <a:off x="5125229" y="1930620"/>
            <a:ext cx="7283" cy="638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连接符 284">
            <a:extLst>
              <a:ext uri="{FF2B5EF4-FFF2-40B4-BE49-F238E27FC236}">
                <a16:creationId xmlns:a16="http://schemas.microsoft.com/office/drawing/2014/main" id="{9421C967-073F-406F-9A17-F966E7522315}"/>
              </a:ext>
            </a:extLst>
          </p:cNvPr>
          <p:cNvCxnSpPr/>
          <p:nvPr/>
        </p:nvCxnSpPr>
        <p:spPr>
          <a:xfrm>
            <a:off x="5125229" y="1948157"/>
            <a:ext cx="78610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接箭头连接符 285">
            <a:extLst>
              <a:ext uri="{FF2B5EF4-FFF2-40B4-BE49-F238E27FC236}">
                <a16:creationId xmlns:a16="http://schemas.microsoft.com/office/drawing/2014/main" id="{2C26A19C-DC70-42A7-A0CC-0FDC794C2AEA}"/>
              </a:ext>
            </a:extLst>
          </p:cNvPr>
          <p:cNvCxnSpPr>
            <a:cxnSpLocks/>
            <a:endCxn id="282" idx="0"/>
          </p:cNvCxnSpPr>
          <p:nvPr/>
        </p:nvCxnSpPr>
        <p:spPr>
          <a:xfrm>
            <a:off x="12986255" y="1948157"/>
            <a:ext cx="0" cy="11988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接箭头连接符 127">
            <a:extLst>
              <a:ext uri="{FF2B5EF4-FFF2-40B4-BE49-F238E27FC236}">
                <a16:creationId xmlns:a16="http://schemas.microsoft.com/office/drawing/2014/main" id="{A56188A8-4A8D-4F0B-8319-EDFF44D1A30C}"/>
              </a:ext>
            </a:extLst>
          </p:cNvPr>
          <p:cNvCxnSpPr>
            <a:cxnSpLocks/>
            <a:stCxn id="282" idx="6"/>
            <a:endCxn id="314" idx="1"/>
          </p:cNvCxnSpPr>
          <p:nvPr/>
        </p:nvCxnSpPr>
        <p:spPr>
          <a:xfrm>
            <a:off x="13181853" y="3331652"/>
            <a:ext cx="724139" cy="337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8" name="文本框 287">
                <a:extLst>
                  <a:ext uri="{FF2B5EF4-FFF2-40B4-BE49-F238E27FC236}">
                    <a16:creationId xmlns:a16="http://schemas.microsoft.com/office/drawing/2014/main" id="{C0666E2E-A2E2-4EA7-ADEA-87C5336652BF}"/>
                  </a:ext>
                </a:extLst>
              </p:cNvPr>
              <p:cNvSpPr txBox="1"/>
              <p:nvPr/>
            </p:nvSpPr>
            <p:spPr>
              <a:xfrm>
                <a:off x="12979872" y="3659666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88" name="文本框 287">
                <a:extLst>
                  <a:ext uri="{FF2B5EF4-FFF2-40B4-BE49-F238E27FC236}">
                    <a16:creationId xmlns:a16="http://schemas.microsoft.com/office/drawing/2014/main" id="{C0666E2E-A2E2-4EA7-ADEA-87C5336652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9872" y="3659666"/>
                <a:ext cx="541867" cy="369332"/>
              </a:xfrm>
              <a:prstGeom prst="rect">
                <a:avLst/>
              </a:prstGeom>
              <a:blipFill>
                <a:blip r:embed="rId6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9" name="直接箭头连接符 127">
            <a:extLst>
              <a:ext uri="{FF2B5EF4-FFF2-40B4-BE49-F238E27FC236}">
                <a16:creationId xmlns:a16="http://schemas.microsoft.com/office/drawing/2014/main" id="{DCBD56A5-D7F5-469B-AD8E-F684841E362A}"/>
              </a:ext>
            </a:extLst>
          </p:cNvPr>
          <p:cNvCxnSpPr>
            <a:cxnSpLocks/>
          </p:cNvCxnSpPr>
          <p:nvPr/>
        </p:nvCxnSpPr>
        <p:spPr>
          <a:xfrm>
            <a:off x="12452877" y="3327439"/>
            <a:ext cx="359805" cy="8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接箭头连接符 289">
            <a:extLst>
              <a:ext uri="{FF2B5EF4-FFF2-40B4-BE49-F238E27FC236}">
                <a16:creationId xmlns:a16="http://schemas.microsoft.com/office/drawing/2014/main" id="{693EC7E3-6B96-48B1-9B43-06D99BB4B9D8}"/>
              </a:ext>
            </a:extLst>
          </p:cNvPr>
          <p:cNvCxnSpPr>
            <a:cxnSpLocks/>
          </p:cNvCxnSpPr>
          <p:nvPr/>
        </p:nvCxnSpPr>
        <p:spPr>
          <a:xfrm flipV="1">
            <a:off x="12986254" y="3544440"/>
            <a:ext cx="0" cy="4845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1" name="文本框 290">
                <a:extLst>
                  <a:ext uri="{FF2B5EF4-FFF2-40B4-BE49-F238E27FC236}">
                    <a16:creationId xmlns:a16="http://schemas.microsoft.com/office/drawing/2014/main" id="{8CF4C3BC-C562-4FDF-AF91-7DC8EF033BE3}"/>
                  </a:ext>
                </a:extLst>
              </p:cNvPr>
              <p:cNvSpPr txBox="1"/>
              <p:nvPr/>
            </p:nvSpPr>
            <p:spPr>
              <a:xfrm>
                <a:off x="12310996" y="290995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91" name="文本框 290">
                <a:extLst>
                  <a:ext uri="{FF2B5EF4-FFF2-40B4-BE49-F238E27FC236}">
                    <a16:creationId xmlns:a16="http://schemas.microsoft.com/office/drawing/2014/main" id="{8CF4C3BC-C562-4FDF-AF91-7DC8EF033B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0996" y="2909959"/>
                <a:ext cx="541867" cy="369332"/>
              </a:xfrm>
              <a:prstGeom prst="rect">
                <a:avLst/>
              </a:prstGeom>
              <a:blipFill>
                <a:blip r:embed="rId6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3" name="文本框 302">
            <a:extLst>
              <a:ext uri="{FF2B5EF4-FFF2-40B4-BE49-F238E27FC236}">
                <a16:creationId xmlns:a16="http://schemas.microsoft.com/office/drawing/2014/main" id="{BF396B97-1589-4DEF-A4C0-6F944472CAF0}"/>
              </a:ext>
            </a:extLst>
          </p:cNvPr>
          <p:cNvSpPr txBox="1"/>
          <p:nvPr/>
        </p:nvSpPr>
        <p:spPr>
          <a:xfrm>
            <a:off x="12698245" y="6100493"/>
            <a:ext cx="540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/>
              <a:t>+</a:t>
            </a:r>
            <a:endParaRPr lang="zh-CN" altLang="en-US" sz="4800" dirty="0"/>
          </a:p>
        </p:txBody>
      </p:sp>
      <p:sp>
        <p:nvSpPr>
          <p:cNvPr id="304" name="椭圆 303">
            <a:extLst>
              <a:ext uri="{FF2B5EF4-FFF2-40B4-BE49-F238E27FC236}">
                <a16:creationId xmlns:a16="http://schemas.microsoft.com/office/drawing/2014/main" id="{CD4F7C95-BBCD-44F4-AE69-8772C64A5514}"/>
              </a:ext>
            </a:extLst>
          </p:cNvPr>
          <p:cNvSpPr/>
          <p:nvPr/>
        </p:nvSpPr>
        <p:spPr>
          <a:xfrm>
            <a:off x="12784739" y="6331326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6" name="直接连接符 305">
            <a:extLst>
              <a:ext uri="{FF2B5EF4-FFF2-40B4-BE49-F238E27FC236}">
                <a16:creationId xmlns:a16="http://schemas.microsoft.com/office/drawing/2014/main" id="{9DED51DB-009D-4670-90C0-AB9B1BC751B9}"/>
              </a:ext>
            </a:extLst>
          </p:cNvPr>
          <p:cNvCxnSpPr>
            <a:cxnSpLocks/>
          </p:cNvCxnSpPr>
          <p:nvPr/>
        </p:nvCxnSpPr>
        <p:spPr>
          <a:xfrm flipV="1">
            <a:off x="5119312" y="5114960"/>
            <a:ext cx="7283" cy="638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接连接符 306">
            <a:extLst>
              <a:ext uri="{FF2B5EF4-FFF2-40B4-BE49-F238E27FC236}">
                <a16:creationId xmlns:a16="http://schemas.microsoft.com/office/drawing/2014/main" id="{50D666EC-7B3A-40D2-919F-119814B2115F}"/>
              </a:ext>
            </a:extLst>
          </p:cNvPr>
          <p:cNvCxnSpPr/>
          <p:nvPr/>
        </p:nvCxnSpPr>
        <p:spPr>
          <a:xfrm>
            <a:off x="5119312" y="5132497"/>
            <a:ext cx="78610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直接箭头连接符 307">
            <a:extLst>
              <a:ext uri="{FF2B5EF4-FFF2-40B4-BE49-F238E27FC236}">
                <a16:creationId xmlns:a16="http://schemas.microsoft.com/office/drawing/2014/main" id="{D2270F49-2C8F-490A-AB5A-8B7B543D87DB}"/>
              </a:ext>
            </a:extLst>
          </p:cNvPr>
          <p:cNvCxnSpPr>
            <a:cxnSpLocks/>
            <a:endCxn id="304" idx="0"/>
          </p:cNvCxnSpPr>
          <p:nvPr/>
        </p:nvCxnSpPr>
        <p:spPr>
          <a:xfrm>
            <a:off x="12980338" y="5132497"/>
            <a:ext cx="0" cy="11988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直接箭头连接符 127">
            <a:extLst>
              <a:ext uri="{FF2B5EF4-FFF2-40B4-BE49-F238E27FC236}">
                <a16:creationId xmlns:a16="http://schemas.microsoft.com/office/drawing/2014/main" id="{25562C43-1A6A-4774-8A9F-5E1947BAE890}"/>
              </a:ext>
            </a:extLst>
          </p:cNvPr>
          <p:cNvCxnSpPr>
            <a:cxnSpLocks/>
            <a:stCxn id="304" idx="6"/>
            <a:endCxn id="319" idx="1"/>
          </p:cNvCxnSpPr>
          <p:nvPr/>
        </p:nvCxnSpPr>
        <p:spPr>
          <a:xfrm>
            <a:off x="13175936" y="6515992"/>
            <a:ext cx="733198" cy="1375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0" name="文本框 309">
                <a:extLst>
                  <a:ext uri="{FF2B5EF4-FFF2-40B4-BE49-F238E27FC236}">
                    <a16:creationId xmlns:a16="http://schemas.microsoft.com/office/drawing/2014/main" id="{901B71C1-6C63-42F4-8B24-C7509658E86D}"/>
                  </a:ext>
                </a:extLst>
              </p:cNvPr>
              <p:cNvSpPr txBox="1"/>
              <p:nvPr/>
            </p:nvSpPr>
            <p:spPr>
              <a:xfrm>
                <a:off x="12973955" y="6844006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10" name="文本框 309">
                <a:extLst>
                  <a:ext uri="{FF2B5EF4-FFF2-40B4-BE49-F238E27FC236}">
                    <a16:creationId xmlns:a16="http://schemas.microsoft.com/office/drawing/2014/main" id="{901B71C1-6C63-42F4-8B24-C7509658E8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3955" y="6844006"/>
                <a:ext cx="541867" cy="369332"/>
              </a:xfrm>
              <a:prstGeom prst="rect">
                <a:avLst/>
              </a:prstGeom>
              <a:blipFill>
                <a:blip r:embed="rId6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1" name="直接箭头连接符 127">
            <a:extLst>
              <a:ext uri="{FF2B5EF4-FFF2-40B4-BE49-F238E27FC236}">
                <a16:creationId xmlns:a16="http://schemas.microsoft.com/office/drawing/2014/main" id="{1A6F8789-D779-4389-B39D-5A8D73E198F1}"/>
              </a:ext>
            </a:extLst>
          </p:cNvPr>
          <p:cNvCxnSpPr>
            <a:cxnSpLocks/>
          </p:cNvCxnSpPr>
          <p:nvPr/>
        </p:nvCxnSpPr>
        <p:spPr>
          <a:xfrm>
            <a:off x="12446960" y="6511779"/>
            <a:ext cx="359805" cy="8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接箭头连接符 311">
            <a:extLst>
              <a:ext uri="{FF2B5EF4-FFF2-40B4-BE49-F238E27FC236}">
                <a16:creationId xmlns:a16="http://schemas.microsoft.com/office/drawing/2014/main" id="{A521F2AD-E2D9-4D79-8FAA-3772C0CF97E1}"/>
              </a:ext>
            </a:extLst>
          </p:cNvPr>
          <p:cNvCxnSpPr>
            <a:cxnSpLocks/>
          </p:cNvCxnSpPr>
          <p:nvPr/>
        </p:nvCxnSpPr>
        <p:spPr>
          <a:xfrm flipV="1">
            <a:off x="12980337" y="6728780"/>
            <a:ext cx="0" cy="4845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3" name="文本框 312">
                <a:extLst>
                  <a:ext uri="{FF2B5EF4-FFF2-40B4-BE49-F238E27FC236}">
                    <a16:creationId xmlns:a16="http://schemas.microsoft.com/office/drawing/2014/main" id="{F3AD1BAE-D469-42B9-A3D5-88FD05A678A5}"/>
                  </a:ext>
                </a:extLst>
              </p:cNvPr>
              <p:cNvSpPr txBox="1"/>
              <p:nvPr/>
            </p:nvSpPr>
            <p:spPr>
              <a:xfrm>
                <a:off x="12305079" y="609429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13" name="文本框 312">
                <a:extLst>
                  <a:ext uri="{FF2B5EF4-FFF2-40B4-BE49-F238E27FC236}">
                    <a16:creationId xmlns:a16="http://schemas.microsoft.com/office/drawing/2014/main" id="{F3AD1BAE-D469-42B9-A3D5-88FD05A678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05079" y="6094299"/>
                <a:ext cx="541867" cy="369332"/>
              </a:xfrm>
              <a:prstGeom prst="rect">
                <a:avLst/>
              </a:prstGeom>
              <a:blipFill>
                <a:blip r:embed="rId6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4" name="矩形 313">
            <a:extLst>
              <a:ext uri="{FF2B5EF4-FFF2-40B4-BE49-F238E27FC236}">
                <a16:creationId xmlns:a16="http://schemas.microsoft.com/office/drawing/2014/main" id="{792CC475-BC0D-41E4-A035-F433A8914611}"/>
              </a:ext>
            </a:extLst>
          </p:cNvPr>
          <p:cNvSpPr/>
          <p:nvPr/>
        </p:nvSpPr>
        <p:spPr>
          <a:xfrm>
            <a:off x="13905992" y="2626759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5" name="矩形 314">
            <a:extLst>
              <a:ext uri="{FF2B5EF4-FFF2-40B4-BE49-F238E27FC236}">
                <a16:creationId xmlns:a16="http://schemas.microsoft.com/office/drawing/2014/main" id="{573FE03C-51C3-4BEE-9073-38C64C193A57}"/>
              </a:ext>
            </a:extLst>
          </p:cNvPr>
          <p:cNvSpPr/>
          <p:nvPr/>
        </p:nvSpPr>
        <p:spPr>
          <a:xfrm>
            <a:off x="13997777" y="272317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6" name="矩形 315">
            <a:extLst>
              <a:ext uri="{FF2B5EF4-FFF2-40B4-BE49-F238E27FC236}">
                <a16:creationId xmlns:a16="http://schemas.microsoft.com/office/drawing/2014/main" id="{F7D47FB6-BABD-474F-8604-E4A0514C5B9B}"/>
              </a:ext>
            </a:extLst>
          </p:cNvPr>
          <p:cNvSpPr/>
          <p:nvPr/>
        </p:nvSpPr>
        <p:spPr>
          <a:xfrm>
            <a:off x="14287960" y="272317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9" name="矩形 318">
            <a:extLst>
              <a:ext uri="{FF2B5EF4-FFF2-40B4-BE49-F238E27FC236}">
                <a16:creationId xmlns:a16="http://schemas.microsoft.com/office/drawing/2014/main" id="{2B31635A-314A-4DF7-AA03-F5604EDD36C8}"/>
              </a:ext>
            </a:extLst>
          </p:cNvPr>
          <p:cNvSpPr/>
          <p:nvPr/>
        </p:nvSpPr>
        <p:spPr>
          <a:xfrm>
            <a:off x="13909134" y="5791078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0" name="矩形 319">
            <a:extLst>
              <a:ext uri="{FF2B5EF4-FFF2-40B4-BE49-F238E27FC236}">
                <a16:creationId xmlns:a16="http://schemas.microsoft.com/office/drawing/2014/main" id="{469D0798-ABCA-4C66-8BCE-4CC6C128EC69}"/>
              </a:ext>
            </a:extLst>
          </p:cNvPr>
          <p:cNvSpPr/>
          <p:nvPr/>
        </p:nvSpPr>
        <p:spPr>
          <a:xfrm>
            <a:off x="14000919" y="5887492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1" name="矩形 320">
            <a:extLst>
              <a:ext uri="{FF2B5EF4-FFF2-40B4-BE49-F238E27FC236}">
                <a16:creationId xmlns:a16="http://schemas.microsoft.com/office/drawing/2014/main" id="{7849AEE6-F056-4AC3-BF95-6559068BF593}"/>
              </a:ext>
            </a:extLst>
          </p:cNvPr>
          <p:cNvSpPr/>
          <p:nvPr/>
        </p:nvSpPr>
        <p:spPr>
          <a:xfrm>
            <a:off x="14291102" y="5887492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矩形: 圆角 124">
            <a:extLst>
              <a:ext uri="{FF2B5EF4-FFF2-40B4-BE49-F238E27FC236}">
                <a16:creationId xmlns:a16="http://schemas.microsoft.com/office/drawing/2014/main" id="{EE19AE55-9F40-4A4B-A1D6-A5E666B587D0}"/>
              </a:ext>
            </a:extLst>
          </p:cNvPr>
          <p:cNvSpPr/>
          <p:nvPr/>
        </p:nvSpPr>
        <p:spPr>
          <a:xfrm>
            <a:off x="735790" y="-1425576"/>
            <a:ext cx="16419446" cy="9709151"/>
          </a:xfrm>
          <a:prstGeom prst="roundRect">
            <a:avLst>
              <a:gd name="adj" fmla="val 4016"/>
            </a:avLst>
          </a:prstGeom>
          <a:noFill/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6" name="矩形 325">
            <a:extLst>
              <a:ext uri="{FF2B5EF4-FFF2-40B4-BE49-F238E27FC236}">
                <a16:creationId xmlns:a16="http://schemas.microsoft.com/office/drawing/2014/main" id="{A124BF63-0218-4F26-A5A5-D19EFC524464}"/>
              </a:ext>
            </a:extLst>
          </p:cNvPr>
          <p:cNvSpPr/>
          <p:nvPr/>
        </p:nvSpPr>
        <p:spPr>
          <a:xfrm>
            <a:off x="14573259" y="-344006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7" name="矩形 326">
            <a:extLst>
              <a:ext uri="{FF2B5EF4-FFF2-40B4-BE49-F238E27FC236}">
                <a16:creationId xmlns:a16="http://schemas.microsoft.com/office/drawing/2014/main" id="{DD41F32B-4EFD-4754-AA48-0C2763C54597}"/>
              </a:ext>
            </a:extLst>
          </p:cNvPr>
          <p:cNvSpPr/>
          <p:nvPr/>
        </p:nvSpPr>
        <p:spPr>
          <a:xfrm>
            <a:off x="14880697" y="-344007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8" name="矩形 327">
            <a:extLst>
              <a:ext uri="{FF2B5EF4-FFF2-40B4-BE49-F238E27FC236}">
                <a16:creationId xmlns:a16="http://schemas.microsoft.com/office/drawing/2014/main" id="{E6D3F34C-BBED-4E1C-B545-B2DE4284463B}"/>
              </a:ext>
            </a:extLst>
          </p:cNvPr>
          <p:cNvSpPr/>
          <p:nvPr/>
        </p:nvSpPr>
        <p:spPr>
          <a:xfrm>
            <a:off x="14571791" y="2730949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9" name="矩形 328">
            <a:extLst>
              <a:ext uri="{FF2B5EF4-FFF2-40B4-BE49-F238E27FC236}">
                <a16:creationId xmlns:a16="http://schemas.microsoft.com/office/drawing/2014/main" id="{569CB0CB-EC14-4C95-A7D5-6602C22BC501}"/>
              </a:ext>
            </a:extLst>
          </p:cNvPr>
          <p:cNvSpPr/>
          <p:nvPr/>
        </p:nvSpPr>
        <p:spPr>
          <a:xfrm>
            <a:off x="14883257" y="2730364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0" name="矩形 329">
            <a:extLst>
              <a:ext uri="{FF2B5EF4-FFF2-40B4-BE49-F238E27FC236}">
                <a16:creationId xmlns:a16="http://schemas.microsoft.com/office/drawing/2014/main" id="{61E21FBF-D273-47DC-9173-454CCE463C41}"/>
              </a:ext>
            </a:extLst>
          </p:cNvPr>
          <p:cNvSpPr/>
          <p:nvPr/>
        </p:nvSpPr>
        <p:spPr>
          <a:xfrm>
            <a:off x="14606369" y="5879716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1" name="矩形 330">
            <a:extLst>
              <a:ext uri="{FF2B5EF4-FFF2-40B4-BE49-F238E27FC236}">
                <a16:creationId xmlns:a16="http://schemas.microsoft.com/office/drawing/2014/main" id="{34504224-5F99-4C7C-A417-64775A6184D2}"/>
              </a:ext>
            </a:extLst>
          </p:cNvPr>
          <p:cNvSpPr/>
          <p:nvPr/>
        </p:nvSpPr>
        <p:spPr>
          <a:xfrm>
            <a:off x="14890200" y="5887492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2" name="直接箭头连接符 127">
            <a:extLst>
              <a:ext uri="{FF2B5EF4-FFF2-40B4-BE49-F238E27FC236}">
                <a16:creationId xmlns:a16="http://schemas.microsoft.com/office/drawing/2014/main" id="{12728BD8-EE79-4564-BB4E-216E57FB7887}"/>
              </a:ext>
            </a:extLst>
          </p:cNvPr>
          <p:cNvCxnSpPr>
            <a:cxnSpLocks/>
          </p:cNvCxnSpPr>
          <p:nvPr/>
        </p:nvCxnSpPr>
        <p:spPr>
          <a:xfrm flipV="1">
            <a:off x="15137713" y="289407"/>
            <a:ext cx="461096" cy="5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矩形: 圆角 332">
            <a:extLst>
              <a:ext uri="{FF2B5EF4-FFF2-40B4-BE49-F238E27FC236}">
                <a16:creationId xmlns:a16="http://schemas.microsoft.com/office/drawing/2014/main" id="{A4BB6605-98F5-4C16-AE42-6D2C9D9849D3}"/>
              </a:ext>
            </a:extLst>
          </p:cNvPr>
          <p:cNvSpPr/>
          <p:nvPr/>
        </p:nvSpPr>
        <p:spPr>
          <a:xfrm>
            <a:off x="15605040" y="-705466"/>
            <a:ext cx="1146745" cy="2007437"/>
          </a:xfrm>
          <a:prstGeom prst="round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34" name="直接箭头连接符 127">
            <a:extLst>
              <a:ext uri="{FF2B5EF4-FFF2-40B4-BE49-F238E27FC236}">
                <a16:creationId xmlns:a16="http://schemas.microsoft.com/office/drawing/2014/main" id="{7B0ABD74-D003-4BCB-BA55-0370E9275AEE}"/>
              </a:ext>
            </a:extLst>
          </p:cNvPr>
          <p:cNvCxnSpPr>
            <a:cxnSpLocks/>
          </p:cNvCxnSpPr>
          <p:nvPr/>
        </p:nvCxnSpPr>
        <p:spPr>
          <a:xfrm flipV="1">
            <a:off x="15140530" y="3405156"/>
            <a:ext cx="461096" cy="5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矩形: 圆角 334">
            <a:extLst>
              <a:ext uri="{FF2B5EF4-FFF2-40B4-BE49-F238E27FC236}">
                <a16:creationId xmlns:a16="http://schemas.microsoft.com/office/drawing/2014/main" id="{37410B4F-9B64-4ADB-8E94-BE2311C44605}"/>
              </a:ext>
            </a:extLst>
          </p:cNvPr>
          <p:cNvSpPr/>
          <p:nvPr/>
        </p:nvSpPr>
        <p:spPr>
          <a:xfrm>
            <a:off x="15607857" y="2410283"/>
            <a:ext cx="1146745" cy="2007437"/>
          </a:xfrm>
          <a:prstGeom prst="roundRect">
            <a:avLst/>
          </a:prstGeom>
          <a:solidFill>
            <a:srgbClr val="EEE7EE"/>
          </a:solidFill>
          <a:ln w="25400">
            <a:solidFill>
              <a:srgbClr val="D7A6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36" name="直接箭头连接符 127">
            <a:extLst>
              <a:ext uri="{FF2B5EF4-FFF2-40B4-BE49-F238E27FC236}">
                <a16:creationId xmlns:a16="http://schemas.microsoft.com/office/drawing/2014/main" id="{D4DF1E36-46D3-4939-B309-7DFE91DC1C84}"/>
              </a:ext>
            </a:extLst>
          </p:cNvPr>
          <p:cNvCxnSpPr>
            <a:cxnSpLocks/>
          </p:cNvCxnSpPr>
          <p:nvPr/>
        </p:nvCxnSpPr>
        <p:spPr>
          <a:xfrm flipV="1">
            <a:off x="15140530" y="6572520"/>
            <a:ext cx="461096" cy="5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矩形: 圆角 336">
            <a:extLst>
              <a:ext uri="{FF2B5EF4-FFF2-40B4-BE49-F238E27FC236}">
                <a16:creationId xmlns:a16="http://schemas.microsoft.com/office/drawing/2014/main" id="{460BC563-27F6-43A5-9DFD-766434F5DFD0}"/>
              </a:ext>
            </a:extLst>
          </p:cNvPr>
          <p:cNvSpPr/>
          <p:nvPr/>
        </p:nvSpPr>
        <p:spPr>
          <a:xfrm>
            <a:off x="15607857" y="5577647"/>
            <a:ext cx="1146745" cy="2007437"/>
          </a:xfrm>
          <a:prstGeom prst="roundRect">
            <a:avLst/>
          </a:prstGeom>
          <a:solidFill>
            <a:srgbClr val="E2F0D9"/>
          </a:solidFill>
          <a:ln w="25400">
            <a:solidFill>
              <a:srgbClr val="A6D8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8" name="矩形: 圆角 337">
            <a:extLst>
              <a:ext uri="{FF2B5EF4-FFF2-40B4-BE49-F238E27FC236}">
                <a16:creationId xmlns:a16="http://schemas.microsoft.com/office/drawing/2014/main" id="{1D55BFE9-05D7-4D22-A6CC-FFE81EE291EE}"/>
              </a:ext>
            </a:extLst>
          </p:cNvPr>
          <p:cNvSpPr/>
          <p:nvPr/>
        </p:nvSpPr>
        <p:spPr>
          <a:xfrm>
            <a:off x="844188" y="-1269242"/>
            <a:ext cx="3179992" cy="9344993"/>
          </a:xfrm>
          <a:prstGeom prst="roundRect">
            <a:avLst>
              <a:gd name="adj" fmla="val 7271"/>
            </a:avLst>
          </a:prstGeom>
          <a:noFill/>
          <a:ln w="254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9" name="矩形: 圆角 338">
            <a:extLst>
              <a:ext uri="{FF2B5EF4-FFF2-40B4-BE49-F238E27FC236}">
                <a16:creationId xmlns:a16="http://schemas.microsoft.com/office/drawing/2014/main" id="{2988839F-33CF-4E74-9F48-D5F38A464C79}"/>
              </a:ext>
            </a:extLst>
          </p:cNvPr>
          <p:cNvSpPr/>
          <p:nvPr/>
        </p:nvSpPr>
        <p:spPr>
          <a:xfrm>
            <a:off x="4176110" y="-1243498"/>
            <a:ext cx="9279103" cy="9344992"/>
          </a:xfrm>
          <a:prstGeom prst="roundRect">
            <a:avLst>
              <a:gd name="adj" fmla="val 2123"/>
            </a:avLst>
          </a:prstGeom>
          <a:noFill/>
          <a:ln w="254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0" name="矩形: 圆角 339">
            <a:extLst>
              <a:ext uri="{FF2B5EF4-FFF2-40B4-BE49-F238E27FC236}">
                <a16:creationId xmlns:a16="http://schemas.microsoft.com/office/drawing/2014/main" id="{256300B5-5841-45A7-BBD5-B1AE15CFB1BA}"/>
              </a:ext>
            </a:extLst>
          </p:cNvPr>
          <p:cNvSpPr/>
          <p:nvPr/>
        </p:nvSpPr>
        <p:spPr>
          <a:xfrm>
            <a:off x="13648274" y="-1243498"/>
            <a:ext cx="3328818" cy="9344993"/>
          </a:xfrm>
          <a:prstGeom prst="roundRect">
            <a:avLst>
              <a:gd name="adj" fmla="val 7271"/>
            </a:avLst>
          </a:prstGeom>
          <a:noFill/>
          <a:ln w="254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1" name="直接箭头连接符 127">
            <a:extLst>
              <a:ext uri="{FF2B5EF4-FFF2-40B4-BE49-F238E27FC236}">
                <a16:creationId xmlns:a16="http://schemas.microsoft.com/office/drawing/2014/main" id="{5D006AB5-89A3-42F7-BB6C-5CCB2E404478}"/>
              </a:ext>
            </a:extLst>
          </p:cNvPr>
          <p:cNvCxnSpPr>
            <a:cxnSpLocks/>
          </p:cNvCxnSpPr>
          <p:nvPr/>
        </p:nvCxnSpPr>
        <p:spPr>
          <a:xfrm>
            <a:off x="13177323" y="252900"/>
            <a:ext cx="733198" cy="1375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85A5A78A-4774-4DB2-9395-5C23EF8558A6}"/>
                  </a:ext>
                </a:extLst>
              </p:cNvPr>
              <p:cNvSpPr/>
              <p:nvPr/>
            </p:nvSpPr>
            <p:spPr>
              <a:xfrm>
                <a:off x="-6130287" y="-144237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85A5A78A-4774-4DB2-9395-5C23EF8558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130287" y="-144237"/>
                <a:ext cx="530942" cy="1115856"/>
              </a:xfrm>
              <a:prstGeom prst="rect">
                <a:avLst/>
              </a:prstGeom>
              <a:blipFill>
                <a:blip r:embed="rId70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椭圆 5">
            <a:extLst>
              <a:ext uri="{FF2B5EF4-FFF2-40B4-BE49-F238E27FC236}">
                <a16:creationId xmlns:a16="http://schemas.microsoft.com/office/drawing/2014/main" id="{436D4AA7-0AEF-4008-AB1B-355A56AF993C}"/>
              </a:ext>
            </a:extLst>
          </p:cNvPr>
          <p:cNvSpPr/>
          <p:nvPr/>
        </p:nvSpPr>
        <p:spPr>
          <a:xfrm>
            <a:off x="-4741459" y="-285296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59" name="椭圆 258">
            <a:extLst>
              <a:ext uri="{FF2B5EF4-FFF2-40B4-BE49-F238E27FC236}">
                <a16:creationId xmlns:a16="http://schemas.microsoft.com/office/drawing/2014/main" id="{3F812222-83AB-4B9D-A5CE-BA26BDB98098}"/>
              </a:ext>
            </a:extLst>
          </p:cNvPr>
          <p:cNvSpPr/>
          <p:nvPr/>
        </p:nvSpPr>
        <p:spPr>
          <a:xfrm>
            <a:off x="-2883768" y="-285296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0" name="矩形 259">
                <a:extLst>
                  <a:ext uri="{FF2B5EF4-FFF2-40B4-BE49-F238E27FC236}">
                    <a16:creationId xmlns:a16="http://schemas.microsoft.com/office/drawing/2014/main" id="{D93B4135-6952-4377-9F59-55976A0B0858}"/>
                  </a:ext>
                </a:extLst>
              </p:cNvPr>
              <p:cNvSpPr/>
              <p:nvPr/>
            </p:nvSpPr>
            <p:spPr>
              <a:xfrm>
                <a:off x="-6140392" y="1819175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0" name="矩形 259">
                <a:extLst>
                  <a:ext uri="{FF2B5EF4-FFF2-40B4-BE49-F238E27FC236}">
                    <a16:creationId xmlns:a16="http://schemas.microsoft.com/office/drawing/2014/main" id="{D93B4135-6952-4377-9F59-55976A0B08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140392" y="1819175"/>
                <a:ext cx="530942" cy="1115856"/>
              </a:xfrm>
              <a:prstGeom prst="rect">
                <a:avLst/>
              </a:prstGeom>
              <a:blipFill>
                <a:blip r:embed="rId71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1" name="椭圆 260">
            <a:extLst>
              <a:ext uri="{FF2B5EF4-FFF2-40B4-BE49-F238E27FC236}">
                <a16:creationId xmlns:a16="http://schemas.microsoft.com/office/drawing/2014/main" id="{9370D24C-0F7A-4740-81F4-EA1EE9E5A2E4}"/>
              </a:ext>
            </a:extLst>
          </p:cNvPr>
          <p:cNvSpPr/>
          <p:nvPr/>
        </p:nvSpPr>
        <p:spPr>
          <a:xfrm>
            <a:off x="-4751564" y="1678116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62" name="椭圆 261">
            <a:extLst>
              <a:ext uri="{FF2B5EF4-FFF2-40B4-BE49-F238E27FC236}">
                <a16:creationId xmlns:a16="http://schemas.microsoft.com/office/drawing/2014/main" id="{AEC1D1BD-0620-47AE-A706-5422DB40F722}"/>
              </a:ext>
            </a:extLst>
          </p:cNvPr>
          <p:cNvSpPr/>
          <p:nvPr/>
        </p:nvSpPr>
        <p:spPr>
          <a:xfrm>
            <a:off x="-2893873" y="1678116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4" name="矩形 263">
                <a:extLst>
                  <a:ext uri="{FF2B5EF4-FFF2-40B4-BE49-F238E27FC236}">
                    <a16:creationId xmlns:a16="http://schemas.microsoft.com/office/drawing/2014/main" id="{4B81E6B5-768A-4540-B17C-A9788E811936}"/>
                  </a:ext>
                </a:extLst>
              </p:cNvPr>
              <p:cNvSpPr/>
              <p:nvPr/>
            </p:nvSpPr>
            <p:spPr>
              <a:xfrm>
                <a:off x="-6140392" y="3784829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4" name="矩形 263">
                <a:extLst>
                  <a:ext uri="{FF2B5EF4-FFF2-40B4-BE49-F238E27FC236}">
                    <a16:creationId xmlns:a16="http://schemas.microsoft.com/office/drawing/2014/main" id="{4B81E6B5-768A-4540-B17C-A9788E8119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140392" y="3784829"/>
                <a:ext cx="530942" cy="1115856"/>
              </a:xfrm>
              <a:prstGeom prst="rect">
                <a:avLst/>
              </a:prstGeom>
              <a:blipFill>
                <a:blip r:embed="rId72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3" name="椭圆 282">
            <a:extLst>
              <a:ext uri="{FF2B5EF4-FFF2-40B4-BE49-F238E27FC236}">
                <a16:creationId xmlns:a16="http://schemas.microsoft.com/office/drawing/2014/main" id="{D0448C84-AAA4-491B-A39B-3C3F2CB44BD4}"/>
              </a:ext>
            </a:extLst>
          </p:cNvPr>
          <p:cNvSpPr/>
          <p:nvPr/>
        </p:nvSpPr>
        <p:spPr>
          <a:xfrm>
            <a:off x="-4751564" y="3643770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92" name="椭圆 291">
            <a:extLst>
              <a:ext uri="{FF2B5EF4-FFF2-40B4-BE49-F238E27FC236}">
                <a16:creationId xmlns:a16="http://schemas.microsoft.com/office/drawing/2014/main" id="{52FB35DB-E330-45C5-9A38-15286E8FAB61}"/>
              </a:ext>
            </a:extLst>
          </p:cNvPr>
          <p:cNvSpPr/>
          <p:nvPr/>
        </p:nvSpPr>
        <p:spPr>
          <a:xfrm>
            <a:off x="-2893873" y="3643770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3" name="矩形 292">
                <a:extLst>
                  <a:ext uri="{FF2B5EF4-FFF2-40B4-BE49-F238E27FC236}">
                    <a16:creationId xmlns:a16="http://schemas.microsoft.com/office/drawing/2014/main" id="{C790F06B-5262-4C9F-94E5-595FDE98274A}"/>
                  </a:ext>
                </a:extLst>
              </p:cNvPr>
              <p:cNvSpPr/>
              <p:nvPr/>
            </p:nvSpPr>
            <p:spPr>
              <a:xfrm>
                <a:off x="-6140392" y="5669680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3" name="矩形 292">
                <a:extLst>
                  <a:ext uri="{FF2B5EF4-FFF2-40B4-BE49-F238E27FC236}">
                    <a16:creationId xmlns:a16="http://schemas.microsoft.com/office/drawing/2014/main" id="{C790F06B-5262-4C9F-94E5-595FDE9827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140392" y="5669680"/>
                <a:ext cx="530942" cy="1115856"/>
              </a:xfrm>
              <a:prstGeom prst="rect">
                <a:avLst/>
              </a:prstGeom>
              <a:blipFill>
                <a:blip r:embed="rId7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4" name="椭圆 293">
            <a:extLst>
              <a:ext uri="{FF2B5EF4-FFF2-40B4-BE49-F238E27FC236}">
                <a16:creationId xmlns:a16="http://schemas.microsoft.com/office/drawing/2014/main" id="{FC180D46-31C5-40EA-9018-9D5EA04F0B94}"/>
              </a:ext>
            </a:extLst>
          </p:cNvPr>
          <p:cNvSpPr/>
          <p:nvPr/>
        </p:nvSpPr>
        <p:spPr>
          <a:xfrm>
            <a:off x="-4751564" y="5528621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95" name="椭圆 294">
            <a:extLst>
              <a:ext uri="{FF2B5EF4-FFF2-40B4-BE49-F238E27FC236}">
                <a16:creationId xmlns:a16="http://schemas.microsoft.com/office/drawing/2014/main" id="{4C659763-8BB5-4F60-9542-AE717EBFC218}"/>
              </a:ext>
            </a:extLst>
          </p:cNvPr>
          <p:cNvSpPr/>
          <p:nvPr/>
        </p:nvSpPr>
        <p:spPr>
          <a:xfrm>
            <a:off x="-2893873" y="5528621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2DD83D05-67F5-45C3-9C3F-FFF8F6DF127B}"/>
              </a:ext>
            </a:extLst>
          </p:cNvPr>
          <p:cNvCxnSpPr>
            <a:stCxn id="5" idx="3"/>
            <a:endCxn id="6" idx="2"/>
          </p:cNvCxnSpPr>
          <p:nvPr/>
        </p:nvCxnSpPr>
        <p:spPr>
          <a:xfrm>
            <a:off x="-5599345" y="413691"/>
            <a:ext cx="85788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89A8E7EA-F3A5-4671-AF4F-C4B6998A2027}"/>
              </a:ext>
            </a:extLst>
          </p:cNvPr>
          <p:cNvCxnSpPr>
            <a:stCxn id="260" idx="3"/>
            <a:endCxn id="261" idx="2"/>
          </p:cNvCxnSpPr>
          <p:nvPr/>
        </p:nvCxnSpPr>
        <p:spPr>
          <a:xfrm>
            <a:off x="-5609450" y="2377103"/>
            <a:ext cx="85788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F72518EB-B828-4D98-BE55-AC374594A64D}"/>
              </a:ext>
            </a:extLst>
          </p:cNvPr>
          <p:cNvCxnSpPr>
            <a:stCxn id="264" idx="3"/>
            <a:endCxn id="283" idx="2"/>
          </p:cNvCxnSpPr>
          <p:nvPr/>
        </p:nvCxnSpPr>
        <p:spPr>
          <a:xfrm>
            <a:off x="-5609450" y="4342757"/>
            <a:ext cx="85788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55066AB2-D9C1-4901-97D2-96F5981ADAF5}"/>
              </a:ext>
            </a:extLst>
          </p:cNvPr>
          <p:cNvCxnSpPr>
            <a:stCxn id="293" idx="3"/>
            <a:endCxn id="294" idx="2"/>
          </p:cNvCxnSpPr>
          <p:nvPr/>
        </p:nvCxnSpPr>
        <p:spPr>
          <a:xfrm>
            <a:off x="-5609450" y="6227608"/>
            <a:ext cx="85788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F66270C7-0A71-458B-AE8B-444D7A58AE4F}"/>
              </a:ext>
            </a:extLst>
          </p:cNvPr>
          <p:cNvCxnSpPr>
            <a:stCxn id="6" idx="6"/>
            <a:endCxn id="259" idx="2"/>
          </p:cNvCxnSpPr>
          <p:nvPr/>
        </p:nvCxnSpPr>
        <p:spPr>
          <a:xfrm>
            <a:off x="-3817080" y="413691"/>
            <a:ext cx="93331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59224643-3617-4326-813C-5EEA0D86B67A}"/>
              </a:ext>
            </a:extLst>
          </p:cNvPr>
          <p:cNvCxnSpPr>
            <a:stCxn id="261" idx="6"/>
            <a:endCxn id="262" idx="2"/>
          </p:cNvCxnSpPr>
          <p:nvPr/>
        </p:nvCxnSpPr>
        <p:spPr>
          <a:xfrm>
            <a:off x="-3827185" y="2377103"/>
            <a:ext cx="93331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1B7A85D8-9573-4283-98DA-4200F7120548}"/>
              </a:ext>
            </a:extLst>
          </p:cNvPr>
          <p:cNvCxnSpPr>
            <a:stCxn id="283" idx="6"/>
            <a:endCxn id="292" idx="2"/>
          </p:cNvCxnSpPr>
          <p:nvPr/>
        </p:nvCxnSpPr>
        <p:spPr>
          <a:xfrm>
            <a:off x="-3827185" y="4342757"/>
            <a:ext cx="93331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B0668F9F-2110-4B34-9E60-AFBE889D0BBA}"/>
              </a:ext>
            </a:extLst>
          </p:cNvPr>
          <p:cNvCxnSpPr>
            <a:stCxn id="294" idx="6"/>
            <a:endCxn id="295" idx="2"/>
          </p:cNvCxnSpPr>
          <p:nvPr/>
        </p:nvCxnSpPr>
        <p:spPr>
          <a:xfrm>
            <a:off x="-3827185" y="6227608"/>
            <a:ext cx="93331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795FC499-21AB-47E1-B3E6-AAE85DB56925}"/>
              </a:ext>
            </a:extLst>
          </p:cNvPr>
          <p:cNvCxnSpPr>
            <a:stCxn id="5" idx="3"/>
            <a:endCxn id="261" idx="2"/>
          </p:cNvCxnSpPr>
          <p:nvPr/>
        </p:nvCxnSpPr>
        <p:spPr>
          <a:xfrm>
            <a:off x="-5599345" y="413691"/>
            <a:ext cx="847781" cy="196341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FA9891CE-E7E0-4173-BD91-BD18CFE38F0D}"/>
              </a:ext>
            </a:extLst>
          </p:cNvPr>
          <p:cNvCxnSpPr>
            <a:stCxn id="5" idx="3"/>
            <a:endCxn id="283" idx="2"/>
          </p:cNvCxnSpPr>
          <p:nvPr/>
        </p:nvCxnSpPr>
        <p:spPr>
          <a:xfrm>
            <a:off x="-5599345" y="413691"/>
            <a:ext cx="847781" cy="392906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4B25E98B-73D6-4249-A4A8-5E9DF7F57EC4}"/>
              </a:ext>
            </a:extLst>
          </p:cNvPr>
          <p:cNvCxnSpPr>
            <a:stCxn id="5" idx="3"/>
            <a:endCxn id="294" idx="2"/>
          </p:cNvCxnSpPr>
          <p:nvPr/>
        </p:nvCxnSpPr>
        <p:spPr>
          <a:xfrm>
            <a:off x="-5599345" y="413691"/>
            <a:ext cx="847781" cy="581391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311B8D8B-E4D7-4122-BCEB-811BD751FB3E}"/>
              </a:ext>
            </a:extLst>
          </p:cNvPr>
          <p:cNvCxnSpPr>
            <a:stCxn id="260" idx="3"/>
            <a:endCxn id="6" idx="2"/>
          </p:cNvCxnSpPr>
          <p:nvPr/>
        </p:nvCxnSpPr>
        <p:spPr>
          <a:xfrm flipV="1">
            <a:off x="-5609450" y="413691"/>
            <a:ext cx="867991" cy="196341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D8B36A0F-E56E-48A0-BA76-2298A6FD7E1A}"/>
              </a:ext>
            </a:extLst>
          </p:cNvPr>
          <p:cNvCxnSpPr>
            <a:stCxn id="260" idx="3"/>
            <a:endCxn id="283" idx="2"/>
          </p:cNvCxnSpPr>
          <p:nvPr/>
        </p:nvCxnSpPr>
        <p:spPr>
          <a:xfrm>
            <a:off x="-5609450" y="2377103"/>
            <a:ext cx="857886" cy="196565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38482F89-EDF0-4B6A-91D2-687D46D087B0}"/>
              </a:ext>
            </a:extLst>
          </p:cNvPr>
          <p:cNvCxnSpPr>
            <a:stCxn id="260" idx="3"/>
            <a:endCxn id="294" idx="2"/>
          </p:cNvCxnSpPr>
          <p:nvPr/>
        </p:nvCxnSpPr>
        <p:spPr>
          <a:xfrm>
            <a:off x="-5609450" y="2377103"/>
            <a:ext cx="857886" cy="385050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0F17F431-7223-4AC0-97DE-F757684F8234}"/>
              </a:ext>
            </a:extLst>
          </p:cNvPr>
          <p:cNvCxnSpPr>
            <a:stCxn id="264" idx="3"/>
            <a:endCxn id="6" idx="2"/>
          </p:cNvCxnSpPr>
          <p:nvPr/>
        </p:nvCxnSpPr>
        <p:spPr>
          <a:xfrm flipV="1">
            <a:off x="-5609450" y="413691"/>
            <a:ext cx="867991" cy="392906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>
            <a:extLst>
              <a:ext uri="{FF2B5EF4-FFF2-40B4-BE49-F238E27FC236}">
                <a16:creationId xmlns:a16="http://schemas.microsoft.com/office/drawing/2014/main" id="{458D404A-E999-4F27-BDC3-F4929BAEAE58}"/>
              </a:ext>
            </a:extLst>
          </p:cNvPr>
          <p:cNvCxnSpPr>
            <a:stCxn id="264" idx="3"/>
            <a:endCxn id="261" idx="2"/>
          </p:cNvCxnSpPr>
          <p:nvPr/>
        </p:nvCxnSpPr>
        <p:spPr>
          <a:xfrm flipV="1">
            <a:off x="-5609450" y="2377103"/>
            <a:ext cx="857886" cy="196565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3589EA7C-CB86-40AC-AD33-AD496350BD11}"/>
              </a:ext>
            </a:extLst>
          </p:cNvPr>
          <p:cNvCxnSpPr>
            <a:stCxn id="264" idx="3"/>
            <a:endCxn id="294" idx="2"/>
          </p:cNvCxnSpPr>
          <p:nvPr/>
        </p:nvCxnSpPr>
        <p:spPr>
          <a:xfrm>
            <a:off x="-5609450" y="4342757"/>
            <a:ext cx="857886" cy="1884851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1B76DBAF-2C76-42EF-8BD9-FBEC9D07DCDA}"/>
              </a:ext>
            </a:extLst>
          </p:cNvPr>
          <p:cNvCxnSpPr>
            <a:cxnSpLocks/>
            <a:stCxn id="293" idx="3"/>
            <a:endCxn id="6" idx="2"/>
          </p:cNvCxnSpPr>
          <p:nvPr/>
        </p:nvCxnSpPr>
        <p:spPr>
          <a:xfrm flipV="1">
            <a:off x="-5609450" y="413691"/>
            <a:ext cx="867991" cy="581391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id="{90253A76-C90E-459C-8C52-1909CF5AC3A4}"/>
              </a:ext>
            </a:extLst>
          </p:cNvPr>
          <p:cNvCxnSpPr>
            <a:stCxn id="293" idx="3"/>
            <a:endCxn id="261" idx="2"/>
          </p:cNvCxnSpPr>
          <p:nvPr/>
        </p:nvCxnSpPr>
        <p:spPr>
          <a:xfrm flipV="1">
            <a:off x="-5609450" y="2377103"/>
            <a:ext cx="857886" cy="385050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845B0550-627F-4D10-ABE4-F5F2BF241228}"/>
              </a:ext>
            </a:extLst>
          </p:cNvPr>
          <p:cNvCxnSpPr>
            <a:stCxn id="293" idx="3"/>
            <a:endCxn id="283" idx="2"/>
          </p:cNvCxnSpPr>
          <p:nvPr/>
        </p:nvCxnSpPr>
        <p:spPr>
          <a:xfrm flipV="1">
            <a:off x="-5609450" y="4342757"/>
            <a:ext cx="857886" cy="1884851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箭头连接符 156">
            <a:extLst>
              <a:ext uri="{FF2B5EF4-FFF2-40B4-BE49-F238E27FC236}">
                <a16:creationId xmlns:a16="http://schemas.microsoft.com/office/drawing/2014/main" id="{1486C830-0725-4C51-B15D-8A4B8E54BCD0}"/>
              </a:ext>
            </a:extLst>
          </p:cNvPr>
          <p:cNvCxnSpPr>
            <a:stCxn id="6" idx="6"/>
            <a:endCxn id="262" idx="2"/>
          </p:cNvCxnSpPr>
          <p:nvPr/>
        </p:nvCxnSpPr>
        <p:spPr>
          <a:xfrm>
            <a:off x="-3817080" y="413691"/>
            <a:ext cx="923207" cy="196341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箭头连接符 163">
            <a:extLst>
              <a:ext uri="{FF2B5EF4-FFF2-40B4-BE49-F238E27FC236}">
                <a16:creationId xmlns:a16="http://schemas.microsoft.com/office/drawing/2014/main" id="{1A4B9927-9ABE-4AB6-9A16-C4F304273457}"/>
              </a:ext>
            </a:extLst>
          </p:cNvPr>
          <p:cNvCxnSpPr>
            <a:stCxn id="6" idx="6"/>
            <a:endCxn id="292" idx="2"/>
          </p:cNvCxnSpPr>
          <p:nvPr/>
        </p:nvCxnSpPr>
        <p:spPr>
          <a:xfrm>
            <a:off x="-3817080" y="413691"/>
            <a:ext cx="923207" cy="392906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箭头连接符 165">
            <a:extLst>
              <a:ext uri="{FF2B5EF4-FFF2-40B4-BE49-F238E27FC236}">
                <a16:creationId xmlns:a16="http://schemas.microsoft.com/office/drawing/2014/main" id="{FB8687F4-B053-4428-A8E9-589FDA0460F5}"/>
              </a:ext>
            </a:extLst>
          </p:cNvPr>
          <p:cNvCxnSpPr>
            <a:stCxn id="6" idx="6"/>
            <a:endCxn id="295" idx="2"/>
          </p:cNvCxnSpPr>
          <p:nvPr/>
        </p:nvCxnSpPr>
        <p:spPr>
          <a:xfrm>
            <a:off x="-3817080" y="413691"/>
            <a:ext cx="923207" cy="581391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箭头连接符 182">
            <a:extLst>
              <a:ext uri="{FF2B5EF4-FFF2-40B4-BE49-F238E27FC236}">
                <a16:creationId xmlns:a16="http://schemas.microsoft.com/office/drawing/2014/main" id="{3AA8534D-77BD-43D7-AC01-9208FDAFF0BD}"/>
              </a:ext>
            </a:extLst>
          </p:cNvPr>
          <p:cNvCxnSpPr>
            <a:stCxn id="261" idx="6"/>
            <a:endCxn id="259" idx="2"/>
          </p:cNvCxnSpPr>
          <p:nvPr/>
        </p:nvCxnSpPr>
        <p:spPr>
          <a:xfrm flipV="1">
            <a:off x="-3827185" y="413691"/>
            <a:ext cx="943417" cy="196341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箭头连接符 193">
            <a:extLst>
              <a:ext uri="{FF2B5EF4-FFF2-40B4-BE49-F238E27FC236}">
                <a16:creationId xmlns:a16="http://schemas.microsoft.com/office/drawing/2014/main" id="{E80AD6B2-C5FA-4C08-86BD-A21AD916F006}"/>
              </a:ext>
            </a:extLst>
          </p:cNvPr>
          <p:cNvCxnSpPr>
            <a:stCxn id="261" idx="6"/>
            <a:endCxn id="292" idx="2"/>
          </p:cNvCxnSpPr>
          <p:nvPr/>
        </p:nvCxnSpPr>
        <p:spPr>
          <a:xfrm>
            <a:off x="-3827185" y="2377103"/>
            <a:ext cx="933312" cy="196565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接箭头连接符 214">
            <a:extLst>
              <a:ext uri="{FF2B5EF4-FFF2-40B4-BE49-F238E27FC236}">
                <a16:creationId xmlns:a16="http://schemas.microsoft.com/office/drawing/2014/main" id="{D8C1BB93-1D06-4CD1-B867-61F5C4524490}"/>
              </a:ext>
            </a:extLst>
          </p:cNvPr>
          <p:cNvCxnSpPr>
            <a:stCxn id="261" idx="6"/>
            <a:endCxn id="295" idx="2"/>
          </p:cNvCxnSpPr>
          <p:nvPr/>
        </p:nvCxnSpPr>
        <p:spPr>
          <a:xfrm>
            <a:off x="-3827185" y="2377103"/>
            <a:ext cx="933312" cy="385050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接箭头连接符 223">
            <a:extLst>
              <a:ext uri="{FF2B5EF4-FFF2-40B4-BE49-F238E27FC236}">
                <a16:creationId xmlns:a16="http://schemas.microsoft.com/office/drawing/2014/main" id="{3DF236AC-4EB7-48DE-8CE7-06E26681E173}"/>
              </a:ext>
            </a:extLst>
          </p:cNvPr>
          <p:cNvCxnSpPr>
            <a:stCxn id="283" idx="6"/>
            <a:endCxn id="259" idx="2"/>
          </p:cNvCxnSpPr>
          <p:nvPr/>
        </p:nvCxnSpPr>
        <p:spPr>
          <a:xfrm flipV="1">
            <a:off x="-3827185" y="413691"/>
            <a:ext cx="943417" cy="392906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接箭头连接符 225">
            <a:extLst>
              <a:ext uri="{FF2B5EF4-FFF2-40B4-BE49-F238E27FC236}">
                <a16:creationId xmlns:a16="http://schemas.microsoft.com/office/drawing/2014/main" id="{A63359D4-155A-4C6D-AAD3-A92DBC6D36C8}"/>
              </a:ext>
            </a:extLst>
          </p:cNvPr>
          <p:cNvCxnSpPr>
            <a:stCxn id="283" idx="6"/>
            <a:endCxn id="262" idx="2"/>
          </p:cNvCxnSpPr>
          <p:nvPr/>
        </p:nvCxnSpPr>
        <p:spPr>
          <a:xfrm flipV="1">
            <a:off x="-3827185" y="2377103"/>
            <a:ext cx="933312" cy="196565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箭头连接符 242">
            <a:extLst>
              <a:ext uri="{FF2B5EF4-FFF2-40B4-BE49-F238E27FC236}">
                <a16:creationId xmlns:a16="http://schemas.microsoft.com/office/drawing/2014/main" id="{4D461716-C330-4A21-BC26-CFDE3683DDBB}"/>
              </a:ext>
            </a:extLst>
          </p:cNvPr>
          <p:cNvCxnSpPr>
            <a:stCxn id="283" idx="6"/>
            <a:endCxn id="295" idx="2"/>
          </p:cNvCxnSpPr>
          <p:nvPr/>
        </p:nvCxnSpPr>
        <p:spPr>
          <a:xfrm>
            <a:off x="-3827185" y="4342757"/>
            <a:ext cx="933312" cy="1884851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接箭头连接符 246">
            <a:extLst>
              <a:ext uri="{FF2B5EF4-FFF2-40B4-BE49-F238E27FC236}">
                <a16:creationId xmlns:a16="http://schemas.microsoft.com/office/drawing/2014/main" id="{75F61175-78D4-46EE-900C-AB3799611A69}"/>
              </a:ext>
            </a:extLst>
          </p:cNvPr>
          <p:cNvCxnSpPr>
            <a:stCxn id="294" idx="6"/>
            <a:endCxn id="259" idx="2"/>
          </p:cNvCxnSpPr>
          <p:nvPr/>
        </p:nvCxnSpPr>
        <p:spPr>
          <a:xfrm flipV="1">
            <a:off x="-3827185" y="413691"/>
            <a:ext cx="943417" cy="581391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直接箭头连接符 296">
            <a:extLst>
              <a:ext uri="{FF2B5EF4-FFF2-40B4-BE49-F238E27FC236}">
                <a16:creationId xmlns:a16="http://schemas.microsoft.com/office/drawing/2014/main" id="{A259A188-F2AC-4EE7-BCBF-0B8A58A15345}"/>
              </a:ext>
            </a:extLst>
          </p:cNvPr>
          <p:cNvCxnSpPr>
            <a:stCxn id="294" idx="6"/>
            <a:endCxn id="262" idx="2"/>
          </p:cNvCxnSpPr>
          <p:nvPr/>
        </p:nvCxnSpPr>
        <p:spPr>
          <a:xfrm flipV="1">
            <a:off x="-3827185" y="2377103"/>
            <a:ext cx="933312" cy="385050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接箭头连接符 298">
            <a:extLst>
              <a:ext uri="{FF2B5EF4-FFF2-40B4-BE49-F238E27FC236}">
                <a16:creationId xmlns:a16="http://schemas.microsoft.com/office/drawing/2014/main" id="{FFF844C9-EC4E-4822-BE4F-EC1910968EE8}"/>
              </a:ext>
            </a:extLst>
          </p:cNvPr>
          <p:cNvCxnSpPr>
            <a:stCxn id="294" idx="6"/>
            <a:endCxn id="292" idx="2"/>
          </p:cNvCxnSpPr>
          <p:nvPr/>
        </p:nvCxnSpPr>
        <p:spPr>
          <a:xfrm flipV="1">
            <a:off x="-3827185" y="4342757"/>
            <a:ext cx="933312" cy="1884851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文本框 299">
            <a:extLst>
              <a:ext uri="{FF2B5EF4-FFF2-40B4-BE49-F238E27FC236}">
                <a16:creationId xmlns:a16="http://schemas.microsoft.com/office/drawing/2014/main" id="{57ECC816-D1A0-4443-B13D-D3FA6D615035}"/>
              </a:ext>
            </a:extLst>
          </p:cNvPr>
          <p:cNvSpPr txBox="1"/>
          <p:nvPr/>
        </p:nvSpPr>
        <p:spPr>
          <a:xfrm>
            <a:off x="-4880473" y="3072757"/>
            <a:ext cx="1167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sp>
        <p:nvSpPr>
          <p:cNvPr id="343" name="文本框 342">
            <a:extLst>
              <a:ext uri="{FF2B5EF4-FFF2-40B4-BE49-F238E27FC236}">
                <a16:creationId xmlns:a16="http://schemas.microsoft.com/office/drawing/2014/main" id="{74FA8D27-D502-46E7-AB23-600A01CA1B47}"/>
              </a:ext>
            </a:extLst>
          </p:cNvPr>
          <p:cNvSpPr txBox="1"/>
          <p:nvPr/>
        </p:nvSpPr>
        <p:spPr>
          <a:xfrm>
            <a:off x="-6482807" y="3080179"/>
            <a:ext cx="1167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sp>
        <p:nvSpPr>
          <p:cNvPr id="344" name="文本框 343">
            <a:extLst>
              <a:ext uri="{FF2B5EF4-FFF2-40B4-BE49-F238E27FC236}">
                <a16:creationId xmlns:a16="http://schemas.microsoft.com/office/drawing/2014/main" id="{13BF8446-345C-4FD5-A9B4-E4A02D2AE942}"/>
              </a:ext>
            </a:extLst>
          </p:cNvPr>
          <p:cNvSpPr txBox="1"/>
          <p:nvPr/>
        </p:nvSpPr>
        <p:spPr>
          <a:xfrm>
            <a:off x="-3002001" y="3062328"/>
            <a:ext cx="1167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1097955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D8003AA5-DDA1-4E4E-A2AB-31D1552CC1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71348313"/>
              </p:ext>
            </p:extLst>
          </p:nvPr>
        </p:nvGraphicFramePr>
        <p:xfrm>
          <a:off x="1922944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501987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过程 1">
            <a:extLst>
              <a:ext uri="{FF2B5EF4-FFF2-40B4-BE49-F238E27FC236}">
                <a16:creationId xmlns:a16="http://schemas.microsoft.com/office/drawing/2014/main" id="{7D1AFB93-2085-49B7-B4DA-65528C55DDA7}"/>
              </a:ext>
            </a:extLst>
          </p:cNvPr>
          <p:cNvSpPr/>
          <p:nvPr/>
        </p:nvSpPr>
        <p:spPr>
          <a:xfrm>
            <a:off x="854242" y="421106"/>
            <a:ext cx="1925053" cy="830178"/>
          </a:xfrm>
          <a:prstGeom prst="flowChartProcess">
            <a:avLst/>
          </a:prstGeom>
          <a:solidFill>
            <a:srgbClr val="75D5F7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读取数据</a:t>
            </a:r>
          </a:p>
        </p:txBody>
      </p:sp>
      <p:sp>
        <p:nvSpPr>
          <p:cNvPr id="3" name="流程图: 过程 2">
            <a:extLst>
              <a:ext uri="{FF2B5EF4-FFF2-40B4-BE49-F238E27FC236}">
                <a16:creationId xmlns:a16="http://schemas.microsoft.com/office/drawing/2014/main" id="{886BA578-E893-4431-8420-2C2201471D72}"/>
              </a:ext>
            </a:extLst>
          </p:cNvPr>
          <p:cNvSpPr/>
          <p:nvPr/>
        </p:nvSpPr>
        <p:spPr>
          <a:xfrm>
            <a:off x="3689685" y="421106"/>
            <a:ext cx="1925053" cy="830178"/>
          </a:xfrm>
          <a:prstGeom prst="flowChartProcess">
            <a:avLst/>
          </a:prstGeom>
          <a:solidFill>
            <a:srgbClr val="75D5F7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词向量表示</a:t>
            </a:r>
          </a:p>
        </p:txBody>
      </p:sp>
      <p:sp>
        <p:nvSpPr>
          <p:cNvPr id="4" name="流程图: 过程 3">
            <a:extLst>
              <a:ext uri="{FF2B5EF4-FFF2-40B4-BE49-F238E27FC236}">
                <a16:creationId xmlns:a16="http://schemas.microsoft.com/office/drawing/2014/main" id="{E525F599-BBA3-4DA4-9B84-59F78D56C34C}"/>
              </a:ext>
            </a:extLst>
          </p:cNvPr>
          <p:cNvSpPr/>
          <p:nvPr/>
        </p:nvSpPr>
        <p:spPr>
          <a:xfrm>
            <a:off x="6525128" y="421106"/>
            <a:ext cx="1925053" cy="830178"/>
          </a:xfrm>
          <a:prstGeom prst="flowChartProcess">
            <a:avLst/>
          </a:prstGeom>
          <a:solidFill>
            <a:srgbClr val="75D5F7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特征编码</a:t>
            </a:r>
          </a:p>
        </p:txBody>
      </p:sp>
      <p:sp>
        <p:nvSpPr>
          <p:cNvPr id="5" name="流程图: 过程 4">
            <a:extLst>
              <a:ext uri="{FF2B5EF4-FFF2-40B4-BE49-F238E27FC236}">
                <a16:creationId xmlns:a16="http://schemas.microsoft.com/office/drawing/2014/main" id="{867BD256-F44E-49B5-8B2A-598DF4FF1999}"/>
              </a:ext>
            </a:extLst>
          </p:cNvPr>
          <p:cNvSpPr/>
          <p:nvPr/>
        </p:nvSpPr>
        <p:spPr>
          <a:xfrm>
            <a:off x="6525128" y="3513223"/>
            <a:ext cx="1925053" cy="830178"/>
          </a:xfrm>
          <a:prstGeom prst="flowChartProcess">
            <a:avLst/>
          </a:prstGeom>
          <a:solidFill>
            <a:srgbClr val="75D5F7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保存训练模型</a:t>
            </a:r>
          </a:p>
        </p:txBody>
      </p:sp>
      <p:sp>
        <p:nvSpPr>
          <p:cNvPr id="6" name="流程图: 过程 5">
            <a:extLst>
              <a:ext uri="{FF2B5EF4-FFF2-40B4-BE49-F238E27FC236}">
                <a16:creationId xmlns:a16="http://schemas.microsoft.com/office/drawing/2014/main" id="{D2DF3271-2D38-4919-B71C-DE50A9D26774}"/>
              </a:ext>
            </a:extLst>
          </p:cNvPr>
          <p:cNvSpPr/>
          <p:nvPr/>
        </p:nvSpPr>
        <p:spPr>
          <a:xfrm>
            <a:off x="3693695" y="4908884"/>
            <a:ext cx="1925053" cy="830178"/>
          </a:xfrm>
          <a:prstGeom prst="flowChartProcess">
            <a:avLst/>
          </a:prstGeom>
          <a:solidFill>
            <a:srgbClr val="CF9596"/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加载训练模型参数</a:t>
            </a:r>
          </a:p>
        </p:txBody>
      </p:sp>
      <p:sp>
        <p:nvSpPr>
          <p:cNvPr id="7" name="流程图: 过程 6">
            <a:extLst>
              <a:ext uri="{FF2B5EF4-FFF2-40B4-BE49-F238E27FC236}">
                <a16:creationId xmlns:a16="http://schemas.microsoft.com/office/drawing/2014/main" id="{5F5A347F-9DFE-498F-BFA9-56B6F58B9118}"/>
              </a:ext>
            </a:extLst>
          </p:cNvPr>
          <p:cNvSpPr/>
          <p:nvPr/>
        </p:nvSpPr>
        <p:spPr>
          <a:xfrm>
            <a:off x="854241" y="4908884"/>
            <a:ext cx="1925053" cy="830178"/>
          </a:xfrm>
          <a:prstGeom prst="flowChartProcess">
            <a:avLst/>
          </a:prstGeom>
          <a:solidFill>
            <a:srgbClr val="CF9596"/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输入测试数据</a:t>
            </a:r>
          </a:p>
        </p:txBody>
      </p:sp>
      <p:sp>
        <p:nvSpPr>
          <p:cNvPr id="8" name="流程图: 过程 7">
            <a:extLst>
              <a:ext uri="{FF2B5EF4-FFF2-40B4-BE49-F238E27FC236}">
                <a16:creationId xmlns:a16="http://schemas.microsoft.com/office/drawing/2014/main" id="{92942766-06B7-4010-B640-A4224FC6A027}"/>
              </a:ext>
            </a:extLst>
          </p:cNvPr>
          <p:cNvSpPr/>
          <p:nvPr/>
        </p:nvSpPr>
        <p:spPr>
          <a:xfrm>
            <a:off x="5037222" y="2171701"/>
            <a:ext cx="1925053" cy="830178"/>
          </a:xfrm>
          <a:prstGeom prst="flowChartProcess">
            <a:avLst/>
          </a:prstGeom>
          <a:solidFill>
            <a:srgbClr val="75D5F7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训练集</a:t>
            </a:r>
          </a:p>
        </p:txBody>
      </p:sp>
      <p:sp>
        <p:nvSpPr>
          <p:cNvPr id="9" name="流程图: 过程 8">
            <a:extLst>
              <a:ext uri="{FF2B5EF4-FFF2-40B4-BE49-F238E27FC236}">
                <a16:creationId xmlns:a16="http://schemas.microsoft.com/office/drawing/2014/main" id="{51F2DE59-802E-491D-9F5D-E704277D378A}"/>
              </a:ext>
            </a:extLst>
          </p:cNvPr>
          <p:cNvSpPr/>
          <p:nvPr/>
        </p:nvSpPr>
        <p:spPr>
          <a:xfrm>
            <a:off x="8057149" y="2171701"/>
            <a:ext cx="1925053" cy="830178"/>
          </a:xfrm>
          <a:prstGeom prst="flowChartProcess">
            <a:avLst/>
          </a:prstGeom>
          <a:solidFill>
            <a:srgbClr val="75D5F7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验证集</a:t>
            </a:r>
          </a:p>
        </p:txBody>
      </p:sp>
      <p:sp>
        <p:nvSpPr>
          <p:cNvPr id="10" name="流程图: 过程 9">
            <a:extLst>
              <a:ext uri="{FF2B5EF4-FFF2-40B4-BE49-F238E27FC236}">
                <a16:creationId xmlns:a16="http://schemas.microsoft.com/office/drawing/2014/main" id="{E7A9F44A-FED8-44FB-80F7-D8B65B3BAEBB}"/>
              </a:ext>
            </a:extLst>
          </p:cNvPr>
          <p:cNvSpPr/>
          <p:nvPr/>
        </p:nvSpPr>
        <p:spPr>
          <a:xfrm>
            <a:off x="6525127" y="4908884"/>
            <a:ext cx="1925053" cy="830178"/>
          </a:xfrm>
          <a:prstGeom prst="flowChartProcess">
            <a:avLst/>
          </a:prstGeom>
          <a:solidFill>
            <a:srgbClr val="CF9596"/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输入模型</a:t>
            </a:r>
          </a:p>
        </p:txBody>
      </p:sp>
      <p:sp>
        <p:nvSpPr>
          <p:cNvPr id="11" name="流程图: 过程 10">
            <a:extLst>
              <a:ext uri="{FF2B5EF4-FFF2-40B4-BE49-F238E27FC236}">
                <a16:creationId xmlns:a16="http://schemas.microsoft.com/office/drawing/2014/main" id="{0B89437E-66C4-464E-A78B-90B7B8D0B7E1}"/>
              </a:ext>
            </a:extLst>
          </p:cNvPr>
          <p:cNvSpPr/>
          <p:nvPr/>
        </p:nvSpPr>
        <p:spPr>
          <a:xfrm>
            <a:off x="9356559" y="4908884"/>
            <a:ext cx="1925053" cy="830178"/>
          </a:xfrm>
          <a:prstGeom prst="flowChartProcess">
            <a:avLst/>
          </a:prstGeom>
          <a:solidFill>
            <a:srgbClr val="CF9596"/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输出结果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F1D4EBCB-2863-4E90-8208-AACBE94E978B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2779295" y="836195"/>
            <a:ext cx="91039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56A388CB-95F0-4C10-AB52-27DCC218DAA3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5614738" y="836195"/>
            <a:ext cx="91039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988F78C7-4ADC-4619-940E-993435787920}"/>
              </a:ext>
            </a:extLst>
          </p:cNvPr>
          <p:cNvCxnSpPr>
            <a:stCxn id="4" idx="2"/>
            <a:endCxn id="8" idx="0"/>
          </p:cNvCxnSpPr>
          <p:nvPr/>
        </p:nvCxnSpPr>
        <p:spPr>
          <a:xfrm rot="5400000">
            <a:off x="6283494" y="967539"/>
            <a:ext cx="920417" cy="1487906"/>
          </a:xfrm>
          <a:prstGeom prst="bentConnector3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94968349-72C7-4A1A-9CF7-F5393D072160}"/>
              </a:ext>
            </a:extLst>
          </p:cNvPr>
          <p:cNvCxnSpPr>
            <a:stCxn id="4" idx="2"/>
            <a:endCxn id="9" idx="0"/>
          </p:cNvCxnSpPr>
          <p:nvPr/>
        </p:nvCxnSpPr>
        <p:spPr>
          <a:xfrm rot="16200000" flipH="1">
            <a:off x="7793457" y="945481"/>
            <a:ext cx="920417" cy="1532021"/>
          </a:xfrm>
          <a:prstGeom prst="bentConnector3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连接符: 肘形 22">
            <a:extLst>
              <a:ext uri="{FF2B5EF4-FFF2-40B4-BE49-F238E27FC236}">
                <a16:creationId xmlns:a16="http://schemas.microsoft.com/office/drawing/2014/main" id="{C92217FF-7661-4476-89A2-4BDA219441F2}"/>
              </a:ext>
            </a:extLst>
          </p:cNvPr>
          <p:cNvCxnSpPr>
            <a:cxnSpLocks/>
            <a:stCxn id="8" idx="2"/>
            <a:endCxn id="5" idx="1"/>
          </p:cNvCxnSpPr>
          <p:nvPr/>
        </p:nvCxnSpPr>
        <p:spPr>
          <a:xfrm rot="16200000" flipH="1">
            <a:off x="5799222" y="3202405"/>
            <a:ext cx="926433" cy="525379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243B6067-9BD9-4E97-8CEF-9BABCE0D81B7}"/>
              </a:ext>
            </a:extLst>
          </p:cNvPr>
          <p:cNvCxnSpPr>
            <a:stCxn id="9" idx="2"/>
            <a:endCxn id="5" idx="3"/>
          </p:cNvCxnSpPr>
          <p:nvPr/>
        </p:nvCxnSpPr>
        <p:spPr>
          <a:xfrm rot="5400000">
            <a:off x="8271713" y="3180348"/>
            <a:ext cx="926433" cy="569495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34B1D605-2617-4011-A6E7-026ACB5D193F}"/>
              </a:ext>
            </a:extLst>
          </p:cNvPr>
          <p:cNvCxnSpPr>
            <a:stCxn id="5" idx="2"/>
            <a:endCxn id="6" idx="0"/>
          </p:cNvCxnSpPr>
          <p:nvPr/>
        </p:nvCxnSpPr>
        <p:spPr>
          <a:xfrm rot="5400000">
            <a:off x="5789198" y="3210426"/>
            <a:ext cx="565483" cy="2831433"/>
          </a:xfrm>
          <a:prstGeom prst="bentConnector3">
            <a:avLst/>
          </a:prstGeom>
          <a:ln w="25400">
            <a:solidFill>
              <a:schemeClr val="accent2">
                <a:lumMod val="75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48D58718-8B96-4C23-9967-DE7ABB0B8D5D}"/>
              </a:ext>
            </a:extLst>
          </p:cNvPr>
          <p:cNvCxnSpPr>
            <a:stCxn id="7" idx="3"/>
            <a:endCxn id="6" idx="1"/>
          </p:cNvCxnSpPr>
          <p:nvPr/>
        </p:nvCxnSpPr>
        <p:spPr>
          <a:xfrm>
            <a:off x="2779294" y="5323973"/>
            <a:ext cx="91440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2A951792-FC2E-4858-9E37-7ED2C25A4E43}"/>
              </a:ext>
            </a:extLst>
          </p:cNvPr>
          <p:cNvCxnSpPr>
            <a:stCxn id="6" idx="3"/>
            <a:endCxn id="10" idx="1"/>
          </p:cNvCxnSpPr>
          <p:nvPr/>
        </p:nvCxnSpPr>
        <p:spPr>
          <a:xfrm>
            <a:off x="5618748" y="5323973"/>
            <a:ext cx="90637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774AA2DE-3633-465A-97F9-F65A3655C774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8450180" y="5323973"/>
            <a:ext cx="90637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57929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过程 1">
            <a:extLst>
              <a:ext uri="{FF2B5EF4-FFF2-40B4-BE49-F238E27FC236}">
                <a16:creationId xmlns:a16="http://schemas.microsoft.com/office/drawing/2014/main" id="{3DBB9F3E-5176-42FD-84A5-CE9583F3E9B2}"/>
              </a:ext>
            </a:extLst>
          </p:cNvPr>
          <p:cNvSpPr/>
          <p:nvPr/>
        </p:nvSpPr>
        <p:spPr>
          <a:xfrm>
            <a:off x="854242" y="421106"/>
            <a:ext cx="1925053" cy="830178"/>
          </a:xfrm>
          <a:prstGeom prst="flowChartProcess">
            <a:avLst/>
          </a:prstGeom>
          <a:solidFill>
            <a:srgbClr val="75D5F7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读取数据</a:t>
            </a:r>
          </a:p>
        </p:txBody>
      </p:sp>
      <p:sp>
        <p:nvSpPr>
          <p:cNvPr id="3" name="流程图: 过程 2">
            <a:extLst>
              <a:ext uri="{FF2B5EF4-FFF2-40B4-BE49-F238E27FC236}">
                <a16:creationId xmlns:a16="http://schemas.microsoft.com/office/drawing/2014/main" id="{E0A41643-105E-4E96-A37C-429115446F11}"/>
              </a:ext>
            </a:extLst>
          </p:cNvPr>
          <p:cNvSpPr/>
          <p:nvPr/>
        </p:nvSpPr>
        <p:spPr>
          <a:xfrm>
            <a:off x="3689685" y="421106"/>
            <a:ext cx="1925053" cy="830178"/>
          </a:xfrm>
          <a:prstGeom prst="flowChartProcess">
            <a:avLst/>
          </a:prstGeom>
          <a:solidFill>
            <a:srgbClr val="75D5F7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加载预训练模型</a:t>
            </a:r>
          </a:p>
        </p:txBody>
      </p:sp>
      <p:sp>
        <p:nvSpPr>
          <p:cNvPr id="4" name="流程图: 过程 3">
            <a:extLst>
              <a:ext uri="{FF2B5EF4-FFF2-40B4-BE49-F238E27FC236}">
                <a16:creationId xmlns:a16="http://schemas.microsoft.com/office/drawing/2014/main" id="{971BC450-188F-4DFF-99AC-2906C682F638}"/>
              </a:ext>
            </a:extLst>
          </p:cNvPr>
          <p:cNvSpPr/>
          <p:nvPr/>
        </p:nvSpPr>
        <p:spPr>
          <a:xfrm>
            <a:off x="6525128" y="421106"/>
            <a:ext cx="1925053" cy="830178"/>
          </a:xfrm>
          <a:prstGeom prst="flowChartProcess">
            <a:avLst/>
          </a:prstGeom>
          <a:solidFill>
            <a:srgbClr val="75D5F7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特征编码</a:t>
            </a:r>
          </a:p>
        </p:txBody>
      </p:sp>
      <p:sp>
        <p:nvSpPr>
          <p:cNvPr id="5" name="流程图: 过程 4">
            <a:extLst>
              <a:ext uri="{FF2B5EF4-FFF2-40B4-BE49-F238E27FC236}">
                <a16:creationId xmlns:a16="http://schemas.microsoft.com/office/drawing/2014/main" id="{80CB1185-ED75-40D0-9E72-B9548410DBCA}"/>
              </a:ext>
            </a:extLst>
          </p:cNvPr>
          <p:cNvSpPr/>
          <p:nvPr/>
        </p:nvSpPr>
        <p:spPr>
          <a:xfrm>
            <a:off x="6525128" y="3513223"/>
            <a:ext cx="1925053" cy="830178"/>
          </a:xfrm>
          <a:prstGeom prst="flowChartProcess">
            <a:avLst/>
          </a:prstGeom>
          <a:solidFill>
            <a:srgbClr val="75D5F7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对预训练模型微调</a:t>
            </a:r>
          </a:p>
        </p:txBody>
      </p:sp>
      <p:sp>
        <p:nvSpPr>
          <p:cNvPr id="6" name="流程图: 过程 5">
            <a:extLst>
              <a:ext uri="{FF2B5EF4-FFF2-40B4-BE49-F238E27FC236}">
                <a16:creationId xmlns:a16="http://schemas.microsoft.com/office/drawing/2014/main" id="{18907296-8D2B-4458-B929-613EDC867B81}"/>
              </a:ext>
            </a:extLst>
          </p:cNvPr>
          <p:cNvSpPr/>
          <p:nvPr/>
        </p:nvSpPr>
        <p:spPr>
          <a:xfrm>
            <a:off x="3693696" y="6003751"/>
            <a:ext cx="1925053" cy="830178"/>
          </a:xfrm>
          <a:prstGeom prst="flowChartProcess">
            <a:avLst/>
          </a:prstGeom>
          <a:solidFill>
            <a:srgbClr val="CF9596"/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加载模型参数</a:t>
            </a:r>
          </a:p>
        </p:txBody>
      </p:sp>
      <p:sp>
        <p:nvSpPr>
          <p:cNvPr id="7" name="流程图: 过程 6">
            <a:extLst>
              <a:ext uri="{FF2B5EF4-FFF2-40B4-BE49-F238E27FC236}">
                <a16:creationId xmlns:a16="http://schemas.microsoft.com/office/drawing/2014/main" id="{34AF9E21-50FA-4CE3-B702-F465848D238A}"/>
              </a:ext>
            </a:extLst>
          </p:cNvPr>
          <p:cNvSpPr/>
          <p:nvPr/>
        </p:nvSpPr>
        <p:spPr>
          <a:xfrm>
            <a:off x="854242" y="6003751"/>
            <a:ext cx="1925053" cy="830178"/>
          </a:xfrm>
          <a:prstGeom prst="flowChartProcess">
            <a:avLst/>
          </a:prstGeom>
          <a:solidFill>
            <a:srgbClr val="CF9596"/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输入测试数据</a:t>
            </a:r>
          </a:p>
        </p:txBody>
      </p:sp>
      <p:sp>
        <p:nvSpPr>
          <p:cNvPr id="8" name="流程图: 过程 7">
            <a:extLst>
              <a:ext uri="{FF2B5EF4-FFF2-40B4-BE49-F238E27FC236}">
                <a16:creationId xmlns:a16="http://schemas.microsoft.com/office/drawing/2014/main" id="{A5EE3653-AC0E-4D67-97D2-537BF34120B3}"/>
              </a:ext>
            </a:extLst>
          </p:cNvPr>
          <p:cNvSpPr/>
          <p:nvPr/>
        </p:nvSpPr>
        <p:spPr>
          <a:xfrm>
            <a:off x="5037222" y="2171701"/>
            <a:ext cx="1925053" cy="830178"/>
          </a:xfrm>
          <a:prstGeom prst="flowChartProcess">
            <a:avLst/>
          </a:prstGeom>
          <a:solidFill>
            <a:srgbClr val="75D5F7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训练集</a:t>
            </a:r>
          </a:p>
        </p:txBody>
      </p:sp>
      <p:sp>
        <p:nvSpPr>
          <p:cNvPr id="9" name="流程图: 过程 8">
            <a:extLst>
              <a:ext uri="{FF2B5EF4-FFF2-40B4-BE49-F238E27FC236}">
                <a16:creationId xmlns:a16="http://schemas.microsoft.com/office/drawing/2014/main" id="{100FAA2F-31BA-438D-936F-F863304E67EE}"/>
              </a:ext>
            </a:extLst>
          </p:cNvPr>
          <p:cNvSpPr/>
          <p:nvPr/>
        </p:nvSpPr>
        <p:spPr>
          <a:xfrm>
            <a:off x="8057149" y="2171701"/>
            <a:ext cx="1925053" cy="830178"/>
          </a:xfrm>
          <a:prstGeom prst="flowChartProcess">
            <a:avLst/>
          </a:prstGeom>
          <a:solidFill>
            <a:srgbClr val="75D5F7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验证集</a:t>
            </a:r>
          </a:p>
        </p:txBody>
      </p:sp>
      <p:sp>
        <p:nvSpPr>
          <p:cNvPr id="10" name="流程图: 过程 9">
            <a:extLst>
              <a:ext uri="{FF2B5EF4-FFF2-40B4-BE49-F238E27FC236}">
                <a16:creationId xmlns:a16="http://schemas.microsoft.com/office/drawing/2014/main" id="{168413F5-5EAA-450F-B5B5-4E4D8A6CF16C}"/>
              </a:ext>
            </a:extLst>
          </p:cNvPr>
          <p:cNvSpPr/>
          <p:nvPr/>
        </p:nvSpPr>
        <p:spPr>
          <a:xfrm>
            <a:off x="6525128" y="6003751"/>
            <a:ext cx="1925053" cy="830178"/>
          </a:xfrm>
          <a:prstGeom prst="flowChartProcess">
            <a:avLst/>
          </a:prstGeom>
          <a:solidFill>
            <a:srgbClr val="CF9596"/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输入模型</a:t>
            </a:r>
          </a:p>
        </p:txBody>
      </p:sp>
      <p:sp>
        <p:nvSpPr>
          <p:cNvPr id="11" name="流程图: 过程 10">
            <a:extLst>
              <a:ext uri="{FF2B5EF4-FFF2-40B4-BE49-F238E27FC236}">
                <a16:creationId xmlns:a16="http://schemas.microsoft.com/office/drawing/2014/main" id="{68AB4048-C118-4337-94C5-E712257A0FFB}"/>
              </a:ext>
            </a:extLst>
          </p:cNvPr>
          <p:cNvSpPr/>
          <p:nvPr/>
        </p:nvSpPr>
        <p:spPr>
          <a:xfrm>
            <a:off x="9356560" y="6003751"/>
            <a:ext cx="1925053" cy="830178"/>
          </a:xfrm>
          <a:prstGeom prst="flowChartProcess">
            <a:avLst/>
          </a:prstGeom>
          <a:solidFill>
            <a:srgbClr val="CF9596"/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得到结果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68371B45-38B4-409B-9360-7BC4984332ED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2779295" y="836195"/>
            <a:ext cx="91039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C78BD9A5-DD4F-49A0-9481-C958D1826DD3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5614738" y="836195"/>
            <a:ext cx="91039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33169782-DF34-4E7E-A771-221864675F90}"/>
              </a:ext>
            </a:extLst>
          </p:cNvPr>
          <p:cNvCxnSpPr>
            <a:stCxn id="4" idx="2"/>
            <a:endCxn id="8" idx="0"/>
          </p:cNvCxnSpPr>
          <p:nvPr/>
        </p:nvCxnSpPr>
        <p:spPr>
          <a:xfrm rot="5400000">
            <a:off x="6283494" y="967539"/>
            <a:ext cx="920417" cy="1487906"/>
          </a:xfrm>
          <a:prstGeom prst="bentConnector3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0008B321-4DD8-4116-B356-F3EBE4F15511}"/>
              </a:ext>
            </a:extLst>
          </p:cNvPr>
          <p:cNvCxnSpPr>
            <a:stCxn id="4" idx="2"/>
            <a:endCxn id="9" idx="0"/>
          </p:cNvCxnSpPr>
          <p:nvPr/>
        </p:nvCxnSpPr>
        <p:spPr>
          <a:xfrm rot="16200000" flipH="1">
            <a:off x="7793457" y="945481"/>
            <a:ext cx="920417" cy="1532021"/>
          </a:xfrm>
          <a:prstGeom prst="bentConnector3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B208FC27-0753-48B1-B1D7-DCE29556167D}"/>
              </a:ext>
            </a:extLst>
          </p:cNvPr>
          <p:cNvCxnSpPr>
            <a:cxnSpLocks/>
            <a:stCxn id="8" idx="2"/>
            <a:endCxn id="5" idx="1"/>
          </p:cNvCxnSpPr>
          <p:nvPr/>
        </p:nvCxnSpPr>
        <p:spPr>
          <a:xfrm rot="16200000" flipH="1">
            <a:off x="5799222" y="3202405"/>
            <a:ext cx="926433" cy="525379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1E333422-1F1E-4AF3-AF3F-8720EA80E497}"/>
              </a:ext>
            </a:extLst>
          </p:cNvPr>
          <p:cNvCxnSpPr>
            <a:stCxn id="9" idx="2"/>
            <a:endCxn id="5" idx="3"/>
          </p:cNvCxnSpPr>
          <p:nvPr/>
        </p:nvCxnSpPr>
        <p:spPr>
          <a:xfrm rot="5400000">
            <a:off x="8271713" y="3180348"/>
            <a:ext cx="926433" cy="569495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3B6CF4FE-CA1B-48FD-A90C-57D4244320CC}"/>
              </a:ext>
            </a:extLst>
          </p:cNvPr>
          <p:cNvCxnSpPr>
            <a:cxnSpLocks/>
            <a:stCxn id="5" idx="1"/>
            <a:endCxn id="6" idx="0"/>
          </p:cNvCxnSpPr>
          <p:nvPr/>
        </p:nvCxnSpPr>
        <p:spPr>
          <a:xfrm rot="10800000" flipV="1">
            <a:off x="4656224" y="3928311"/>
            <a:ext cx="1868905" cy="2075439"/>
          </a:xfrm>
          <a:prstGeom prst="bentConnector2">
            <a:avLst/>
          </a:prstGeom>
          <a:ln w="25400">
            <a:solidFill>
              <a:schemeClr val="accent2">
                <a:lumMod val="75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7C7414CB-A5B1-4C3D-A3CA-1FCF63196ACC}"/>
              </a:ext>
            </a:extLst>
          </p:cNvPr>
          <p:cNvCxnSpPr>
            <a:stCxn id="7" idx="3"/>
            <a:endCxn id="6" idx="1"/>
          </p:cNvCxnSpPr>
          <p:nvPr/>
        </p:nvCxnSpPr>
        <p:spPr>
          <a:xfrm>
            <a:off x="2779295" y="6418840"/>
            <a:ext cx="91440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D38F5C76-626D-4AA2-9ED6-B843A76B463E}"/>
              </a:ext>
            </a:extLst>
          </p:cNvPr>
          <p:cNvCxnSpPr>
            <a:stCxn id="6" idx="3"/>
            <a:endCxn id="10" idx="1"/>
          </p:cNvCxnSpPr>
          <p:nvPr/>
        </p:nvCxnSpPr>
        <p:spPr>
          <a:xfrm>
            <a:off x="5618749" y="6418840"/>
            <a:ext cx="90637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4F095E6B-F8B0-40C7-932A-CE0B3F930D16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8450181" y="6418840"/>
            <a:ext cx="90637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流程图: 过程 23">
            <a:extLst>
              <a:ext uri="{FF2B5EF4-FFF2-40B4-BE49-F238E27FC236}">
                <a16:creationId xmlns:a16="http://schemas.microsoft.com/office/drawing/2014/main" id="{B4C9BA81-58E9-4D6B-8EE9-FBFDE94FFE06}"/>
              </a:ext>
            </a:extLst>
          </p:cNvPr>
          <p:cNvSpPr/>
          <p:nvPr/>
        </p:nvSpPr>
        <p:spPr>
          <a:xfrm>
            <a:off x="6525128" y="4758487"/>
            <a:ext cx="1925053" cy="830178"/>
          </a:xfrm>
          <a:prstGeom prst="flowChartProcess">
            <a:avLst/>
          </a:prstGeom>
          <a:solidFill>
            <a:srgbClr val="75D5F7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保存训练模型</a:t>
            </a: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A8C23547-AB8D-4354-B61A-3FAF5B9919A2}"/>
              </a:ext>
            </a:extLst>
          </p:cNvPr>
          <p:cNvCxnSpPr>
            <a:stCxn id="5" idx="2"/>
            <a:endCxn id="24" idx="0"/>
          </p:cNvCxnSpPr>
          <p:nvPr/>
        </p:nvCxnSpPr>
        <p:spPr>
          <a:xfrm>
            <a:off x="7487655" y="4343401"/>
            <a:ext cx="0" cy="41508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3CC941F0-558B-4095-9EEE-3BA66E131586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4656223" y="5173576"/>
            <a:ext cx="1868905" cy="0"/>
          </a:xfrm>
          <a:prstGeom prst="line">
            <a:avLst/>
          </a:prstGeom>
          <a:ln w="25400">
            <a:solidFill>
              <a:srgbClr val="C55A1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74777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E7C0B455-ACB2-4FFF-A03E-605CFF0512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66638455"/>
              </p:ext>
            </p:extLst>
          </p:nvPr>
        </p:nvGraphicFramePr>
        <p:xfrm>
          <a:off x="-1347707" y="-142875"/>
          <a:ext cx="14044531" cy="7867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830107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E7C0B455-ACB2-4FFF-A03E-605CFF0512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93219071"/>
              </p:ext>
            </p:extLst>
          </p:nvPr>
        </p:nvGraphicFramePr>
        <p:xfrm>
          <a:off x="-1347707" y="-142875"/>
          <a:ext cx="14044531" cy="7867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67657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29363F10-234C-46B2-9775-0205742B41A4}"/>
              </a:ext>
            </a:extLst>
          </p:cNvPr>
          <p:cNvSpPr/>
          <p:nvPr/>
        </p:nvSpPr>
        <p:spPr>
          <a:xfrm>
            <a:off x="4087707" y="1158495"/>
            <a:ext cx="3070371" cy="4362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“查询成都前往杭州的火车票”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69061B85-94CB-427F-897F-5ACE99476B32}"/>
              </a:ext>
            </a:extLst>
          </p:cNvPr>
          <p:cNvSpPr/>
          <p:nvPr/>
        </p:nvSpPr>
        <p:spPr>
          <a:xfrm>
            <a:off x="4506980" y="2145616"/>
            <a:ext cx="2231828" cy="436228"/>
          </a:xfrm>
          <a:prstGeom prst="roundRect">
            <a:avLst/>
          </a:prstGeom>
          <a:solidFill>
            <a:srgbClr val="DEEBF7"/>
          </a:solidFill>
          <a:ln>
            <a:solidFill>
              <a:srgbClr val="B6CB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服务分类器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D10B51C8-0988-4EF0-A65D-97143741888B}"/>
              </a:ext>
            </a:extLst>
          </p:cNvPr>
          <p:cNvSpPr/>
          <p:nvPr/>
        </p:nvSpPr>
        <p:spPr>
          <a:xfrm>
            <a:off x="1005541" y="3205482"/>
            <a:ext cx="2814508" cy="849425"/>
          </a:xfrm>
          <a:prstGeom prst="roundRect">
            <a:avLst/>
          </a:prstGeom>
          <a:solidFill>
            <a:srgbClr val="DEEBF7"/>
          </a:solidFill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ED636F1-3378-428A-8DD5-2F3C8CA0058C}"/>
              </a:ext>
            </a:extLst>
          </p:cNvPr>
          <p:cNvSpPr txBox="1"/>
          <p:nvPr/>
        </p:nvSpPr>
        <p:spPr>
          <a:xfrm>
            <a:off x="1708119" y="3205482"/>
            <a:ext cx="1426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train</a:t>
            </a:r>
          </a:p>
          <a:p>
            <a:pPr algn="ctr"/>
            <a:endParaRPr lang="zh-CN" altLang="en-US" b="1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88396917-3F15-421D-AF00-B0B6BAB03F2A}"/>
              </a:ext>
            </a:extLst>
          </p:cNvPr>
          <p:cNvSpPr/>
          <p:nvPr/>
        </p:nvSpPr>
        <p:spPr>
          <a:xfrm>
            <a:off x="1081735" y="3615654"/>
            <a:ext cx="1241573" cy="34262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接口分类器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566D0766-535C-4AAF-A98E-9C07E36BEF0A}"/>
              </a:ext>
            </a:extLst>
          </p:cNvPr>
          <p:cNvSpPr/>
          <p:nvPr/>
        </p:nvSpPr>
        <p:spPr>
          <a:xfrm>
            <a:off x="2516957" y="3606031"/>
            <a:ext cx="1241572" cy="36187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参数提取器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ECFE65D2-38D6-4F32-B13C-DB46E625C899}"/>
              </a:ext>
            </a:extLst>
          </p:cNvPr>
          <p:cNvSpPr/>
          <p:nvPr/>
        </p:nvSpPr>
        <p:spPr>
          <a:xfrm>
            <a:off x="4178676" y="3220089"/>
            <a:ext cx="2814508" cy="849425"/>
          </a:xfrm>
          <a:prstGeom prst="roundRect">
            <a:avLst/>
          </a:prstGeom>
          <a:solidFill>
            <a:srgbClr val="DEEBF7"/>
          </a:solidFill>
          <a:ln>
            <a:solidFill>
              <a:srgbClr val="B6CB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387EAD7-2934-4C60-822B-2CF82AB73D53}"/>
              </a:ext>
            </a:extLst>
          </p:cNvPr>
          <p:cNvSpPr txBox="1"/>
          <p:nvPr/>
        </p:nvSpPr>
        <p:spPr>
          <a:xfrm>
            <a:off x="4881254" y="3220089"/>
            <a:ext cx="1426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weather</a:t>
            </a:r>
          </a:p>
          <a:p>
            <a:pPr algn="ctr"/>
            <a:endParaRPr lang="zh-CN" altLang="en-US" b="1" dirty="0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2D271BB1-A52C-493D-B962-79FB63D7D4B8}"/>
              </a:ext>
            </a:extLst>
          </p:cNvPr>
          <p:cNvSpPr/>
          <p:nvPr/>
        </p:nvSpPr>
        <p:spPr>
          <a:xfrm>
            <a:off x="4254870" y="3630261"/>
            <a:ext cx="1241573" cy="34262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接口分类器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86441664-46CB-422A-AEA0-A8D7D78C920C}"/>
              </a:ext>
            </a:extLst>
          </p:cNvPr>
          <p:cNvSpPr/>
          <p:nvPr/>
        </p:nvSpPr>
        <p:spPr>
          <a:xfrm>
            <a:off x="5690092" y="3620638"/>
            <a:ext cx="1241572" cy="36187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参数提取器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E6443930-F7D7-4CC4-A3C1-7A68BA483213}"/>
              </a:ext>
            </a:extLst>
          </p:cNvPr>
          <p:cNvSpPr/>
          <p:nvPr/>
        </p:nvSpPr>
        <p:spPr>
          <a:xfrm>
            <a:off x="7699242" y="3220089"/>
            <a:ext cx="2814508" cy="849425"/>
          </a:xfrm>
          <a:prstGeom prst="roundRect">
            <a:avLst/>
          </a:prstGeom>
          <a:solidFill>
            <a:srgbClr val="DEEBF7"/>
          </a:solidFill>
          <a:ln>
            <a:solidFill>
              <a:srgbClr val="B6CB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8FDFFE9-E62D-41F8-B0BB-699172AFECB8}"/>
              </a:ext>
            </a:extLst>
          </p:cNvPr>
          <p:cNvSpPr txBox="1"/>
          <p:nvPr/>
        </p:nvSpPr>
        <p:spPr>
          <a:xfrm>
            <a:off x="8401820" y="3220089"/>
            <a:ext cx="1426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news</a:t>
            </a:r>
          </a:p>
          <a:p>
            <a:pPr algn="ctr"/>
            <a:endParaRPr lang="zh-CN" altLang="en-US" b="1" dirty="0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C8E2FFA8-CF83-4E87-A2AC-BDC1E27A2EE8}"/>
              </a:ext>
            </a:extLst>
          </p:cNvPr>
          <p:cNvSpPr/>
          <p:nvPr/>
        </p:nvSpPr>
        <p:spPr>
          <a:xfrm>
            <a:off x="7775436" y="3630261"/>
            <a:ext cx="1241573" cy="34262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接口分类器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EBB47897-0B20-405F-85F9-6DBBAB0AAAE3}"/>
              </a:ext>
            </a:extLst>
          </p:cNvPr>
          <p:cNvSpPr/>
          <p:nvPr/>
        </p:nvSpPr>
        <p:spPr>
          <a:xfrm>
            <a:off x="9210658" y="3620638"/>
            <a:ext cx="1241572" cy="36187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参数提取器</a:t>
            </a: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58315D9C-AE59-47A7-A84F-5AAF59884FC9}"/>
              </a:ext>
            </a:extLst>
          </p:cNvPr>
          <p:cNvSpPr/>
          <p:nvPr/>
        </p:nvSpPr>
        <p:spPr>
          <a:xfrm>
            <a:off x="5805964" y="3420667"/>
            <a:ext cx="3070371" cy="4362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>
                <a:solidFill>
                  <a:schemeClr val="tx1"/>
                </a:solidFill>
              </a:rPr>
              <a:t>…</a:t>
            </a:r>
            <a:endParaRPr lang="zh-CN" altLang="en-US" sz="3600" b="1" dirty="0">
              <a:solidFill>
                <a:schemeClr val="tx1"/>
              </a:solidFill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BB1CF47D-C720-4762-A6F5-814A2E3AFF59}"/>
              </a:ext>
            </a:extLst>
          </p:cNvPr>
          <p:cNvSpPr/>
          <p:nvPr/>
        </p:nvSpPr>
        <p:spPr>
          <a:xfrm>
            <a:off x="4339105" y="4696602"/>
            <a:ext cx="1073100" cy="428299"/>
          </a:xfrm>
          <a:prstGeom prst="roundRect">
            <a:avLst/>
          </a:prstGeom>
          <a:solidFill>
            <a:srgbClr val="DEEBF7"/>
          </a:solidFill>
          <a:ln>
            <a:solidFill>
              <a:srgbClr val="B6CB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接口预测</a:t>
            </a: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3B531154-B6D8-4B43-87B7-A5B7251A9698}"/>
              </a:ext>
            </a:extLst>
          </p:cNvPr>
          <p:cNvSpPr/>
          <p:nvPr/>
        </p:nvSpPr>
        <p:spPr>
          <a:xfrm>
            <a:off x="5770832" y="4708912"/>
            <a:ext cx="1073100" cy="428299"/>
          </a:xfrm>
          <a:prstGeom prst="roundRect">
            <a:avLst/>
          </a:prstGeom>
          <a:solidFill>
            <a:srgbClr val="DEEBF7"/>
          </a:solidFill>
          <a:ln>
            <a:solidFill>
              <a:srgbClr val="B6CB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槽填充</a:t>
            </a:r>
          </a:p>
        </p:txBody>
      </p:sp>
      <p:sp>
        <p:nvSpPr>
          <p:cNvPr id="40" name="箭头: 下 39">
            <a:extLst>
              <a:ext uri="{FF2B5EF4-FFF2-40B4-BE49-F238E27FC236}">
                <a16:creationId xmlns:a16="http://schemas.microsoft.com/office/drawing/2014/main" id="{A5CD1E36-A80E-4C97-B8D0-E1D6475CDC95}"/>
              </a:ext>
            </a:extLst>
          </p:cNvPr>
          <p:cNvSpPr/>
          <p:nvPr/>
        </p:nvSpPr>
        <p:spPr>
          <a:xfrm>
            <a:off x="5463984" y="1652988"/>
            <a:ext cx="301041" cy="395908"/>
          </a:xfrm>
          <a:prstGeom prst="downArrow">
            <a:avLst/>
          </a:prstGeom>
          <a:solidFill>
            <a:srgbClr val="FCC0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箭头: 下 40">
            <a:extLst>
              <a:ext uri="{FF2B5EF4-FFF2-40B4-BE49-F238E27FC236}">
                <a16:creationId xmlns:a16="http://schemas.microsoft.com/office/drawing/2014/main" id="{7260924C-0571-4719-9D9D-4A337A55953D}"/>
              </a:ext>
            </a:extLst>
          </p:cNvPr>
          <p:cNvSpPr/>
          <p:nvPr/>
        </p:nvSpPr>
        <p:spPr>
          <a:xfrm>
            <a:off x="5463984" y="2707457"/>
            <a:ext cx="301041" cy="395908"/>
          </a:xfrm>
          <a:prstGeom prst="downArrow">
            <a:avLst/>
          </a:prstGeom>
          <a:solidFill>
            <a:srgbClr val="FCC0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箭头: 下 41">
            <a:extLst>
              <a:ext uri="{FF2B5EF4-FFF2-40B4-BE49-F238E27FC236}">
                <a16:creationId xmlns:a16="http://schemas.microsoft.com/office/drawing/2014/main" id="{3AFE611D-B1D9-47CA-88EE-D014E8F7B8DB}"/>
              </a:ext>
            </a:extLst>
          </p:cNvPr>
          <p:cNvSpPr/>
          <p:nvPr/>
        </p:nvSpPr>
        <p:spPr>
          <a:xfrm>
            <a:off x="5444447" y="4225998"/>
            <a:ext cx="301041" cy="395908"/>
          </a:xfrm>
          <a:prstGeom prst="downArrow">
            <a:avLst/>
          </a:prstGeom>
          <a:solidFill>
            <a:srgbClr val="FCC0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673A10FB-F134-4558-946F-907FBC3FEAE9}"/>
              </a:ext>
            </a:extLst>
          </p:cNvPr>
          <p:cNvSpPr/>
          <p:nvPr/>
        </p:nvSpPr>
        <p:spPr>
          <a:xfrm>
            <a:off x="7859672" y="4700641"/>
            <a:ext cx="1073100" cy="428299"/>
          </a:xfrm>
          <a:prstGeom prst="roundRect">
            <a:avLst/>
          </a:prstGeom>
          <a:solidFill>
            <a:srgbClr val="DEEBF7"/>
          </a:solidFill>
          <a:ln>
            <a:solidFill>
              <a:srgbClr val="B6CB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接口预测</a:t>
            </a:r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6B75DA77-425C-4275-B128-1CC5B013086E}"/>
              </a:ext>
            </a:extLst>
          </p:cNvPr>
          <p:cNvSpPr/>
          <p:nvPr/>
        </p:nvSpPr>
        <p:spPr>
          <a:xfrm>
            <a:off x="9291399" y="4712951"/>
            <a:ext cx="1073100" cy="428299"/>
          </a:xfrm>
          <a:prstGeom prst="roundRect">
            <a:avLst/>
          </a:prstGeom>
          <a:solidFill>
            <a:srgbClr val="DEEBF7"/>
          </a:solidFill>
          <a:ln>
            <a:solidFill>
              <a:srgbClr val="B6CB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槽填充</a:t>
            </a:r>
          </a:p>
        </p:txBody>
      </p:sp>
      <p:sp>
        <p:nvSpPr>
          <p:cNvPr id="56" name="箭头: 下 55">
            <a:extLst>
              <a:ext uri="{FF2B5EF4-FFF2-40B4-BE49-F238E27FC236}">
                <a16:creationId xmlns:a16="http://schemas.microsoft.com/office/drawing/2014/main" id="{3C059D53-A0CB-40E8-8CFA-30420C87F596}"/>
              </a:ext>
            </a:extLst>
          </p:cNvPr>
          <p:cNvSpPr/>
          <p:nvPr/>
        </p:nvSpPr>
        <p:spPr>
          <a:xfrm>
            <a:off x="8965014" y="4230037"/>
            <a:ext cx="301041" cy="395908"/>
          </a:xfrm>
          <a:prstGeom prst="downArrow">
            <a:avLst/>
          </a:prstGeom>
          <a:solidFill>
            <a:srgbClr val="FCC0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A3A67620-F484-48C4-9496-CC217EADF387}"/>
              </a:ext>
            </a:extLst>
          </p:cNvPr>
          <p:cNvSpPr/>
          <p:nvPr/>
        </p:nvSpPr>
        <p:spPr>
          <a:xfrm>
            <a:off x="1179337" y="4684292"/>
            <a:ext cx="1073100" cy="428299"/>
          </a:xfrm>
          <a:prstGeom prst="roundRect">
            <a:avLst/>
          </a:prstGeom>
          <a:solidFill>
            <a:srgbClr val="DEEBF7"/>
          </a:solidFill>
          <a:ln>
            <a:solidFill>
              <a:srgbClr val="B6CB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接口预测</a:t>
            </a: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CA7FCDC0-5DB2-498A-AA1B-005427E590CC}"/>
              </a:ext>
            </a:extLst>
          </p:cNvPr>
          <p:cNvSpPr/>
          <p:nvPr/>
        </p:nvSpPr>
        <p:spPr>
          <a:xfrm>
            <a:off x="2611064" y="4696602"/>
            <a:ext cx="1073100" cy="428299"/>
          </a:xfrm>
          <a:prstGeom prst="roundRect">
            <a:avLst/>
          </a:prstGeom>
          <a:solidFill>
            <a:srgbClr val="DEEBF7"/>
          </a:solidFill>
          <a:ln>
            <a:solidFill>
              <a:srgbClr val="B6CB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槽填充</a:t>
            </a:r>
          </a:p>
        </p:txBody>
      </p:sp>
      <p:sp>
        <p:nvSpPr>
          <p:cNvPr id="59" name="箭头: 下 58">
            <a:extLst>
              <a:ext uri="{FF2B5EF4-FFF2-40B4-BE49-F238E27FC236}">
                <a16:creationId xmlns:a16="http://schemas.microsoft.com/office/drawing/2014/main" id="{34D2A561-3898-4280-843D-AACB6C47B5BF}"/>
              </a:ext>
            </a:extLst>
          </p:cNvPr>
          <p:cNvSpPr/>
          <p:nvPr/>
        </p:nvSpPr>
        <p:spPr>
          <a:xfrm>
            <a:off x="2284679" y="4213688"/>
            <a:ext cx="301041" cy="395908"/>
          </a:xfrm>
          <a:prstGeom prst="downArrow">
            <a:avLst/>
          </a:prstGeom>
          <a:solidFill>
            <a:srgbClr val="FCC0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2E12F288-8529-4636-943B-7CE6EFC8EA9B}"/>
              </a:ext>
            </a:extLst>
          </p:cNvPr>
          <p:cNvSpPr/>
          <p:nvPr/>
        </p:nvSpPr>
        <p:spPr>
          <a:xfrm>
            <a:off x="1810883" y="5653702"/>
            <a:ext cx="3070371" cy="4362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查询</a:t>
            </a:r>
            <a:r>
              <a:rPr lang="zh-CN" altLang="en-US" b="1" dirty="0">
                <a:solidFill>
                  <a:schemeClr val="accent2"/>
                </a:solidFill>
              </a:rPr>
              <a:t>成都</a:t>
            </a:r>
            <a:r>
              <a:rPr lang="zh-CN" altLang="en-US" dirty="0">
                <a:solidFill>
                  <a:schemeClr val="tx1"/>
                </a:solidFill>
              </a:rPr>
              <a:t>前往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</a:rPr>
              <a:t>杭州</a:t>
            </a:r>
            <a:r>
              <a:rPr lang="zh-CN" altLang="en-US" dirty="0">
                <a:solidFill>
                  <a:schemeClr val="tx1"/>
                </a:solidFill>
              </a:rPr>
              <a:t>的火车票</a:t>
            </a: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2569EAE6-729B-473D-82F8-F43E0EB25CE1}"/>
              </a:ext>
            </a:extLst>
          </p:cNvPr>
          <p:cNvSpPr/>
          <p:nvPr/>
        </p:nvSpPr>
        <p:spPr>
          <a:xfrm>
            <a:off x="2184583" y="6018678"/>
            <a:ext cx="1083147" cy="34078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 dirty="0" err="1">
                <a:solidFill>
                  <a:srgbClr val="ED7D31"/>
                </a:solidFill>
              </a:rPr>
              <a:t>startCity</a:t>
            </a:r>
            <a:endParaRPr lang="en-US" altLang="zh-CN" sz="1600" b="1" dirty="0">
              <a:solidFill>
                <a:srgbClr val="ED7D31"/>
              </a:solidFill>
            </a:endParaRPr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6429BB1A-FFEE-4AD0-B33E-CA060959B2D1}"/>
              </a:ext>
            </a:extLst>
          </p:cNvPr>
          <p:cNvSpPr/>
          <p:nvPr/>
        </p:nvSpPr>
        <p:spPr>
          <a:xfrm>
            <a:off x="3139751" y="6018678"/>
            <a:ext cx="1083147" cy="34078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 dirty="0" err="1">
                <a:solidFill>
                  <a:schemeClr val="accent6">
                    <a:lumMod val="75000"/>
                  </a:schemeClr>
                </a:solidFill>
              </a:rPr>
              <a:t>endCity</a:t>
            </a:r>
            <a:endParaRPr lang="en-US" altLang="zh-CN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56B0AA4B-2EC9-4F52-A03B-30570DACACDD}"/>
              </a:ext>
            </a:extLst>
          </p:cNvPr>
          <p:cNvSpPr/>
          <p:nvPr/>
        </p:nvSpPr>
        <p:spPr>
          <a:xfrm>
            <a:off x="914586" y="5815911"/>
            <a:ext cx="1083147" cy="34078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 dirty="0">
                <a:solidFill>
                  <a:schemeClr val="accent5">
                    <a:lumMod val="75000"/>
                  </a:schemeClr>
                </a:solidFill>
              </a:rPr>
              <a:t>query</a:t>
            </a:r>
          </a:p>
        </p:txBody>
      </p:sp>
      <p:sp>
        <p:nvSpPr>
          <p:cNvPr id="64" name="箭头: 下 63">
            <a:extLst>
              <a:ext uri="{FF2B5EF4-FFF2-40B4-BE49-F238E27FC236}">
                <a16:creationId xmlns:a16="http://schemas.microsoft.com/office/drawing/2014/main" id="{F50171E1-D14D-424F-B6E4-ACB6B6645028}"/>
              </a:ext>
            </a:extLst>
          </p:cNvPr>
          <p:cNvSpPr/>
          <p:nvPr/>
        </p:nvSpPr>
        <p:spPr>
          <a:xfrm>
            <a:off x="2286422" y="5187746"/>
            <a:ext cx="301041" cy="395908"/>
          </a:xfrm>
          <a:prstGeom prst="downArrow">
            <a:avLst/>
          </a:prstGeom>
          <a:solidFill>
            <a:srgbClr val="FCC0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697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E7C0B455-ACB2-4FFF-A03E-605CFF0512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57752130"/>
              </p:ext>
            </p:extLst>
          </p:nvPr>
        </p:nvGraphicFramePr>
        <p:xfrm>
          <a:off x="-1347707" y="-142875"/>
          <a:ext cx="14044531" cy="7867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316251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E7C0B455-ACB2-4FFF-A03E-605CFF0512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57494381"/>
              </p:ext>
            </p:extLst>
          </p:nvPr>
        </p:nvGraphicFramePr>
        <p:xfrm>
          <a:off x="-1347707" y="-142875"/>
          <a:ext cx="14044531" cy="7867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307404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3791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10E465F-A878-4F20-830D-5D002A75E412}"/>
              </a:ext>
            </a:extLst>
          </p:cNvPr>
          <p:cNvSpPr txBox="1"/>
          <p:nvPr/>
        </p:nvSpPr>
        <p:spPr>
          <a:xfrm>
            <a:off x="3227539" y="3167390"/>
            <a:ext cx="57369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查 询 </a:t>
            </a:r>
            <a:r>
              <a:rPr lang="zh-CN" altLang="en-US" sz="2800" b="1" dirty="0">
                <a:solidFill>
                  <a:srgbClr val="7030A0"/>
                </a:solidFill>
              </a:rPr>
              <a:t>后 天</a:t>
            </a:r>
            <a:r>
              <a:rPr lang="zh-CN" altLang="en-US" sz="2800" b="1" dirty="0"/>
              <a:t> </a:t>
            </a:r>
            <a:r>
              <a:rPr lang="zh-CN" altLang="en-US" sz="2800" b="1" dirty="0">
                <a:solidFill>
                  <a:srgbClr val="ED7D31"/>
                </a:solidFill>
              </a:rPr>
              <a:t>成 都</a:t>
            </a:r>
            <a:r>
              <a:rPr lang="zh-CN" altLang="en-US" sz="2800" b="1" dirty="0"/>
              <a:t> 到 </a:t>
            </a:r>
            <a:r>
              <a:rPr lang="zh-CN" altLang="en-US" sz="2800" b="1" dirty="0">
                <a:solidFill>
                  <a:srgbClr val="548235"/>
                </a:solidFill>
              </a:rPr>
              <a:t>杭 州</a:t>
            </a:r>
            <a:r>
              <a:rPr lang="zh-CN" altLang="en-US" sz="2800" b="1" dirty="0"/>
              <a:t> 的 航 班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78EF88E-C563-44E7-821A-12C68B63C968}"/>
              </a:ext>
            </a:extLst>
          </p:cNvPr>
          <p:cNvSpPr txBox="1"/>
          <p:nvPr/>
        </p:nvSpPr>
        <p:spPr>
          <a:xfrm>
            <a:off x="2640900" y="4116712"/>
            <a:ext cx="672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O</a:t>
            </a:r>
            <a:endParaRPr lang="zh-CN" altLang="en-US" sz="28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7EC1E27-3282-4113-958A-A0A8D385AF1B}"/>
              </a:ext>
            </a:extLst>
          </p:cNvPr>
          <p:cNvSpPr txBox="1"/>
          <p:nvPr/>
        </p:nvSpPr>
        <p:spPr>
          <a:xfrm>
            <a:off x="8411225" y="2177628"/>
            <a:ext cx="672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O</a:t>
            </a:r>
            <a:endParaRPr lang="zh-CN" altLang="en-US" sz="2800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DCCD9BF-1128-4CB5-88AE-4A8DC2C9E3AB}"/>
              </a:ext>
            </a:extLst>
          </p:cNvPr>
          <p:cNvSpPr txBox="1"/>
          <p:nvPr/>
        </p:nvSpPr>
        <p:spPr>
          <a:xfrm>
            <a:off x="7199072" y="2168048"/>
            <a:ext cx="672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O</a:t>
            </a:r>
            <a:endParaRPr lang="zh-CN" altLang="en-US" sz="2800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6FF89E5-DA1B-49ED-AD65-C7E21F15C9AE}"/>
              </a:ext>
            </a:extLst>
          </p:cNvPr>
          <p:cNvSpPr txBox="1"/>
          <p:nvPr/>
        </p:nvSpPr>
        <p:spPr>
          <a:xfrm>
            <a:off x="7761958" y="2172838"/>
            <a:ext cx="672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O</a:t>
            </a:r>
            <a:endParaRPr lang="zh-CN" altLang="en-US" sz="2800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F9EAA8B-1E46-4348-92F4-CD1F2C51CAF8}"/>
              </a:ext>
            </a:extLst>
          </p:cNvPr>
          <p:cNvSpPr txBox="1"/>
          <p:nvPr/>
        </p:nvSpPr>
        <p:spPr>
          <a:xfrm>
            <a:off x="2855933" y="2172955"/>
            <a:ext cx="672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O</a:t>
            </a:r>
            <a:endParaRPr lang="zh-CN" altLang="en-US" sz="2800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009750A-FBC4-4CD4-A2BD-61DC30C302B3}"/>
              </a:ext>
            </a:extLst>
          </p:cNvPr>
          <p:cNvSpPr txBox="1"/>
          <p:nvPr/>
        </p:nvSpPr>
        <p:spPr>
          <a:xfrm>
            <a:off x="9212895" y="4085825"/>
            <a:ext cx="672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O</a:t>
            </a:r>
            <a:endParaRPr lang="zh-CN" altLang="en-US" sz="2800" b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09240E4-6FE4-4A3A-973C-22827B15D6EC}"/>
              </a:ext>
            </a:extLst>
          </p:cNvPr>
          <p:cNvSpPr txBox="1"/>
          <p:nvPr/>
        </p:nvSpPr>
        <p:spPr>
          <a:xfrm>
            <a:off x="3443611" y="2172955"/>
            <a:ext cx="2083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ED7D31"/>
                </a:solidFill>
              </a:rPr>
              <a:t>B-</a:t>
            </a:r>
            <a:r>
              <a:rPr lang="en-US" altLang="zh-CN" sz="2800" b="1" dirty="0" err="1">
                <a:solidFill>
                  <a:srgbClr val="ED7D31"/>
                </a:solidFill>
              </a:rPr>
              <a:t>startCity</a:t>
            </a:r>
            <a:endParaRPr lang="zh-CN" altLang="en-US" sz="2800" b="1" dirty="0">
              <a:solidFill>
                <a:srgbClr val="ED7D31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751F87D-88AB-458B-85CF-52489B0FFCD7}"/>
              </a:ext>
            </a:extLst>
          </p:cNvPr>
          <p:cNvSpPr txBox="1"/>
          <p:nvPr/>
        </p:nvSpPr>
        <p:spPr>
          <a:xfrm>
            <a:off x="5717609" y="4085825"/>
            <a:ext cx="2083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</a:rPr>
              <a:t>B-</a:t>
            </a:r>
            <a:r>
              <a:rPr lang="en-US" altLang="zh-CN" sz="2800" b="1" dirty="0" err="1">
                <a:solidFill>
                  <a:schemeClr val="accent6">
                    <a:lumMod val="75000"/>
                  </a:schemeClr>
                </a:solidFill>
              </a:rPr>
              <a:t>endCity</a:t>
            </a:r>
            <a:endParaRPr lang="zh-CN" altLang="en-US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7C316B8-8097-4369-B30A-9BE836C8248C}"/>
              </a:ext>
            </a:extLst>
          </p:cNvPr>
          <p:cNvSpPr txBox="1"/>
          <p:nvPr/>
        </p:nvSpPr>
        <p:spPr>
          <a:xfrm>
            <a:off x="5270841" y="2172838"/>
            <a:ext cx="2083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ED7D31"/>
                </a:solidFill>
              </a:rPr>
              <a:t>I-</a:t>
            </a:r>
            <a:r>
              <a:rPr lang="en-US" altLang="zh-CN" sz="2800" b="1" dirty="0" err="1">
                <a:solidFill>
                  <a:srgbClr val="ED7D31"/>
                </a:solidFill>
              </a:rPr>
              <a:t>startCity</a:t>
            </a:r>
            <a:endParaRPr lang="zh-CN" altLang="en-US" sz="2800" b="1" dirty="0">
              <a:solidFill>
                <a:srgbClr val="ED7D3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0105C64-90F0-42A3-A1AF-1809D12576FC}"/>
              </a:ext>
            </a:extLst>
          </p:cNvPr>
          <p:cNvSpPr txBox="1"/>
          <p:nvPr/>
        </p:nvSpPr>
        <p:spPr>
          <a:xfrm>
            <a:off x="7465252" y="4085825"/>
            <a:ext cx="2083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</a:rPr>
              <a:t>I-</a:t>
            </a:r>
            <a:r>
              <a:rPr lang="en-US" altLang="zh-CN" sz="2800" b="1" dirty="0" err="1">
                <a:solidFill>
                  <a:schemeClr val="accent6">
                    <a:lumMod val="75000"/>
                  </a:schemeClr>
                </a:solidFill>
              </a:rPr>
              <a:t>endCity</a:t>
            </a:r>
            <a:endParaRPr lang="zh-CN" altLang="en-US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4BF9C8B-7E6E-4380-AE29-01DE112BD583}"/>
              </a:ext>
            </a:extLst>
          </p:cNvPr>
          <p:cNvSpPr txBox="1"/>
          <p:nvPr/>
        </p:nvSpPr>
        <p:spPr>
          <a:xfrm>
            <a:off x="3022939" y="4085825"/>
            <a:ext cx="2083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7030A0"/>
                </a:solidFill>
              </a:rPr>
              <a:t>B-date</a:t>
            </a:r>
            <a:endParaRPr lang="zh-CN" altLang="en-US" sz="2800" b="1" dirty="0">
              <a:solidFill>
                <a:srgbClr val="7030A0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F228C6D-3AAA-425B-AB20-B8DFCDD974E5}"/>
              </a:ext>
            </a:extLst>
          </p:cNvPr>
          <p:cNvSpPr txBox="1"/>
          <p:nvPr/>
        </p:nvSpPr>
        <p:spPr>
          <a:xfrm>
            <a:off x="4275547" y="4085825"/>
            <a:ext cx="2083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7030A0"/>
                </a:solidFill>
              </a:rPr>
              <a:t>I-date</a:t>
            </a:r>
            <a:endParaRPr lang="zh-CN" altLang="en-US" sz="2800" b="1" dirty="0">
              <a:solidFill>
                <a:srgbClr val="7030A0"/>
              </a:solidFill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807FB21F-5E27-4379-BF07-BB1BF6C095B0}"/>
              </a:ext>
            </a:extLst>
          </p:cNvPr>
          <p:cNvCxnSpPr>
            <a:cxnSpLocks/>
          </p:cNvCxnSpPr>
          <p:nvPr/>
        </p:nvCxnSpPr>
        <p:spPr>
          <a:xfrm flipH="1">
            <a:off x="3022940" y="3697092"/>
            <a:ext cx="400575" cy="46006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A024C493-5BA6-4BF7-BEAE-83839FF6B77A}"/>
              </a:ext>
            </a:extLst>
          </p:cNvPr>
          <p:cNvCxnSpPr/>
          <p:nvPr/>
        </p:nvCxnSpPr>
        <p:spPr>
          <a:xfrm flipH="1" flipV="1">
            <a:off x="3313130" y="2696058"/>
            <a:ext cx="519834" cy="42918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1C16CC65-4217-47B3-8B95-49A6BE5B79CE}"/>
              </a:ext>
            </a:extLst>
          </p:cNvPr>
          <p:cNvCxnSpPr>
            <a:cxnSpLocks/>
          </p:cNvCxnSpPr>
          <p:nvPr/>
        </p:nvCxnSpPr>
        <p:spPr>
          <a:xfrm flipH="1">
            <a:off x="4158642" y="3697092"/>
            <a:ext cx="186847" cy="46006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D6066948-8416-4323-860B-5AF8A82F9970}"/>
              </a:ext>
            </a:extLst>
          </p:cNvPr>
          <p:cNvCxnSpPr>
            <a:cxnSpLocks/>
          </p:cNvCxnSpPr>
          <p:nvPr/>
        </p:nvCxnSpPr>
        <p:spPr>
          <a:xfrm>
            <a:off x="4901072" y="3697092"/>
            <a:ext cx="205365" cy="46006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2027CA2E-A07A-43D9-9D8A-2EF887502153}"/>
              </a:ext>
            </a:extLst>
          </p:cNvPr>
          <p:cNvCxnSpPr>
            <a:cxnSpLocks/>
          </p:cNvCxnSpPr>
          <p:nvPr/>
        </p:nvCxnSpPr>
        <p:spPr>
          <a:xfrm flipH="1" flipV="1">
            <a:off x="4885151" y="2696058"/>
            <a:ext cx="313150" cy="47133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0AF125B5-373E-4772-9383-C204DC6CCFB0}"/>
              </a:ext>
            </a:extLst>
          </p:cNvPr>
          <p:cNvCxnSpPr>
            <a:cxnSpLocks/>
          </p:cNvCxnSpPr>
          <p:nvPr/>
        </p:nvCxnSpPr>
        <p:spPr>
          <a:xfrm flipV="1">
            <a:off x="5867666" y="2700848"/>
            <a:ext cx="74369" cy="455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40DD3B84-C700-46C2-8393-327E2B1E967B}"/>
              </a:ext>
            </a:extLst>
          </p:cNvPr>
          <p:cNvCxnSpPr>
            <a:cxnSpLocks/>
          </p:cNvCxnSpPr>
          <p:nvPr/>
        </p:nvCxnSpPr>
        <p:spPr>
          <a:xfrm flipV="1">
            <a:off x="6993701" y="2721921"/>
            <a:ext cx="360637" cy="48761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0B2D3F57-A7B1-4314-9F24-11834418E40F}"/>
              </a:ext>
            </a:extLst>
          </p:cNvPr>
          <p:cNvCxnSpPr>
            <a:cxnSpLocks/>
          </p:cNvCxnSpPr>
          <p:nvPr/>
        </p:nvCxnSpPr>
        <p:spPr>
          <a:xfrm>
            <a:off x="6651321" y="3737429"/>
            <a:ext cx="401613" cy="39865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E0BD4B4E-C7DF-443D-81D1-DEB813AC5BE0}"/>
              </a:ext>
            </a:extLst>
          </p:cNvPr>
          <p:cNvCxnSpPr>
            <a:cxnSpLocks/>
          </p:cNvCxnSpPr>
          <p:nvPr/>
        </p:nvCxnSpPr>
        <p:spPr>
          <a:xfrm>
            <a:off x="7292756" y="3697092"/>
            <a:ext cx="877870" cy="46964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B906A4AE-5BCF-4B4C-9069-322916C8BB6A}"/>
              </a:ext>
            </a:extLst>
          </p:cNvPr>
          <p:cNvCxnSpPr>
            <a:cxnSpLocks/>
          </p:cNvCxnSpPr>
          <p:nvPr/>
        </p:nvCxnSpPr>
        <p:spPr>
          <a:xfrm flipV="1">
            <a:off x="7599126" y="2760461"/>
            <a:ext cx="391172" cy="44907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24AFE669-B37B-4F85-912B-BE43140F7A98}"/>
              </a:ext>
            </a:extLst>
          </p:cNvPr>
          <p:cNvCxnSpPr>
            <a:cxnSpLocks/>
          </p:cNvCxnSpPr>
          <p:nvPr/>
        </p:nvCxnSpPr>
        <p:spPr>
          <a:xfrm flipV="1">
            <a:off x="8116866" y="2784212"/>
            <a:ext cx="390135" cy="42532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8CD3FE5E-C213-43C6-B1FD-6056990AF9DA}"/>
              </a:ext>
            </a:extLst>
          </p:cNvPr>
          <p:cNvCxnSpPr>
            <a:cxnSpLocks/>
          </p:cNvCxnSpPr>
          <p:nvPr/>
        </p:nvCxnSpPr>
        <p:spPr>
          <a:xfrm>
            <a:off x="8597818" y="3732756"/>
            <a:ext cx="834281" cy="39362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970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EF2F1E4-769A-4FEC-9F64-BA6318C62961}"/>
              </a:ext>
            </a:extLst>
          </p:cNvPr>
          <p:cNvSpPr txBox="1"/>
          <p:nvPr/>
        </p:nvSpPr>
        <p:spPr>
          <a:xfrm>
            <a:off x="171043" y="2156059"/>
            <a:ext cx="461665" cy="29260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/>
              <a:t>查询成都前往杭州的火车票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1C80FF0-A055-4A1C-99F1-12A5A1C12A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055551"/>
              </p:ext>
            </p:extLst>
          </p:nvPr>
        </p:nvGraphicFramePr>
        <p:xfrm>
          <a:off x="831446" y="2156058"/>
          <a:ext cx="297245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245">
                  <a:extLst>
                    <a:ext uri="{9D8B030D-6E8A-4147-A177-3AD203B41FA5}">
                      <a16:colId xmlns:a16="http://schemas.microsoft.com/office/drawing/2014/main" val="2964421920"/>
                    </a:ext>
                  </a:extLst>
                </a:gridCol>
              </a:tblGrid>
              <a:tr h="18439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154669"/>
                  </a:ext>
                </a:extLst>
              </a:tr>
              <a:tr h="36074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9043459"/>
                  </a:ext>
                </a:extLst>
              </a:tr>
              <a:tr h="3607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6089293"/>
                  </a:ext>
                </a:extLst>
              </a:tr>
              <a:tr h="3607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489262"/>
                  </a:ext>
                </a:extLst>
              </a:tr>
              <a:tr h="3607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685672"/>
                  </a:ext>
                </a:extLst>
              </a:tr>
              <a:tr h="3607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275819"/>
                  </a:ext>
                </a:extLst>
              </a:tr>
              <a:tr h="3607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4383225"/>
                  </a:ext>
                </a:extLst>
              </a:tr>
              <a:tr h="36074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2720710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8A7CB0DA-1DE1-4FE1-AAEE-AF410FAA8C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320771"/>
              </p:ext>
            </p:extLst>
          </p:nvPr>
        </p:nvGraphicFramePr>
        <p:xfrm>
          <a:off x="1491849" y="2151530"/>
          <a:ext cx="1484305" cy="2930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1663512295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3851185753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915371145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935285926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185047431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637468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265474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152871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8120620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410728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3655747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7020944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3620344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26E52127-A851-4B8E-93A7-89C78B36A61A}"/>
              </a:ext>
            </a:extLst>
          </p:cNvPr>
          <p:cNvSpPr txBox="1"/>
          <p:nvPr/>
        </p:nvSpPr>
        <p:spPr>
          <a:xfrm>
            <a:off x="1268282" y="867570"/>
            <a:ext cx="2230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Embedding</a:t>
            </a:r>
            <a:r>
              <a:rPr lang="zh-CN" altLang="en-US" dirty="0"/>
              <a:t>层：</a:t>
            </a:r>
            <a:r>
              <a:rPr lang="en-US" altLang="zh-CN" dirty="0"/>
              <a:t>32×128</a:t>
            </a:r>
            <a:r>
              <a:rPr lang="zh-CN" altLang="en-US" dirty="0"/>
              <a:t>的语句矩阵</a:t>
            </a: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3BF9D7D7-0D00-4AC0-9990-49977F470D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45857"/>
              </p:ext>
            </p:extLst>
          </p:nvPr>
        </p:nvGraphicFramePr>
        <p:xfrm>
          <a:off x="5091348" y="1350073"/>
          <a:ext cx="1484305" cy="732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278227568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3416905325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1476662202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1528639588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81315052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4456237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4207598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AD9D942E-643E-4EFE-9D4D-2DCA460971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714938"/>
              </p:ext>
            </p:extLst>
          </p:nvPr>
        </p:nvGraphicFramePr>
        <p:xfrm>
          <a:off x="5091348" y="2550977"/>
          <a:ext cx="1484305" cy="732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1906365020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4115411632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1952307935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3617215189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345853365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5892238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581956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0FECA79F-FBDB-4D15-AE86-1E44E0B329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388716"/>
              </p:ext>
            </p:extLst>
          </p:nvPr>
        </p:nvGraphicFramePr>
        <p:xfrm>
          <a:off x="5091347" y="3751881"/>
          <a:ext cx="1484305" cy="732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818039868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972781245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2570546461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1770356478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3633019682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553387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03506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77B4DEA7-65E8-45CC-92A3-BC196F146F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278730"/>
              </p:ext>
            </p:extLst>
          </p:nvPr>
        </p:nvGraphicFramePr>
        <p:xfrm>
          <a:off x="5091346" y="4952785"/>
          <a:ext cx="1484305" cy="732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293521490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3106929235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1531991233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3789130027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1442762746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5179221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4290802"/>
                  </a:ext>
                </a:extLst>
              </a:tr>
            </a:tbl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0D8AF93C-C20A-4308-A152-1CB2120C8C56}"/>
              </a:ext>
            </a:extLst>
          </p:cNvPr>
          <p:cNvSpPr txBox="1"/>
          <p:nvPr/>
        </p:nvSpPr>
        <p:spPr>
          <a:xfrm>
            <a:off x="5430495" y="3225368"/>
            <a:ext cx="806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……</a:t>
            </a:r>
            <a:endParaRPr lang="zh-CN" altLang="en-US" sz="32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F26405E-12B3-49B1-96EC-2A91028AC732}"/>
              </a:ext>
            </a:extLst>
          </p:cNvPr>
          <p:cNvSpPr txBox="1"/>
          <p:nvPr/>
        </p:nvSpPr>
        <p:spPr>
          <a:xfrm>
            <a:off x="5091346" y="581728"/>
            <a:ext cx="1484305" cy="380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卷积层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3F43AD5-8868-49C2-AB4B-17977568EDE6}"/>
              </a:ext>
            </a:extLst>
          </p:cNvPr>
          <p:cNvSpPr txBox="1"/>
          <p:nvPr/>
        </p:nvSpPr>
        <p:spPr>
          <a:xfrm>
            <a:off x="7476619" y="487370"/>
            <a:ext cx="1484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K-max</a:t>
            </a:r>
          </a:p>
          <a:p>
            <a:pPr algn="ctr"/>
            <a:r>
              <a:rPr lang="en-US" altLang="zh-CN" dirty="0"/>
              <a:t>pooling</a:t>
            </a:r>
            <a:r>
              <a:rPr lang="zh-CN" altLang="en-US" dirty="0"/>
              <a:t>层</a:t>
            </a:r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B949170F-2836-493D-8503-80B9D81E62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475894"/>
              </p:ext>
            </p:extLst>
          </p:nvPr>
        </p:nvGraphicFramePr>
        <p:xfrm>
          <a:off x="6955824" y="719347"/>
          <a:ext cx="284678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678">
                  <a:extLst>
                    <a:ext uri="{9D8B030D-6E8A-4147-A177-3AD203B41FA5}">
                      <a16:colId xmlns:a16="http://schemas.microsoft.com/office/drawing/2014/main" val="126786540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43389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689142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208780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369111"/>
                  </a:ext>
                </a:extLst>
              </a:tr>
            </a:tbl>
          </a:graphicData>
        </a:graphic>
      </p:graphicFrame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FB5F1226-97AE-4845-8773-08CCC8CDB7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482642"/>
              </p:ext>
            </p:extLst>
          </p:nvPr>
        </p:nvGraphicFramePr>
        <p:xfrm>
          <a:off x="7481449" y="1923408"/>
          <a:ext cx="296861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126786540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43389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689142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208780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369111"/>
                  </a:ext>
                </a:extLst>
              </a:tr>
            </a:tbl>
          </a:graphicData>
        </a:graphic>
      </p:graphicFrame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E8A171E2-73BE-4DEA-85A4-C6714322AE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843114"/>
              </p:ext>
            </p:extLst>
          </p:nvPr>
        </p:nvGraphicFramePr>
        <p:xfrm>
          <a:off x="6951238" y="3711897"/>
          <a:ext cx="296861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126786540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43389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689142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208780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369111"/>
                  </a:ext>
                </a:extLst>
              </a:tr>
            </a:tbl>
          </a:graphicData>
        </a:graphic>
      </p:graphicFrame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3688E344-8F4B-4AA6-8AD6-85BA762878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65465"/>
              </p:ext>
            </p:extLst>
          </p:nvPr>
        </p:nvGraphicFramePr>
        <p:xfrm>
          <a:off x="7489046" y="4894140"/>
          <a:ext cx="296861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126786540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43389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689142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208780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369111"/>
                  </a:ext>
                </a:extLst>
              </a:tr>
            </a:tbl>
          </a:graphicData>
        </a:graphic>
      </p:graphicFrame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B1F85814-DD27-4B76-9A46-D17B01858A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589638"/>
              </p:ext>
            </p:extLst>
          </p:nvPr>
        </p:nvGraphicFramePr>
        <p:xfrm>
          <a:off x="8160697" y="1451999"/>
          <a:ext cx="296861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126786540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43389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689142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208780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369111"/>
                  </a:ext>
                </a:extLst>
              </a:tr>
            </a:tbl>
          </a:graphicData>
        </a:graphic>
      </p:graphicFrame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B9B691BE-0181-421B-B127-1C81ADC852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637507"/>
              </p:ext>
            </p:extLst>
          </p:nvPr>
        </p:nvGraphicFramePr>
        <p:xfrm>
          <a:off x="8161496" y="3863138"/>
          <a:ext cx="296861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126786540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43389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689142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208780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369111"/>
                  </a:ext>
                </a:extLst>
              </a:tr>
            </a:tbl>
          </a:graphicData>
        </a:graphic>
      </p:graphicFrame>
      <p:sp>
        <p:nvSpPr>
          <p:cNvPr id="23" name="文本框 22">
            <a:extLst>
              <a:ext uri="{FF2B5EF4-FFF2-40B4-BE49-F238E27FC236}">
                <a16:creationId xmlns:a16="http://schemas.microsoft.com/office/drawing/2014/main" id="{E2DFEA94-D1A8-4517-8B10-ACE8C7B8E5FC}"/>
              </a:ext>
            </a:extLst>
          </p:cNvPr>
          <p:cNvSpPr txBox="1"/>
          <p:nvPr/>
        </p:nvSpPr>
        <p:spPr>
          <a:xfrm>
            <a:off x="6945417" y="3225368"/>
            <a:ext cx="806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……</a:t>
            </a:r>
            <a:endParaRPr lang="zh-CN" altLang="en-US" sz="320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4402F75-EA6A-4688-9451-5CF076F3F4B8}"/>
              </a:ext>
            </a:extLst>
          </p:cNvPr>
          <p:cNvSpPr txBox="1"/>
          <p:nvPr/>
        </p:nvSpPr>
        <p:spPr>
          <a:xfrm>
            <a:off x="7851213" y="3233009"/>
            <a:ext cx="806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……</a:t>
            </a:r>
            <a:endParaRPr lang="zh-CN" altLang="en-US" sz="3200" dirty="0"/>
          </a:p>
        </p:txBody>
      </p:sp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F4A4D9D6-D41B-4224-AD11-5338BE9737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2965898"/>
              </p:ext>
            </p:extLst>
          </p:nvPr>
        </p:nvGraphicFramePr>
        <p:xfrm>
          <a:off x="8938737" y="2052451"/>
          <a:ext cx="296861" cy="2930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871942822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241518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563598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5556487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7222225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68546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1873484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170171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00709"/>
                  </a:ext>
                </a:extLst>
              </a:tr>
            </a:tbl>
          </a:graphicData>
        </a:graphic>
      </p:graphicFrame>
      <p:sp>
        <p:nvSpPr>
          <p:cNvPr id="26" name="箭头: 右 25">
            <a:extLst>
              <a:ext uri="{FF2B5EF4-FFF2-40B4-BE49-F238E27FC236}">
                <a16:creationId xmlns:a16="http://schemas.microsoft.com/office/drawing/2014/main" id="{29026CA7-5B0A-40D6-9BF8-2725DE88B618}"/>
              </a:ext>
            </a:extLst>
          </p:cNvPr>
          <p:cNvSpPr/>
          <p:nvPr/>
        </p:nvSpPr>
        <p:spPr>
          <a:xfrm>
            <a:off x="1193099" y="3532148"/>
            <a:ext cx="240947" cy="20299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D5E8672F-DE60-410D-A5DF-BFECC7263BBC}"/>
              </a:ext>
            </a:extLst>
          </p:cNvPr>
          <p:cNvCxnSpPr>
            <a:cxnSpLocks/>
            <a:stCxn id="10" idx="3"/>
            <a:endCxn id="17" idx="1"/>
          </p:cNvCxnSpPr>
          <p:nvPr/>
        </p:nvCxnSpPr>
        <p:spPr>
          <a:xfrm flipV="1">
            <a:off x="6575653" y="2656060"/>
            <a:ext cx="905796" cy="26124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996C997B-5318-49DB-922C-DEB7B50DAF2E}"/>
              </a:ext>
            </a:extLst>
          </p:cNvPr>
          <p:cNvCxnSpPr>
            <a:cxnSpLocks/>
            <a:stCxn id="9" idx="3"/>
            <a:endCxn id="16" idx="1"/>
          </p:cNvCxnSpPr>
          <p:nvPr/>
        </p:nvCxnSpPr>
        <p:spPr>
          <a:xfrm flipV="1">
            <a:off x="6575653" y="1451999"/>
            <a:ext cx="380171" cy="2644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FE956638-4682-4527-A874-ECF27D1DB363}"/>
              </a:ext>
            </a:extLst>
          </p:cNvPr>
          <p:cNvCxnSpPr>
            <a:cxnSpLocks/>
            <a:stCxn id="11" idx="3"/>
            <a:endCxn id="18" idx="1"/>
          </p:cNvCxnSpPr>
          <p:nvPr/>
        </p:nvCxnSpPr>
        <p:spPr>
          <a:xfrm>
            <a:off x="6575652" y="4118207"/>
            <a:ext cx="375586" cy="32634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3D66A65A-8004-4ACD-A41E-3F84FBD904E4}"/>
              </a:ext>
            </a:extLst>
          </p:cNvPr>
          <p:cNvCxnSpPr>
            <a:cxnSpLocks/>
            <a:stCxn id="12" idx="3"/>
            <a:endCxn id="19" idx="1"/>
          </p:cNvCxnSpPr>
          <p:nvPr/>
        </p:nvCxnSpPr>
        <p:spPr>
          <a:xfrm>
            <a:off x="6575651" y="5319111"/>
            <a:ext cx="913395" cy="30768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90C70B78-22D9-4235-B5B8-53E593F0F53D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7785907" y="4952786"/>
            <a:ext cx="374790" cy="674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8AEA2982-20E2-41F6-AEEA-4EAE1FA9ED2D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7248099" y="4281379"/>
            <a:ext cx="912598" cy="16317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B5E91012-7872-41F0-9DA5-6C6A79B1B758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7778310" y="2550978"/>
            <a:ext cx="382387" cy="10508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29721B02-BA3F-45AF-9BFF-C37394119373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7240502" y="1451999"/>
            <a:ext cx="920195" cy="35523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7FA4CEDD-32D2-43E9-8EF9-92C1B78425EB}"/>
              </a:ext>
            </a:extLst>
          </p:cNvPr>
          <p:cNvSpPr/>
          <p:nvPr/>
        </p:nvSpPr>
        <p:spPr>
          <a:xfrm>
            <a:off x="9627703" y="1407972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74B0727A-2238-4198-B0A6-3FF039707B00}"/>
              </a:ext>
            </a:extLst>
          </p:cNvPr>
          <p:cNvSpPr/>
          <p:nvPr/>
        </p:nvSpPr>
        <p:spPr>
          <a:xfrm>
            <a:off x="9627703" y="2148101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73124CF2-B9F2-4C3F-BA3B-3FF0DEFCF010}"/>
              </a:ext>
            </a:extLst>
          </p:cNvPr>
          <p:cNvSpPr/>
          <p:nvPr/>
        </p:nvSpPr>
        <p:spPr>
          <a:xfrm>
            <a:off x="9627702" y="2871499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56A33906-13DC-46BD-90D4-9C7A15403A4E}"/>
              </a:ext>
            </a:extLst>
          </p:cNvPr>
          <p:cNvSpPr/>
          <p:nvPr/>
        </p:nvSpPr>
        <p:spPr>
          <a:xfrm>
            <a:off x="9649740" y="3611628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1F03027C-7B81-4DB0-9AFE-B5FBCAD24E31}"/>
              </a:ext>
            </a:extLst>
          </p:cNvPr>
          <p:cNvSpPr/>
          <p:nvPr/>
        </p:nvSpPr>
        <p:spPr>
          <a:xfrm>
            <a:off x="9649740" y="4351757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8BB2682D-D29C-4CD5-BC62-8689549F00D7}"/>
              </a:ext>
            </a:extLst>
          </p:cNvPr>
          <p:cNvSpPr/>
          <p:nvPr/>
        </p:nvSpPr>
        <p:spPr>
          <a:xfrm>
            <a:off x="9649739" y="5075155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6564469A-CAB5-469F-98F4-85C36D4B419D}"/>
              </a:ext>
            </a:extLst>
          </p:cNvPr>
          <p:cNvSpPr txBox="1"/>
          <p:nvPr/>
        </p:nvSpPr>
        <p:spPr>
          <a:xfrm>
            <a:off x="9321124" y="487369"/>
            <a:ext cx="1484305" cy="380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LSTM</a:t>
            </a:r>
            <a:r>
              <a:rPr lang="zh-CN" altLang="en-US" dirty="0"/>
              <a:t>层</a:t>
            </a:r>
          </a:p>
        </p:txBody>
      </p: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B6BDC900-12EA-4D30-BCFE-344D7E1EBD71}"/>
              </a:ext>
            </a:extLst>
          </p:cNvPr>
          <p:cNvCxnSpPr>
            <a:cxnSpLocks/>
            <a:stCxn id="66" idx="2"/>
            <a:endCxn id="67" idx="0"/>
          </p:cNvCxnSpPr>
          <p:nvPr/>
        </p:nvCxnSpPr>
        <p:spPr>
          <a:xfrm>
            <a:off x="10033585" y="1865132"/>
            <a:ext cx="0" cy="2829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AE5F25E8-09E9-4CD6-80C3-F17127ABFF99}"/>
              </a:ext>
            </a:extLst>
          </p:cNvPr>
          <p:cNvCxnSpPr>
            <a:cxnSpLocks/>
          </p:cNvCxnSpPr>
          <p:nvPr/>
        </p:nvCxnSpPr>
        <p:spPr>
          <a:xfrm>
            <a:off x="10032029" y="2605261"/>
            <a:ext cx="0" cy="2829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4CE362F0-D7D3-4221-AAE1-F7EBE42D31F5}"/>
              </a:ext>
            </a:extLst>
          </p:cNvPr>
          <p:cNvCxnSpPr>
            <a:cxnSpLocks/>
          </p:cNvCxnSpPr>
          <p:nvPr/>
        </p:nvCxnSpPr>
        <p:spPr>
          <a:xfrm>
            <a:off x="10026074" y="3321018"/>
            <a:ext cx="0" cy="2829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C709A06D-E1B8-496C-8B1D-2DF1EB60A138}"/>
              </a:ext>
            </a:extLst>
          </p:cNvPr>
          <p:cNvCxnSpPr>
            <a:cxnSpLocks/>
          </p:cNvCxnSpPr>
          <p:nvPr/>
        </p:nvCxnSpPr>
        <p:spPr>
          <a:xfrm>
            <a:off x="10033583" y="4068788"/>
            <a:ext cx="0" cy="2829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14D2D4DC-9756-43F5-8F68-29C08F973DE9}"/>
              </a:ext>
            </a:extLst>
          </p:cNvPr>
          <p:cNvCxnSpPr>
            <a:cxnSpLocks/>
          </p:cNvCxnSpPr>
          <p:nvPr/>
        </p:nvCxnSpPr>
        <p:spPr>
          <a:xfrm>
            <a:off x="10033583" y="4819514"/>
            <a:ext cx="0" cy="2829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869D0DA4-DFB0-46B1-B0B1-1DBFAB8B2057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8458357" y="4259736"/>
            <a:ext cx="502567" cy="33605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DA88FB0B-73CB-4D5C-B058-D809782312F7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8457558" y="2184651"/>
            <a:ext cx="481179" cy="6064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F91D3E28-7609-4CEA-8E50-CA8FAFE56267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9235598" y="2376681"/>
            <a:ext cx="392105" cy="3613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68CEBCC2-8123-4FF2-9937-B93E65E09D46}"/>
              </a:ext>
            </a:extLst>
          </p:cNvPr>
          <p:cNvCxnSpPr>
            <a:cxnSpLocks/>
            <a:endCxn id="68" idx="1"/>
          </p:cNvCxnSpPr>
          <p:nvPr/>
        </p:nvCxnSpPr>
        <p:spPr>
          <a:xfrm flipV="1">
            <a:off x="9235598" y="3100079"/>
            <a:ext cx="392104" cy="2993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9800DB5D-B7DC-4AFD-A33C-87D7A1D0537D}"/>
              </a:ext>
            </a:extLst>
          </p:cNvPr>
          <p:cNvCxnSpPr>
            <a:cxnSpLocks/>
            <a:endCxn id="69" idx="1"/>
          </p:cNvCxnSpPr>
          <p:nvPr/>
        </p:nvCxnSpPr>
        <p:spPr>
          <a:xfrm flipV="1">
            <a:off x="9203104" y="3840208"/>
            <a:ext cx="446636" cy="2293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29128536-FC49-4175-8543-15B459F34FC1}"/>
              </a:ext>
            </a:extLst>
          </p:cNvPr>
          <p:cNvCxnSpPr>
            <a:cxnSpLocks/>
            <a:endCxn id="70" idx="1"/>
          </p:cNvCxnSpPr>
          <p:nvPr/>
        </p:nvCxnSpPr>
        <p:spPr>
          <a:xfrm flipV="1">
            <a:off x="9235598" y="4580337"/>
            <a:ext cx="414142" cy="4068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文本框 100">
            <a:extLst>
              <a:ext uri="{FF2B5EF4-FFF2-40B4-BE49-F238E27FC236}">
                <a16:creationId xmlns:a16="http://schemas.microsoft.com/office/drawing/2014/main" id="{5591CA8F-E0D9-49A0-9A3A-3FB32B969C28}"/>
              </a:ext>
            </a:extLst>
          </p:cNvPr>
          <p:cNvSpPr txBox="1"/>
          <p:nvPr/>
        </p:nvSpPr>
        <p:spPr>
          <a:xfrm>
            <a:off x="10639631" y="524692"/>
            <a:ext cx="1484305" cy="380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决策层</a:t>
            </a:r>
          </a:p>
        </p:txBody>
      </p:sp>
      <p:sp>
        <p:nvSpPr>
          <p:cNvPr id="103" name="流程图: 接点 102">
            <a:extLst>
              <a:ext uri="{FF2B5EF4-FFF2-40B4-BE49-F238E27FC236}">
                <a16:creationId xmlns:a16="http://schemas.microsoft.com/office/drawing/2014/main" id="{6C5BA989-4128-4046-B8E9-626957E3F428}"/>
              </a:ext>
            </a:extLst>
          </p:cNvPr>
          <p:cNvSpPr/>
          <p:nvPr/>
        </p:nvSpPr>
        <p:spPr>
          <a:xfrm>
            <a:off x="11088169" y="2049206"/>
            <a:ext cx="587230" cy="515436"/>
          </a:xfrm>
          <a:prstGeom prst="flowChartConnector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流程图: 接点 103">
            <a:extLst>
              <a:ext uri="{FF2B5EF4-FFF2-40B4-BE49-F238E27FC236}">
                <a16:creationId xmlns:a16="http://schemas.microsoft.com/office/drawing/2014/main" id="{B81F01AC-AE0E-4CF4-9ED8-56F1B5D32644}"/>
              </a:ext>
            </a:extLst>
          </p:cNvPr>
          <p:cNvSpPr/>
          <p:nvPr/>
        </p:nvSpPr>
        <p:spPr>
          <a:xfrm>
            <a:off x="11088169" y="2788406"/>
            <a:ext cx="587230" cy="515436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流程图: 接点 104">
            <a:extLst>
              <a:ext uri="{FF2B5EF4-FFF2-40B4-BE49-F238E27FC236}">
                <a16:creationId xmlns:a16="http://schemas.microsoft.com/office/drawing/2014/main" id="{66239410-7DF3-46AE-9413-EAD47C896931}"/>
              </a:ext>
            </a:extLst>
          </p:cNvPr>
          <p:cNvSpPr/>
          <p:nvPr/>
        </p:nvSpPr>
        <p:spPr>
          <a:xfrm>
            <a:off x="11088169" y="3586136"/>
            <a:ext cx="587230" cy="515436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流程图: 接点 105">
            <a:extLst>
              <a:ext uri="{FF2B5EF4-FFF2-40B4-BE49-F238E27FC236}">
                <a16:creationId xmlns:a16="http://schemas.microsoft.com/office/drawing/2014/main" id="{E3C9F95E-5A42-47BF-A8A5-CE585B9B6E44}"/>
              </a:ext>
            </a:extLst>
          </p:cNvPr>
          <p:cNvSpPr/>
          <p:nvPr/>
        </p:nvSpPr>
        <p:spPr>
          <a:xfrm>
            <a:off x="11088169" y="4323260"/>
            <a:ext cx="587230" cy="515436"/>
          </a:xfrm>
          <a:prstGeom prst="flowChartConnector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A3F2F9D1-C972-4C20-84F3-330F59ACEFC2}"/>
              </a:ext>
            </a:extLst>
          </p:cNvPr>
          <p:cNvCxnSpPr>
            <a:stCxn id="67" idx="3"/>
            <a:endCxn id="103" idx="2"/>
          </p:cNvCxnSpPr>
          <p:nvPr/>
        </p:nvCxnSpPr>
        <p:spPr>
          <a:xfrm flipV="1">
            <a:off x="10439466" y="2306924"/>
            <a:ext cx="648703" cy="6975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A7E406B8-D1FA-4697-86D0-B2691AB5EA31}"/>
              </a:ext>
            </a:extLst>
          </p:cNvPr>
          <p:cNvCxnSpPr>
            <a:stCxn id="68" idx="3"/>
            <a:endCxn id="104" idx="2"/>
          </p:cNvCxnSpPr>
          <p:nvPr/>
        </p:nvCxnSpPr>
        <p:spPr>
          <a:xfrm flipV="1">
            <a:off x="10439465" y="3046124"/>
            <a:ext cx="648704" cy="5395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61F68E3F-F58E-457D-9B39-21C13EAE2047}"/>
              </a:ext>
            </a:extLst>
          </p:cNvPr>
          <p:cNvCxnSpPr>
            <a:stCxn id="69" idx="3"/>
            <a:endCxn id="105" idx="2"/>
          </p:cNvCxnSpPr>
          <p:nvPr/>
        </p:nvCxnSpPr>
        <p:spPr>
          <a:xfrm>
            <a:off x="10461503" y="3840208"/>
            <a:ext cx="626666" cy="364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48AABDB2-0211-4431-A3F2-D37F51DD4961}"/>
              </a:ext>
            </a:extLst>
          </p:cNvPr>
          <p:cNvCxnSpPr>
            <a:stCxn id="70" idx="3"/>
            <a:endCxn id="106" idx="2"/>
          </p:cNvCxnSpPr>
          <p:nvPr/>
        </p:nvCxnSpPr>
        <p:spPr>
          <a:xfrm>
            <a:off x="10461503" y="4580337"/>
            <a:ext cx="626666" cy="64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立方体 2">
            <a:extLst>
              <a:ext uri="{FF2B5EF4-FFF2-40B4-BE49-F238E27FC236}">
                <a16:creationId xmlns:a16="http://schemas.microsoft.com/office/drawing/2014/main" id="{A4A22FFB-A0E7-429E-924D-B2943B9D81C1}"/>
              </a:ext>
            </a:extLst>
          </p:cNvPr>
          <p:cNvSpPr/>
          <p:nvPr/>
        </p:nvSpPr>
        <p:spPr>
          <a:xfrm>
            <a:off x="3589969" y="2148101"/>
            <a:ext cx="883763" cy="2934037"/>
          </a:xfrm>
          <a:prstGeom prst="cub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AC5F12C8-36C5-4069-B4FF-B0520F42D130}"/>
              </a:ext>
            </a:extLst>
          </p:cNvPr>
          <p:cNvSpPr txBox="1"/>
          <p:nvPr/>
        </p:nvSpPr>
        <p:spPr>
          <a:xfrm>
            <a:off x="3390897" y="959257"/>
            <a:ext cx="1484305" cy="380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attention</a:t>
            </a:r>
            <a:r>
              <a:rPr lang="zh-CN" altLang="en-US" dirty="0"/>
              <a:t>层</a:t>
            </a:r>
          </a:p>
        </p:txBody>
      </p:sp>
      <p:sp>
        <p:nvSpPr>
          <p:cNvPr id="65" name="箭头: 右 64">
            <a:extLst>
              <a:ext uri="{FF2B5EF4-FFF2-40B4-BE49-F238E27FC236}">
                <a16:creationId xmlns:a16="http://schemas.microsoft.com/office/drawing/2014/main" id="{25BA695F-AF67-4B32-9C1B-48CFA5C978CC}"/>
              </a:ext>
            </a:extLst>
          </p:cNvPr>
          <p:cNvSpPr/>
          <p:nvPr/>
        </p:nvSpPr>
        <p:spPr>
          <a:xfrm>
            <a:off x="3098365" y="3534192"/>
            <a:ext cx="240947" cy="20299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箭头: 右 73">
            <a:extLst>
              <a:ext uri="{FF2B5EF4-FFF2-40B4-BE49-F238E27FC236}">
                <a16:creationId xmlns:a16="http://schemas.microsoft.com/office/drawing/2014/main" id="{78F76E33-BB52-4597-A425-69C7C833F7C8}"/>
              </a:ext>
            </a:extLst>
          </p:cNvPr>
          <p:cNvSpPr/>
          <p:nvPr/>
        </p:nvSpPr>
        <p:spPr>
          <a:xfrm>
            <a:off x="4685682" y="2815804"/>
            <a:ext cx="240947" cy="20299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箭头: 右 74">
            <a:extLst>
              <a:ext uri="{FF2B5EF4-FFF2-40B4-BE49-F238E27FC236}">
                <a16:creationId xmlns:a16="http://schemas.microsoft.com/office/drawing/2014/main" id="{122C9E10-5155-49DF-B336-5E37F3BCE62A}"/>
              </a:ext>
            </a:extLst>
          </p:cNvPr>
          <p:cNvSpPr/>
          <p:nvPr/>
        </p:nvSpPr>
        <p:spPr>
          <a:xfrm>
            <a:off x="4654815" y="4016708"/>
            <a:ext cx="240947" cy="20299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82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30C6E88-ADC1-4BDB-9512-1477961AF61D}"/>
              </a:ext>
            </a:extLst>
          </p:cNvPr>
          <p:cNvSpPr/>
          <p:nvPr/>
        </p:nvSpPr>
        <p:spPr>
          <a:xfrm>
            <a:off x="5812973" y="1498336"/>
            <a:ext cx="1595535" cy="298405"/>
          </a:xfrm>
          <a:prstGeom prst="rect">
            <a:avLst/>
          </a:prstGeom>
          <a:solidFill>
            <a:srgbClr val="E6607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1529FC5-2ECF-41E2-913A-87BF5DF6B26D}"/>
              </a:ext>
            </a:extLst>
          </p:cNvPr>
          <p:cNvSpPr/>
          <p:nvPr/>
        </p:nvSpPr>
        <p:spPr>
          <a:xfrm>
            <a:off x="1570654" y="1462873"/>
            <a:ext cx="1595535" cy="29840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2837272-C31A-42C6-A3C1-26BC9151EB82}"/>
                  </a:ext>
                </a:extLst>
              </p:cNvPr>
              <p:cNvSpPr txBox="1"/>
              <p:nvPr/>
            </p:nvSpPr>
            <p:spPr>
              <a:xfrm>
                <a:off x="1133545" y="1501825"/>
                <a:ext cx="430887" cy="338554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2837272-C31A-42C6-A3C1-26BC9151EB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545" y="1501825"/>
                <a:ext cx="430887" cy="3385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>
            <a:extLst>
              <a:ext uri="{FF2B5EF4-FFF2-40B4-BE49-F238E27FC236}">
                <a16:creationId xmlns:a16="http://schemas.microsoft.com/office/drawing/2014/main" id="{0DC41DAD-75E3-4265-AE10-C343D87CAAD7}"/>
              </a:ext>
            </a:extLst>
          </p:cNvPr>
          <p:cNvSpPr/>
          <p:nvPr/>
        </p:nvSpPr>
        <p:spPr>
          <a:xfrm>
            <a:off x="1564434" y="2175110"/>
            <a:ext cx="1595535" cy="29840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F4AB8F7-CC8E-475C-87D9-E68E8FC67C9C}"/>
              </a:ext>
            </a:extLst>
          </p:cNvPr>
          <p:cNvSpPr/>
          <p:nvPr/>
        </p:nvSpPr>
        <p:spPr>
          <a:xfrm>
            <a:off x="1564434" y="2884236"/>
            <a:ext cx="1595535" cy="29840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0E9FD25-04BD-4F03-AD29-87963F649A70}"/>
              </a:ext>
            </a:extLst>
          </p:cNvPr>
          <p:cNvSpPr/>
          <p:nvPr/>
        </p:nvSpPr>
        <p:spPr>
          <a:xfrm>
            <a:off x="1564434" y="3628825"/>
            <a:ext cx="1595535" cy="29840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531EC3C-16B5-4181-B36C-AA7CF445FA52}"/>
              </a:ext>
            </a:extLst>
          </p:cNvPr>
          <p:cNvSpPr/>
          <p:nvPr/>
        </p:nvSpPr>
        <p:spPr>
          <a:xfrm>
            <a:off x="1570656" y="4373414"/>
            <a:ext cx="1595535" cy="29840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D948EDC-9BE7-448D-A562-FE21E254DB18}"/>
              </a:ext>
            </a:extLst>
          </p:cNvPr>
          <p:cNvSpPr/>
          <p:nvPr/>
        </p:nvSpPr>
        <p:spPr>
          <a:xfrm>
            <a:off x="1564434" y="5082539"/>
            <a:ext cx="1595535" cy="29840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72D32B3-6200-41E5-9091-46A5F8C1DC8C}"/>
              </a:ext>
            </a:extLst>
          </p:cNvPr>
          <p:cNvSpPr/>
          <p:nvPr/>
        </p:nvSpPr>
        <p:spPr>
          <a:xfrm>
            <a:off x="1564434" y="5827127"/>
            <a:ext cx="1595535" cy="29840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0BAC13FA-9D57-445A-A8C0-5EF578F01467}"/>
                  </a:ext>
                </a:extLst>
              </p:cNvPr>
              <p:cNvSpPr/>
              <p:nvPr/>
            </p:nvSpPr>
            <p:spPr>
              <a:xfrm>
                <a:off x="3881535" y="1355395"/>
                <a:ext cx="1017037" cy="513359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0BAC13FA-9D57-445A-A8C0-5EF578F014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535" y="1355395"/>
                <a:ext cx="1017037" cy="513359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7B7F24E4-8877-44A2-BC92-58B55FA73B71}"/>
                  </a:ext>
                </a:extLst>
              </p:cNvPr>
              <p:cNvSpPr/>
              <p:nvPr/>
            </p:nvSpPr>
            <p:spPr>
              <a:xfrm>
                <a:off x="3881535" y="2067632"/>
                <a:ext cx="1017037" cy="513359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7B7F24E4-8877-44A2-BC92-58B55FA73B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535" y="2067632"/>
                <a:ext cx="1017037" cy="513359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7828037E-F6F9-4FFE-B386-095C78FA80AA}"/>
                  </a:ext>
                </a:extLst>
              </p:cNvPr>
              <p:cNvSpPr/>
              <p:nvPr/>
            </p:nvSpPr>
            <p:spPr>
              <a:xfrm>
                <a:off x="3881533" y="3521347"/>
                <a:ext cx="1017037" cy="513359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7828037E-F6F9-4FFE-B386-095C78FA80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533" y="3521347"/>
                <a:ext cx="1017037" cy="513359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FCDD6C01-B053-41D7-9EC2-7E4CD000F7BE}"/>
                  </a:ext>
                </a:extLst>
              </p:cNvPr>
              <p:cNvSpPr/>
              <p:nvPr/>
            </p:nvSpPr>
            <p:spPr>
              <a:xfrm>
                <a:off x="3881533" y="4265936"/>
                <a:ext cx="1017037" cy="513359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FCDD6C01-B053-41D7-9EC2-7E4CD000F7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533" y="4265936"/>
                <a:ext cx="1017037" cy="513359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F7322DFD-3158-44CF-B539-1EBED0BD80D2}"/>
                  </a:ext>
                </a:extLst>
              </p:cNvPr>
              <p:cNvSpPr/>
              <p:nvPr/>
            </p:nvSpPr>
            <p:spPr>
              <a:xfrm>
                <a:off x="3881531" y="4980002"/>
                <a:ext cx="1017037" cy="513359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F7322DFD-3158-44CF-B539-1EBED0BD80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531" y="4980002"/>
                <a:ext cx="1017037" cy="513359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459DACBF-7265-4066-8756-67F517B09C54}"/>
                  </a:ext>
                </a:extLst>
              </p:cNvPr>
              <p:cNvSpPr/>
              <p:nvPr/>
            </p:nvSpPr>
            <p:spPr>
              <a:xfrm>
                <a:off x="3881531" y="5724591"/>
                <a:ext cx="1017037" cy="513359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459DACBF-7265-4066-8756-67F517B09C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531" y="5724591"/>
                <a:ext cx="1017037" cy="513359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矩形 24">
            <a:extLst>
              <a:ext uri="{FF2B5EF4-FFF2-40B4-BE49-F238E27FC236}">
                <a16:creationId xmlns:a16="http://schemas.microsoft.com/office/drawing/2014/main" id="{BCEB0DFE-561C-4EF9-A94C-ECB451149339}"/>
              </a:ext>
            </a:extLst>
          </p:cNvPr>
          <p:cNvSpPr/>
          <p:nvPr/>
        </p:nvSpPr>
        <p:spPr>
          <a:xfrm>
            <a:off x="7408508" y="1498335"/>
            <a:ext cx="1595535" cy="298405"/>
          </a:xfrm>
          <a:prstGeom prst="rect">
            <a:avLst/>
          </a:prstGeom>
          <a:solidFill>
            <a:srgbClr val="9DC3E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8C6825E-7E48-4676-9804-B30703E8F0A8}"/>
              </a:ext>
            </a:extLst>
          </p:cNvPr>
          <p:cNvSpPr/>
          <p:nvPr/>
        </p:nvSpPr>
        <p:spPr>
          <a:xfrm>
            <a:off x="5812973" y="2212435"/>
            <a:ext cx="1595535" cy="298405"/>
          </a:xfrm>
          <a:prstGeom prst="rect">
            <a:avLst/>
          </a:prstGeom>
          <a:solidFill>
            <a:srgbClr val="E6607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239FB18C-7EA2-4474-B15F-23A383A20E4C}"/>
              </a:ext>
            </a:extLst>
          </p:cNvPr>
          <p:cNvSpPr/>
          <p:nvPr/>
        </p:nvSpPr>
        <p:spPr>
          <a:xfrm>
            <a:off x="7408508" y="2212434"/>
            <a:ext cx="1595535" cy="298405"/>
          </a:xfrm>
          <a:prstGeom prst="rect">
            <a:avLst/>
          </a:prstGeom>
          <a:solidFill>
            <a:srgbClr val="9DC3E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0E5BD38-C18C-4275-A4A5-755EB077663B}"/>
              </a:ext>
            </a:extLst>
          </p:cNvPr>
          <p:cNvSpPr/>
          <p:nvPr/>
        </p:nvSpPr>
        <p:spPr>
          <a:xfrm>
            <a:off x="5812973" y="2921561"/>
            <a:ext cx="1595535" cy="298405"/>
          </a:xfrm>
          <a:prstGeom prst="rect">
            <a:avLst/>
          </a:prstGeom>
          <a:solidFill>
            <a:srgbClr val="E6607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515D5C3-0762-4631-9D83-79F576FBED27}"/>
              </a:ext>
            </a:extLst>
          </p:cNvPr>
          <p:cNvSpPr/>
          <p:nvPr/>
        </p:nvSpPr>
        <p:spPr>
          <a:xfrm>
            <a:off x="7408508" y="2921560"/>
            <a:ext cx="1595535" cy="298405"/>
          </a:xfrm>
          <a:prstGeom prst="rect">
            <a:avLst/>
          </a:prstGeom>
          <a:solidFill>
            <a:srgbClr val="9DC3E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42E45D57-A812-4FDA-88E8-5F9177C54AF2}"/>
              </a:ext>
            </a:extLst>
          </p:cNvPr>
          <p:cNvSpPr/>
          <p:nvPr/>
        </p:nvSpPr>
        <p:spPr>
          <a:xfrm>
            <a:off x="5812973" y="3666150"/>
            <a:ext cx="1595535" cy="298405"/>
          </a:xfrm>
          <a:prstGeom prst="rect">
            <a:avLst/>
          </a:prstGeom>
          <a:solidFill>
            <a:srgbClr val="E6607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95C6F855-1A7D-4F58-AA8B-D0A286F23C9B}"/>
              </a:ext>
            </a:extLst>
          </p:cNvPr>
          <p:cNvSpPr/>
          <p:nvPr/>
        </p:nvSpPr>
        <p:spPr>
          <a:xfrm>
            <a:off x="7408508" y="3666149"/>
            <a:ext cx="1595535" cy="298405"/>
          </a:xfrm>
          <a:prstGeom prst="rect">
            <a:avLst/>
          </a:prstGeom>
          <a:solidFill>
            <a:srgbClr val="9DC3E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6FA5225C-FA85-4E7C-9121-327CC4D79E89}"/>
              </a:ext>
            </a:extLst>
          </p:cNvPr>
          <p:cNvSpPr/>
          <p:nvPr/>
        </p:nvSpPr>
        <p:spPr>
          <a:xfrm>
            <a:off x="5812973" y="4409982"/>
            <a:ext cx="1595535" cy="298405"/>
          </a:xfrm>
          <a:prstGeom prst="rect">
            <a:avLst/>
          </a:prstGeom>
          <a:solidFill>
            <a:srgbClr val="E6607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FC08CF7A-026F-4C3E-894C-FB6DB176772A}"/>
              </a:ext>
            </a:extLst>
          </p:cNvPr>
          <p:cNvSpPr/>
          <p:nvPr/>
        </p:nvSpPr>
        <p:spPr>
          <a:xfrm>
            <a:off x="7408508" y="4409981"/>
            <a:ext cx="1595535" cy="298405"/>
          </a:xfrm>
          <a:prstGeom prst="rect">
            <a:avLst/>
          </a:prstGeom>
          <a:solidFill>
            <a:srgbClr val="9DC3E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E831E213-B203-4D81-9418-9CD744BA6D2A}"/>
              </a:ext>
            </a:extLst>
          </p:cNvPr>
          <p:cNvSpPr/>
          <p:nvPr/>
        </p:nvSpPr>
        <p:spPr>
          <a:xfrm>
            <a:off x="5812973" y="5119108"/>
            <a:ext cx="1595535" cy="298405"/>
          </a:xfrm>
          <a:prstGeom prst="rect">
            <a:avLst/>
          </a:prstGeom>
          <a:solidFill>
            <a:srgbClr val="E6607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43909E2E-EADB-4012-9793-1418B62C1C6A}"/>
              </a:ext>
            </a:extLst>
          </p:cNvPr>
          <p:cNvSpPr/>
          <p:nvPr/>
        </p:nvSpPr>
        <p:spPr>
          <a:xfrm>
            <a:off x="7408508" y="5119107"/>
            <a:ext cx="1595535" cy="298405"/>
          </a:xfrm>
          <a:prstGeom prst="rect">
            <a:avLst/>
          </a:prstGeom>
          <a:solidFill>
            <a:srgbClr val="9DC3E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D3054093-C12C-4051-9FF0-572901CB5076}"/>
              </a:ext>
            </a:extLst>
          </p:cNvPr>
          <p:cNvSpPr/>
          <p:nvPr/>
        </p:nvSpPr>
        <p:spPr>
          <a:xfrm>
            <a:off x="5812973" y="5863697"/>
            <a:ext cx="1595535" cy="298405"/>
          </a:xfrm>
          <a:prstGeom prst="rect">
            <a:avLst/>
          </a:prstGeom>
          <a:solidFill>
            <a:srgbClr val="E6607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CC90D45-D571-4CE6-9F5F-8E7A5C605BB8}"/>
              </a:ext>
            </a:extLst>
          </p:cNvPr>
          <p:cNvSpPr/>
          <p:nvPr/>
        </p:nvSpPr>
        <p:spPr>
          <a:xfrm>
            <a:off x="7408508" y="5863696"/>
            <a:ext cx="1595535" cy="298405"/>
          </a:xfrm>
          <a:prstGeom prst="rect">
            <a:avLst/>
          </a:prstGeom>
          <a:solidFill>
            <a:srgbClr val="9DC3E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流程图: 或者 37">
            <a:extLst>
              <a:ext uri="{FF2B5EF4-FFF2-40B4-BE49-F238E27FC236}">
                <a16:creationId xmlns:a16="http://schemas.microsoft.com/office/drawing/2014/main" id="{ADC81E67-25EB-45FB-B6AC-0C4ED17B3B6D}"/>
              </a:ext>
            </a:extLst>
          </p:cNvPr>
          <p:cNvSpPr/>
          <p:nvPr/>
        </p:nvSpPr>
        <p:spPr>
          <a:xfrm>
            <a:off x="5169160" y="2875951"/>
            <a:ext cx="373225" cy="369332"/>
          </a:xfrm>
          <a:prstGeom prst="flowChartOr">
            <a:avLst/>
          </a:prstGeom>
          <a:solidFill>
            <a:schemeClr val="bg1"/>
          </a:solidFill>
          <a:ln w="476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897AE159-0D77-4271-BB03-FCEC798A6819}"/>
              </a:ext>
            </a:extLst>
          </p:cNvPr>
          <p:cNvCxnSpPr>
            <a:stCxn id="4" idx="3"/>
            <a:endCxn id="18" idx="2"/>
          </p:cNvCxnSpPr>
          <p:nvPr/>
        </p:nvCxnSpPr>
        <p:spPr>
          <a:xfrm flipV="1">
            <a:off x="3166189" y="1612075"/>
            <a:ext cx="715346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50212D7F-76CA-4EF1-A3AA-C91D8C30B658}"/>
              </a:ext>
            </a:extLst>
          </p:cNvPr>
          <p:cNvCxnSpPr>
            <a:stCxn id="6" idx="3"/>
            <a:endCxn id="19" idx="2"/>
          </p:cNvCxnSpPr>
          <p:nvPr/>
        </p:nvCxnSpPr>
        <p:spPr>
          <a:xfrm flipV="1">
            <a:off x="3159969" y="2324312"/>
            <a:ext cx="721566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E6B505FE-C0DB-4FAE-B21C-4838A1DC0B1C}"/>
              </a:ext>
            </a:extLst>
          </p:cNvPr>
          <p:cNvCxnSpPr>
            <a:stCxn id="10" idx="3"/>
            <a:endCxn id="21" idx="2"/>
          </p:cNvCxnSpPr>
          <p:nvPr/>
        </p:nvCxnSpPr>
        <p:spPr>
          <a:xfrm flipV="1">
            <a:off x="3159969" y="3778027"/>
            <a:ext cx="721564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94032EC7-51FE-492A-B5E3-3E52D01533CA}"/>
              </a:ext>
            </a:extLst>
          </p:cNvPr>
          <p:cNvCxnSpPr>
            <a:stCxn id="12" idx="3"/>
            <a:endCxn id="22" idx="2"/>
          </p:cNvCxnSpPr>
          <p:nvPr/>
        </p:nvCxnSpPr>
        <p:spPr>
          <a:xfrm flipV="1">
            <a:off x="3166191" y="4522616"/>
            <a:ext cx="715342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787F7F87-E9E3-4070-9005-0C1A710AADE4}"/>
              </a:ext>
            </a:extLst>
          </p:cNvPr>
          <p:cNvCxnSpPr>
            <a:stCxn id="14" idx="3"/>
            <a:endCxn id="23" idx="2"/>
          </p:cNvCxnSpPr>
          <p:nvPr/>
        </p:nvCxnSpPr>
        <p:spPr>
          <a:xfrm>
            <a:off x="3159969" y="5231742"/>
            <a:ext cx="721562" cy="494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A820B2F7-A361-42DA-BE23-CF0AC7036AF6}"/>
              </a:ext>
            </a:extLst>
          </p:cNvPr>
          <p:cNvCxnSpPr>
            <a:stCxn id="16" idx="3"/>
            <a:endCxn id="24" idx="2"/>
          </p:cNvCxnSpPr>
          <p:nvPr/>
        </p:nvCxnSpPr>
        <p:spPr>
          <a:xfrm>
            <a:off x="3159969" y="5976330"/>
            <a:ext cx="721562" cy="494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FC7189EC-FBD5-4E5E-BB36-875186D18EC5}"/>
              </a:ext>
            </a:extLst>
          </p:cNvPr>
          <p:cNvCxnSpPr>
            <a:stCxn id="8" idx="3"/>
            <a:endCxn id="18" idx="2"/>
          </p:cNvCxnSpPr>
          <p:nvPr/>
        </p:nvCxnSpPr>
        <p:spPr>
          <a:xfrm flipV="1">
            <a:off x="3159969" y="1612075"/>
            <a:ext cx="721566" cy="142136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3DC5FB31-466F-4688-906B-67007AEE1DC0}"/>
              </a:ext>
            </a:extLst>
          </p:cNvPr>
          <p:cNvCxnSpPr>
            <a:stCxn id="8" idx="3"/>
            <a:endCxn id="19" idx="2"/>
          </p:cNvCxnSpPr>
          <p:nvPr/>
        </p:nvCxnSpPr>
        <p:spPr>
          <a:xfrm flipV="1">
            <a:off x="3159969" y="2324312"/>
            <a:ext cx="721566" cy="70912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E3B6B368-9FF6-4F8F-9E54-F4BB5CB2909E}"/>
              </a:ext>
            </a:extLst>
          </p:cNvPr>
          <p:cNvCxnSpPr>
            <a:stCxn id="8" idx="3"/>
            <a:endCxn id="21" idx="2"/>
          </p:cNvCxnSpPr>
          <p:nvPr/>
        </p:nvCxnSpPr>
        <p:spPr>
          <a:xfrm>
            <a:off x="3159969" y="3033439"/>
            <a:ext cx="721564" cy="744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0173F866-4D80-4A40-BE33-0C499C8218DD}"/>
              </a:ext>
            </a:extLst>
          </p:cNvPr>
          <p:cNvCxnSpPr>
            <a:stCxn id="8" idx="3"/>
            <a:endCxn id="22" idx="2"/>
          </p:cNvCxnSpPr>
          <p:nvPr/>
        </p:nvCxnSpPr>
        <p:spPr>
          <a:xfrm>
            <a:off x="3159969" y="3033439"/>
            <a:ext cx="721564" cy="14891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632837C9-6D32-4CAE-8C9C-52512B4A0290}"/>
              </a:ext>
            </a:extLst>
          </p:cNvPr>
          <p:cNvCxnSpPr>
            <a:stCxn id="8" idx="3"/>
            <a:endCxn id="23" idx="2"/>
          </p:cNvCxnSpPr>
          <p:nvPr/>
        </p:nvCxnSpPr>
        <p:spPr>
          <a:xfrm>
            <a:off x="3159969" y="3033439"/>
            <a:ext cx="721562" cy="220324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F67856E4-3901-49D7-9870-5E284B254B0E}"/>
              </a:ext>
            </a:extLst>
          </p:cNvPr>
          <p:cNvCxnSpPr>
            <a:stCxn id="8" idx="3"/>
            <a:endCxn id="24" idx="2"/>
          </p:cNvCxnSpPr>
          <p:nvPr/>
        </p:nvCxnSpPr>
        <p:spPr>
          <a:xfrm>
            <a:off x="3159969" y="3033439"/>
            <a:ext cx="721562" cy="294783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303B366C-0178-455D-852F-F6C2F10BC3CB}"/>
              </a:ext>
            </a:extLst>
          </p:cNvPr>
          <p:cNvCxnSpPr>
            <a:cxnSpLocks/>
            <a:stCxn id="18" idx="6"/>
            <a:endCxn id="38" idx="1"/>
          </p:cNvCxnSpPr>
          <p:nvPr/>
        </p:nvCxnSpPr>
        <p:spPr>
          <a:xfrm>
            <a:off x="4898572" y="1612075"/>
            <a:ext cx="325246" cy="131796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91D5E3BD-1462-4C7B-BDD9-3126D47E50C6}"/>
              </a:ext>
            </a:extLst>
          </p:cNvPr>
          <p:cNvCxnSpPr>
            <a:stCxn id="19" idx="6"/>
            <a:endCxn id="38" idx="1"/>
          </p:cNvCxnSpPr>
          <p:nvPr/>
        </p:nvCxnSpPr>
        <p:spPr>
          <a:xfrm>
            <a:off x="4898572" y="2324312"/>
            <a:ext cx="325246" cy="60572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5AD2666A-EBEA-485C-BD47-8122B26EDEF9}"/>
              </a:ext>
            </a:extLst>
          </p:cNvPr>
          <p:cNvCxnSpPr>
            <a:stCxn id="21" idx="6"/>
            <a:endCxn id="38" idx="3"/>
          </p:cNvCxnSpPr>
          <p:nvPr/>
        </p:nvCxnSpPr>
        <p:spPr>
          <a:xfrm flipV="1">
            <a:off x="4898570" y="3191196"/>
            <a:ext cx="325248" cy="58683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59AEFAD9-AABC-4B96-812A-7E58A763DBB8}"/>
              </a:ext>
            </a:extLst>
          </p:cNvPr>
          <p:cNvCxnSpPr>
            <a:cxnSpLocks/>
            <a:stCxn id="22" idx="6"/>
            <a:endCxn id="38" idx="3"/>
          </p:cNvCxnSpPr>
          <p:nvPr/>
        </p:nvCxnSpPr>
        <p:spPr>
          <a:xfrm flipV="1">
            <a:off x="4898570" y="3191196"/>
            <a:ext cx="325248" cy="133142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AC74B3DC-D899-4472-92C1-D2928BC85579}"/>
              </a:ext>
            </a:extLst>
          </p:cNvPr>
          <p:cNvCxnSpPr>
            <a:cxnSpLocks/>
            <a:stCxn id="23" idx="6"/>
            <a:endCxn id="38" idx="3"/>
          </p:cNvCxnSpPr>
          <p:nvPr/>
        </p:nvCxnSpPr>
        <p:spPr>
          <a:xfrm flipV="1">
            <a:off x="4898568" y="3191196"/>
            <a:ext cx="325250" cy="204548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621D163F-9B35-423D-A444-30DA36ABA136}"/>
              </a:ext>
            </a:extLst>
          </p:cNvPr>
          <p:cNvCxnSpPr>
            <a:cxnSpLocks/>
            <a:stCxn id="24" idx="6"/>
          </p:cNvCxnSpPr>
          <p:nvPr/>
        </p:nvCxnSpPr>
        <p:spPr>
          <a:xfrm flipV="1">
            <a:off x="4898568" y="3245283"/>
            <a:ext cx="270592" cy="273598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4E4C993D-AF33-4491-8943-9D5583EED7A8}"/>
              </a:ext>
            </a:extLst>
          </p:cNvPr>
          <p:cNvCxnSpPr>
            <a:cxnSpLocks/>
            <a:stCxn id="38" idx="6"/>
            <a:endCxn id="28" idx="1"/>
          </p:cNvCxnSpPr>
          <p:nvPr/>
        </p:nvCxnSpPr>
        <p:spPr>
          <a:xfrm>
            <a:off x="5542385" y="3060617"/>
            <a:ext cx="270588" cy="1014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>
            <a:extLst>
              <a:ext uri="{FF2B5EF4-FFF2-40B4-BE49-F238E27FC236}">
                <a16:creationId xmlns:a16="http://schemas.microsoft.com/office/drawing/2014/main" id="{430175D7-2062-42BA-A5CE-4874857AF8AE}"/>
              </a:ext>
            </a:extLst>
          </p:cNvPr>
          <p:cNvSpPr txBox="1"/>
          <p:nvPr/>
        </p:nvSpPr>
        <p:spPr>
          <a:xfrm>
            <a:off x="1933549" y="632611"/>
            <a:ext cx="147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输入层</a:t>
            </a: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447AD865-DBBC-4CC5-BC19-83E86853C8DC}"/>
              </a:ext>
            </a:extLst>
          </p:cNvPr>
          <p:cNvSpPr txBox="1"/>
          <p:nvPr/>
        </p:nvSpPr>
        <p:spPr>
          <a:xfrm>
            <a:off x="4898568" y="627278"/>
            <a:ext cx="147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attention</a:t>
            </a:r>
            <a:r>
              <a:rPr lang="zh-CN" altLang="en-US" b="1" dirty="0"/>
              <a:t>层</a:t>
            </a: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C142FFF0-C066-429E-80B7-58D5A4928F78}"/>
              </a:ext>
            </a:extLst>
          </p:cNvPr>
          <p:cNvSpPr txBox="1"/>
          <p:nvPr/>
        </p:nvSpPr>
        <p:spPr>
          <a:xfrm>
            <a:off x="5784985" y="2564179"/>
            <a:ext cx="62515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g3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039DBB54-EC0D-4083-81F8-86EE9EE5A663}"/>
                  </a:ext>
                </a:extLst>
              </p:cNvPr>
              <p:cNvSpPr txBox="1"/>
              <p:nvPr/>
            </p:nvSpPr>
            <p:spPr>
              <a:xfrm>
                <a:off x="1131705" y="2207130"/>
                <a:ext cx="430887" cy="338554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 xmlns="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039DBB54-EC0D-4083-81F8-86EE9EE5A6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705" y="2207130"/>
                <a:ext cx="430887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F3A16532-BDE2-48F2-B9A4-2097E0CEB4DC}"/>
                  </a:ext>
                </a:extLst>
              </p:cNvPr>
              <p:cNvSpPr txBox="1"/>
              <p:nvPr/>
            </p:nvSpPr>
            <p:spPr>
              <a:xfrm>
                <a:off x="1131705" y="2955540"/>
                <a:ext cx="430887" cy="338554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 xmlns="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F3A16532-BDE2-48F2-B9A4-2097E0CEB4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705" y="2955540"/>
                <a:ext cx="430887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28F5EDEB-396E-445A-B358-65434D5F2BB5}"/>
                  </a:ext>
                </a:extLst>
              </p:cNvPr>
              <p:cNvSpPr txBox="1"/>
              <p:nvPr/>
            </p:nvSpPr>
            <p:spPr>
              <a:xfrm>
                <a:off x="1131705" y="3626390"/>
                <a:ext cx="430887" cy="338554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 xmlns="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28F5EDEB-396E-445A-B358-65434D5F2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705" y="3626390"/>
                <a:ext cx="430887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5DF1E543-4F90-4F08-ABB1-47C2D7C83279}"/>
                  </a:ext>
                </a:extLst>
              </p:cNvPr>
              <p:cNvSpPr txBox="1"/>
              <p:nvPr/>
            </p:nvSpPr>
            <p:spPr>
              <a:xfrm>
                <a:off x="1139521" y="4408868"/>
                <a:ext cx="430887" cy="338554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 xmlns="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5DF1E543-4F90-4F08-ABB1-47C2D7C832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9521" y="4408868"/>
                <a:ext cx="430887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9D133749-7E4C-43F0-9D31-6313A8C6916F}"/>
                  </a:ext>
                </a:extLst>
              </p:cNvPr>
              <p:cNvSpPr txBox="1"/>
              <p:nvPr/>
            </p:nvSpPr>
            <p:spPr>
              <a:xfrm>
                <a:off x="1137681" y="5114173"/>
                <a:ext cx="430887" cy="338554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 xmlns="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9D133749-7E4C-43F0-9D31-6313A8C691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681" y="5114173"/>
                <a:ext cx="430887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E7579824-3ACD-44FE-BDE0-E2071C603B4E}"/>
                  </a:ext>
                </a:extLst>
              </p:cNvPr>
              <p:cNvSpPr txBox="1"/>
              <p:nvPr/>
            </p:nvSpPr>
            <p:spPr>
              <a:xfrm>
                <a:off x="1137681" y="5862583"/>
                <a:ext cx="430887" cy="338554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 xmlns="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E7579824-3ACD-44FE-BDE0-E2071C603B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681" y="5862583"/>
                <a:ext cx="430887" cy="33855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3465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ACCA5CD8-41B1-406C-9FD0-65E054D8142F}"/>
              </a:ext>
            </a:extLst>
          </p:cNvPr>
          <p:cNvSpPr/>
          <p:nvPr/>
        </p:nvSpPr>
        <p:spPr>
          <a:xfrm>
            <a:off x="3048507" y="4721290"/>
            <a:ext cx="355390" cy="14497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75F170D4-87C5-4048-9610-A47BF71FE249}"/>
              </a:ext>
            </a:extLst>
          </p:cNvPr>
          <p:cNvSpPr/>
          <p:nvPr/>
        </p:nvSpPr>
        <p:spPr>
          <a:xfrm>
            <a:off x="3097649" y="4770730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5EEFF059-9F01-40B5-8C21-82BCBF770034}"/>
              </a:ext>
            </a:extLst>
          </p:cNvPr>
          <p:cNvSpPr/>
          <p:nvPr/>
        </p:nvSpPr>
        <p:spPr>
          <a:xfrm>
            <a:off x="3097649" y="5071485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8FB9CA9B-0E63-495C-AB0D-E8EACA79A9DA}"/>
              </a:ext>
            </a:extLst>
          </p:cNvPr>
          <p:cNvSpPr/>
          <p:nvPr/>
        </p:nvSpPr>
        <p:spPr>
          <a:xfrm>
            <a:off x="3097649" y="5851126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接点 9">
            <a:extLst>
              <a:ext uri="{FF2B5EF4-FFF2-40B4-BE49-F238E27FC236}">
                <a16:creationId xmlns:a16="http://schemas.microsoft.com/office/drawing/2014/main" id="{013FE63D-43BA-4EE5-9A18-9B7F15703E83}"/>
              </a:ext>
            </a:extLst>
          </p:cNvPr>
          <p:cNvSpPr/>
          <p:nvPr/>
        </p:nvSpPr>
        <p:spPr>
          <a:xfrm>
            <a:off x="3184214" y="5415211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流程图: 接点 10">
            <a:extLst>
              <a:ext uri="{FF2B5EF4-FFF2-40B4-BE49-F238E27FC236}">
                <a16:creationId xmlns:a16="http://schemas.microsoft.com/office/drawing/2014/main" id="{B2D38514-5571-4C08-A3AE-13DFB0A04A39}"/>
              </a:ext>
            </a:extLst>
          </p:cNvPr>
          <p:cNvSpPr/>
          <p:nvPr/>
        </p:nvSpPr>
        <p:spPr>
          <a:xfrm>
            <a:off x="3184214" y="5549684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流程图: 接点 11">
            <a:extLst>
              <a:ext uri="{FF2B5EF4-FFF2-40B4-BE49-F238E27FC236}">
                <a16:creationId xmlns:a16="http://schemas.microsoft.com/office/drawing/2014/main" id="{F20B6948-BE90-483B-97D8-8828FE86E745}"/>
              </a:ext>
            </a:extLst>
          </p:cNvPr>
          <p:cNvSpPr/>
          <p:nvPr/>
        </p:nvSpPr>
        <p:spPr>
          <a:xfrm>
            <a:off x="3184214" y="5675878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B0963B2-B2EC-4EB8-88E7-18625022886D}"/>
              </a:ext>
            </a:extLst>
          </p:cNvPr>
          <p:cNvSpPr txBox="1"/>
          <p:nvPr/>
        </p:nvSpPr>
        <p:spPr>
          <a:xfrm>
            <a:off x="2862308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查询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BBFE40E4-6FF2-4701-AC48-F8F9CDC54ADA}"/>
              </a:ext>
            </a:extLst>
          </p:cNvPr>
          <p:cNvSpPr/>
          <p:nvPr/>
        </p:nvSpPr>
        <p:spPr>
          <a:xfrm>
            <a:off x="4031332" y="4721290"/>
            <a:ext cx="355390" cy="14497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622A66A1-D246-4562-BC36-D8347187B872}"/>
              </a:ext>
            </a:extLst>
          </p:cNvPr>
          <p:cNvSpPr/>
          <p:nvPr/>
        </p:nvSpPr>
        <p:spPr>
          <a:xfrm>
            <a:off x="4080474" y="4770730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1A55A679-9323-49A7-842C-85133A2426DC}"/>
              </a:ext>
            </a:extLst>
          </p:cNvPr>
          <p:cNvSpPr/>
          <p:nvPr/>
        </p:nvSpPr>
        <p:spPr>
          <a:xfrm>
            <a:off x="4080474" y="5071485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9B5125EA-5361-4316-8586-973C2D19C69F}"/>
              </a:ext>
            </a:extLst>
          </p:cNvPr>
          <p:cNvSpPr/>
          <p:nvPr/>
        </p:nvSpPr>
        <p:spPr>
          <a:xfrm>
            <a:off x="4080474" y="5851126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流程图: 接点 17">
            <a:extLst>
              <a:ext uri="{FF2B5EF4-FFF2-40B4-BE49-F238E27FC236}">
                <a16:creationId xmlns:a16="http://schemas.microsoft.com/office/drawing/2014/main" id="{DD91C95B-8C92-4DF8-88E9-C57BCAAB82C6}"/>
              </a:ext>
            </a:extLst>
          </p:cNvPr>
          <p:cNvSpPr/>
          <p:nvPr/>
        </p:nvSpPr>
        <p:spPr>
          <a:xfrm>
            <a:off x="4167039" y="5415211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流程图: 接点 18">
            <a:extLst>
              <a:ext uri="{FF2B5EF4-FFF2-40B4-BE49-F238E27FC236}">
                <a16:creationId xmlns:a16="http://schemas.microsoft.com/office/drawing/2014/main" id="{194A1BC4-16AF-4043-B0F0-C72112DE7983}"/>
              </a:ext>
            </a:extLst>
          </p:cNvPr>
          <p:cNvSpPr/>
          <p:nvPr/>
        </p:nvSpPr>
        <p:spPr>
          <a:xfrm>
            <a:off x="4167039" y="5549684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接点 19">
            <a:extLst>
              <a:ext uri="{FF2B5EF4-FFF2-40B4-BE49-F238E27FC236}">
                <a16:creationId xmlns:a16="http://schemas.microsoft.com/office/drawing/2014/main" id="{F3F651F5-833E-4DB4-A317-C95F3335D152}"/>
              </a:ext>
            </a:extLst>
          </p:cNvPr>
          <p:cNvSpPr/>
          <p:nvPr/>
        </p:nvSpPr>
        <p:spPr>
          <a:xfrm>
            <a:off x="4167039" y="5675878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94E2A93-0CEF-409A-B84D-9F01B982D56B}"/>
              </a:ext>
            </a:extLst>
          </p:cNvPr>
          <p:cNvSpPr txBox="1"/>
          <p:nvPr/>
        </p:nvSpPr>
        <p:spPr>
          <a:xfrm>
            <a:off x="3845133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成都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C7B54C88-3949-49CC-A605-81D9D8A94929}"/>
              </a:ext>
            </a:extLst>
          </p:cNvPr>
          <p:cNvSpPr/>
          <p:nvPr/>
        </p:nvSpPr>
        <p:spPr>
          <a:xfrm>
            <a:off x="5009808" y="4721290"/>
            <a:ext cx="355390" cy="14497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E5CAE296-4D46-4928-8983-9D419411B6F7}"/>
              </a:ext>
            </a:extLst>
          </p:cNvPr>
          <p:cNvSpPr/>
          <p:nvPr/>
        </p:nvSpPr>
        <p:spPr>
          <a:xfrm>
            <a:off x="5058950" y="4770730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C48E0D15-AAA3-45FC-9824-49034F059F34}"/>
              </a:ext>
            </a:extLst>
          </p:cNvPr>
          <p:cNvSpPr/>
          <p:nvPr/>
        </p:nvSpPr>
        <p:spPr>
          <a:xfrm>
            <a:off x="5058950" y="5071485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26D2BEF8-1B3C-4EA4-93EA-9AB279D87162}"/>
              </a:ext>
            </a:extLst>
          </p:cNvPr>
          <p:cNvSpPr/>
          <p:nvPr/>
        </p:nvSpPr>
        <p:spPr>
          <a:xfrm>
            <a:off x="5058950" y="5851126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流程图: 接点 25">
            <a:extLst>
              <a:ext uri="{FF2B5EF4-FFF2-40B4-BE49-F238E27FC236}">
                <a16:creationId xmlns:a16="http://schemas.microsoft.com/office/drawing/2014/main" id="{342D6349-FD5E-4915-BBD9-005482FECE26}"/>
              </a:ext>
            </a:extLst>
          </p:cNvPr>
          <p:cNvSpPr/>
          <p:nvPr/>
        </p:nvSpPr>
        <p:spPr>
          <a:xfrm>
            <a:off x="5145515" y="5415211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流程图: 接点 26">
            <a:extLst>
              <a:ext uri="{FF2B5EF4-FFF2-40B4-BE49-F238E27FC236}">
                <a16:creationId xmlns:a16="http://schemas.microsoft.com/office/drawing/2014/main" id="{0ABDD1EB-EEBD-4C9A-B6C1-2E8169D6A08B}"/>
              </a:ext>
            </a:extLst>
          </p:cNvPr>
          <p:cNvSpPr/>
          <p:nvPr/>
        </p:nvSpPr>
        <p:spPr>
          <a:xfrm>
            <a:off x="5145515" y="5549684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流程图: 接点 27">
            <a:extLst>
              <a:ext uri="{FF2B5EF4-FFF2-40B4-BE49-F238E27FC236}">
                <a16:creationId xmlns:a16="http://schemas.microsoft.com/office/drawing/2014/main" id="{53375F3E-CD34-4ECC-8FAA-E37A53ADDF39}"/>
              </a:ext>
            </a:extLst>
          </p:cNvPr>
          <p:cNvSpPr/>
          <p:nvPr/>
        </p:nvSpPr>
        <p:spPr>
          <a:xfrm>
            <a:off x="5145515" y="5675878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FC6CCFE0-C15B-4454-9786-94457241DA1B}"/>
              </a:ext>
            </a:extLst>
          </p:cNvPr>
          <p:cNvSpPr txBox="1"/>
          <p:nvPr/>
        </p:nvSpPr>
        <p:spPr>
          <a:xfrm>
            <a:off x="4823609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前</a:t>
            </a: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92C8D266-87BC-4F2E-859C-ED7BD0DF5CCB}"/>
              </a:ext>
            </a:extLst>
          </p:cNvPr>
          <p:cNvSpPr/>
          <p:nvPr/>
        </p:nvSpPr>
        <p:spPr>
          <a:xfrm>
            <a:off x="5988284" y="4721290"/>
            <a:ext cx="355390" cy="14497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7FDB2E61-944B-416A-880D-FE308C231899}"/>
              </a:ext>
            </a:extLst>
          </p:cNvPr>
          <p:cNvSpPr/>
          <p:nvPr/>
        </p:nvSpPr>
        <p:spPr>
          <a:xfrm>
            <a:off x="6037426" y="4770730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49860E1A-A6CE-4648-8EB2-0091DD9E3CD0}"/>
              </a:ext>
            </a:extLst>
          </p:cNvPr>
          <p:cNvSpPr/>
          <p:nvPr/>
        </p:nvSpPr>
        <p:spPr>
          <a:xfrm>
            <a:off x="6037426" y="5071485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5D780138-BC37-4F84-AF0D-85B3698DF349}"/>
              </a:ext>
            </a:extLst>
          </p:cNvPr>
          <p:cNvSpPr/>
          <p:nvPr/>
        </p:nvSpPr>
        <p:spPr>
          <a:xfrm>
            <a:off x="6037426" y="5851126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流程图: 接点 33">
            <a:extLst>
              <a:ext uri="{FF2B5EF4-FFF2-40B4-BE49-F238E27FC236}">
                <a16:creationId xmlns:a16="http://schemas.microsoft.com/office/drawing/2014/main" id="{19235D77-78C5-4344-8C67-48C5CE27EDE8}"/>
              </a:ext>
            </a:extLst>
          </p:cNvPr>
          <p:cNvSpPr/>
          <p:nvPr/>
        </p:nvSpPr>
        <p:spPr>
          <a:xfrm>
            <a:off x="6123991" y="5415211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流程图: 接点 34">
            <a:extLst>
              <a:ext uri="{FF2B5EF4-FFF2-40B4-BE49-F238E27FC236}">
                <a16:creationId xmlns:a16="http://schemas.microsoft.com/office/drawing/2014/main" id="{BD203F8A-3972-45D5-9CE1-906FCE3C1E9C}"/>
              </a:ext>
            </a:extLst>
          </p:cNvPr>
          <p:cNvSpPr/>
          <p:nvPr/>
        </p:nvSpPr>
        <p:spPr>
          <a:xfrm>
            <a:off x="6123991" y="5549684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流程图: 接点 35">
            <a:extLst>
              <a:ext uri="{FF2B5EF4-FFF2-40B4-BE49-F238E27FC236}">
                <a16:creationId xmlns:a16="http://schemas.microsoft.com/office/drawing/2014/main" id="{A577ECEA-A9A0-45EC-B025-4C84DF0BF227}"/>
              </a:ext>
            </a:extLst>
          </p:cNvPr>
          <p:cNvSpPr/>
          <p:nvPr/>
        </p:nvSpPr>
        <p:spPr>
          <a:xfrm>
            <a:off x="6123991" y="5675878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639128AD-5E34-47C7-8446-55EA5A67E1A7}"/>
              </a:ext>
            </a:extLst>
          </p:cNvPr>
          <p:cNvSpPr txBox="1"/>
          <p:nvPr/>
        </p:nvSpPr>
        <p:spPr>
          <a:xfrm>
            <a:off x="5802085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往</a:t>
            </a: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414D55F8-131C-40E2-AA9D-29A81E1942A7}"/>
              </a:ext>
            </a:extLst>
          </p:cNvPr>
          <p:cNvSpPr/>
          <p:nvPr/>
        </p:nvSpPr>
        <p:spPr>
          <a:xfrm>
            <a:off x="6966760" y="4721290"/>
            <a:ext cx="355390" cy="14497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F418D1E7-1932-4EF9-83B5-E3DF9B8BB47D}"/>
              </a:ext>
            </a:extLst>
          </p:cNvPr>
          <p:cNvSpPr/>
          <p:nvPr/>
        </p:nvSpPr>
        <p:spPr>
          <a:xfrm>
            <a:off x="7015902" y="4770730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8D9F4082-698E-4EF2-A2AB-144B748CCB4D}"/>
              </a:ext>
            </a:extLst>
          </p:cNvPr>
          <p:cNvSpPr/>
          <p:nvPr/>
        </p:nvSpPr>
        <p:spPr>
          <a:xfrm>
            <a:off x="7015902" y="5071485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F3B57FAB-24DF-4398-A921-2D50B4EB7C5A}"/>
              </a:ext>
            </a:extLst>
          </p:cNvPr>
          <p:cNvSpPr/>
          <p:nvPr/>
        </p:nvSpPr>
        <p:spPr>
          <a:xfrm>
            <a:off x="7015902" y="5851126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流程图: 接点 41">
            <a:extLst>
              <a:ext uri="{FF2B5EF4-FFF2-40B4-BE49-F238E27FC236}">
                <a16:creationId xmlns:a16="http://schemas.microsoft.com/office/drawing/2014/main" id="{66BDE08A-AECF-4569-AD7C-FE5B67FFE60A}"/>
              </a:ext>
            </a:extLst>
          </p:cNvPr>
          <p:cNvSpPr/>
          <p:nvPr/>
        </p:nvSpPr>
        <p:spPr>
          <a:xfrm>
            <a:off x="7102467" y="5415211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流程图: 接点 42">
            <a:extLst>
              <a:ext uri="{FF2B5EF4-FFF2-40B4-BE49-F238E27FC236}">
                <a16:creationId xmlns:a16="http://schemas.microsoft.com/office/drawing/2014/main" id="{CC9EACF4-B080-46C8-A48D-742E044801ED}"/>
              </a:ext>
            </a:extLst>
          </p:cNvPr>
          <p:cNvSpPr/>
          <p:nvPr/>
        </p:nvSpPr>
        <p:spPr>
          <a:xfrm>
            <a:off x="7102467" y="5549684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流程图: 接点 43">
            <a:extLst>
              <a:ext uri="{FF2B5EF4-FFF2-40B4-BE49-F238E27FC236}">
                <a16:creationId xmlns:a16="http://schemas.microsoft.com/office/drawing/2014/main" id="{75150D71-5E77-482A-BB34-74268DEF708F}"/>
              </a:ext>
            </a:extLst>
          </p:cNvPr>
          <p:cNvSpPr/>
          <p:nvPr/>
        </p:nvSpPr>
        <p:spPr>
          <a:xfrm>
            <a:off x="7102467" y="5675878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2D1C38FC-7F2F-4AC8-8BD0-A346DC83B206}"/>
              </a:ext>
            </a:extLst>
          </p:cNvPr>
          <p:cNvSpPr txBox="1"/>
          <p:nvPr/>
        </p:nvSpPr>
        <p:spPr>
          <a:xfrm>
            <a:off x="6780561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杭州</a:t>
            </a:r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E69420F7-2396-4C05-8DBC-B57C07FA08B1}"/>
              </a:ext>
            </a:extLst>
          </p:cNvPr>
          <p:cNvSpPr/>
          <p:nvPr/>
        </p:nvSpPr>
        <p:spPr>
          <a:xfrm>
            <a:off x="7945236" y="4722121"/>
            <a:ext cx="355390" cy="14497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D8B6AEDE-D18A-4D22-84E7-5053FA6F9802}"/>
              </a:ext>
            </a:extLst>
          </p:cNvPr>
          <p:cNvSpPr/>
          <p:nvPr/>
        </p:nvSpPr>
        <p:spPr>
          <a:xfrm>
            <a:off x="7994378" y="4771561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8380D21A-DE51-4FFC-919F-F838D70421D3}"/>
              </a:ext>
            </a:extLst>
          </p:cNvPr>
          <p:cNvSpPr/>
          <p:nvPr/>
        </p:nvSpPr>
        <p:spPr>
          <a:xfrm>
            <a:off x="7994378" y="5072316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75927970-76A6-4B7F-8EE9-1C5EB1E6CB43}"/>
              </a:ext>
            </a:extLst>
          </p:cNvPr>
          <p:cNvSpPr/>
          <p:nvPr/>
        </p:nvSpPr>
        <p:spPr>
          <a:xfrm>
            <a:off x="7994378" y="5851957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流程图: 接点 49">
            <a:extLst>
              <a:ext uri="{FF2B5EF4-FFF2-40B4-BE49-F238E27FC236}">
                <a16:creationId xmlns:a16="http://schemas.microsoft.com/office/drawing/2014/main" id="{269FC8F8-875A-48C3-BC47-52816C818678}"/>
              </a:ext>
            </a:extLst>
          </p:cNvPr>
          <p:cNvSpPr/>
          <p:nvPr/>
        </p:nvSpPr>
        <p:spPr>
          <a:xfrm>
            <a:off x="8080943" y="5416042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流程图: 接点 50">
            <a:extLst>
              <a:ext uri="{FF2B5EF4-FFF2-40B4-BE49-F238E27FC236}">
                <a16:creationId xmlns:a16="http://schemas.microsoft.com/office/drawing/2014/main" id="{1D55E872-19DD-47C4-9573-A4CCC6016A3D}"/>
              </a:ext>
            </a:extLst>
          </p:cNvPr>
          <p:cNvSpPr/>
          <p:nvPr/>
        </p:nvSpPr>
        <p:spPr>
          <a:xfrm>
            <a:off x="8080943" y="5550515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流程图: 接点 51">
            <a:extLst>
              <a:ext uri="{FF2B5EF4-FFF2-40B4-BE49-F238E27FC236}">
                <a16:creationId xmlns:a16="http://schemas.microsoft.com/office/drawing/2014/main" id="{208803D3-9F0E-44F2-BA47-9A9CB11765CF}"/>
              </a:ext>
            </a:extLst>
          </p:cNvPr>
          <p:cNvSpPr/>
          <p:nvPr/>
        </p:nvSpPr>
        <p:spPr>
          <a:xfrm>
            <a:off x="8080943" y="5676709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C424B03D-F3BF-49E6-88A1-07866A3BA4D6}"/>
              </a:ext>
            </a:extLst>
          </p:cNvPr>
          <p:cNvSpPr txBox="1"/>
          <p:nvPr/>
        </p:nvSpPr>
        <p:spPr>
          <a:xfrm>
            <a:off x="7759037" y="630774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的</a:t>
            </a: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685B2A46-9736-4E8F-B140-DEFFA1C0FDC1}"/>
              </a:ext>
            </a:extLst>
          </p:cNvPr>
          <p:cNvSpPr/>
          <p:nvPr/>
        </p:nvSpPr>
        <p:spPr>
          <a:xfrm>
            <a:off x="8842448" y="4721290"/>
            <a:ext cx="355390" cy="14497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B0DA89C9-087E-4706-A5D6-376D1679F80F}"/>
              </a:ext>
            </a:extLst>
          </p:cNvPr>
          <p:cNvSpPr/>
          <p:nvPr/>
        </p:nvSpPr>
        <p:spPr>
          <a:xfrm>
            <a:off x="8891590" y="4770730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D976FD65-0737-45A1-974E-FDCF93BFEAFC}"/>
              </a:ext>
            </a:extLst>
          </p:cNvPr>
          <p:cNvSpPr/>
          <p:nvPr/>
        </p:nvSpPr>
        <p:spPr>
          <a:xfrm>
            <a:off x="8891590" y="5071485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0452714B-06F5-4146-BD85-5BF7EA24FD1A}"/>
              </a:ext>
            </a:extLst>
          </p:cNvPr>
          <p:cNvSpPr/>
          <p:nvPr/>
        </p:nvSpPr>
        <p:spPr>
          <a:xfrm>
            <a:off x="8891590" y="5851126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流程图: 接点 57">
            <a:extLst>
              <a:ext uri="{FF2B5EF4-FFF2-40B4-BE49-F238E27FC236}">
                <a16:creationId xmlns:a16="http://schemas.microsoft.com/office/drawing/2014/main" id="{E2E87288-E679-4334-B4AD-30DB4EBA18D8}"/>
              </a:ext>
            </a:extLst>
          </p:cNvPr>
          <p:cNvSpPr/>
          <p:nvPr/>
        </p:nvSpPr>
        <p:spPr>
          <a:xfrm>
            <a:off x="8978155" y="5415211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流程图: 接点 58">
            <a:extLst>
              <a:ext uri="{FF2B5EF4-FFF2-40B4-BE49-F238E27FC236}">
                <a16:creationId xmlns:a16="http://schemas.microsoft.com/office/drawing/2014/main" id="{0AE8BB20-9CCD-4AB8-97CD-4E464BE4B595}"/>
              </a:ext>
            </a:extLst>
          </p:cNvPr>
          <p:cNvSpPr/>
          <p:nvPr/>
        </p:nvSpPr>
        <p:spPr>
          <a:xfrm>
            <a:off x="8978155" y="5549684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流程图: 接点 59">
            <a:extLst>
              <a:ext uri="{FF2B5EF4-FFF2-40B4-BE49-F238E27FC236}">
                <a16:creationId xmlns:a16="http://schemas.microsoft.com/office/drawing/2014/main" id="{FE8D0D79-11F1-4BFE-9475-ED42D8AEF9D1}"/>
              </a:ext>
            </a:extLst>
          </p:cNvPr>
          <p:cNvSpPr/>
          <p:nvPr/>
        </p:nvSpPr>
        <p:spPr>
          <a:xfrm>
            <a:off x="8978155" y="5675878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B5B7D69F-EB2B-4A41-9415-41200B0B5F90}"/>
              </a:ext>
            </a:extLst>
          </p:cNvPr>
          <p:cNvSpPr txBox="1"/>
          <p:nvPr/>
        </p:nvSpPr>
        <p:spPr>
          <a:xfrm>
            <a:off x="8538076" y="6303297"/>
            <a:ext cx="964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火车票</a:t>
            </a:r>
          </a:p>
        </p:txBody>
      </p:sp>
      <p:sp>
        <p:nvSpPr>
          <p:cNvPr id="62" name="箭头: 上 61">
            <a:extLst>
              <a:ext uri="{FF2B5EF4-FFF2-40B4-BE49-F238E27FC236}">
                <a16:creationId xmlns:a16="http://schemas.microsoft.com/office/drawing/2014/main" id="{E382FA59-D3F2-4EE4-B0C8-0963309F004E}"/>
              </a:ext>
            </a:extLst>
          </p:cNvPr>
          <p:cNvSpPr/>
          <p:nvPr/>
        </p:nvSpPr>
        <p:spPr>
          <a:xfrm>
            <a:off x="5991394" y="4289584"/>
            <a:ext cx="368927" cy="289469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立方体 63">
            <a:extLst>
              <a:ext uri="{FF2B5EF4-FFF2-40B4-BE49-F238E27FC236}">
                <a16:creationId xmlns:a16="http://schemas.microsoft.com/office/drawing/2014/main" id="{CBFB4C2C-71CF-45EF-8FF4-8C85CE1E304C}"/>
              </a:ext>
            </a:extLst>
          </p:cNvPr>
          <p:cNvSpPr/>
          <p:nvPr/>
        </p:nvSpPr>
        <p:spPr>
          <a:xfrm>
            <a:off x="3845133" y="2780523"/>
            <a:ext cx="4692943" cy="1282103"/>
          </a:xfrm>
          <a:prstGeom prst="cub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Transformable Convolution</a:t>
            </a:r>
            <a:endParaRPr lang="zh-CN" altLang="en-US" dirty="0"/>
          </a:p>
        </p:txBody>
      </p:sp>
      <p:sp>
        <p:nvSpPr>
          <p:cNvPr id="65" name="立方体 64">
            <a:extLst>
              <a:ext uri="{FF2B5EF4-FFF2-40B4-BE49-F238E27FC236}">
                <a16:creationId xmlns:a16="http://schemas.microsoft.com/office/drawing/2014/main" id="{F21E931D-8A95-4731-A66A-F86EFDD90370}"/>
              </a:ext>
            </a:extLst>
          </p:cNvPr>
          <p:cNvSpPr/>
          <p:nvPr/>
        </p:nvSpPr>
        <p:spPr>
          <a:xfrm>
            <a:off x="3861495" y="970020"/>
            <a:ext cx="4692943" cy="1282103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Transformable Pooling</a:t>
            </a:r>
            <a:endParaRPr lang="zh-CN" altLang="en-US" dirty="0"/>
          </a:p>
        </p:txBody>
      </p:sp>
      <p:sp>
        <p:nvSpPr>
          <p:cNvPr id="66" name="箭头: 上 65">
            <a:extLst>
              <a:ext uri="{FF2B5EF4-FFF2-40B4-BE49-F238E27FC236}">
                <a16:creationId xmlns:a16="http://schemas.microsoft.com/office/drawing/2014/main" id="{4C48C849-92E0-4329-9761-F5F2959935F8}"/>
              </a:ext>
            </a:extLst>
          </p:cNvPr>
          <p:cNvSpPr/>
          <p:nvPr/>
        </p:nvSpPr>
        <p:spPr>
          <a:xfrm>
            <a:off x="5991394" y="2370339"/>
            <a:ext cx="368927" cy="289469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C5BC0E68-B1BE-47CC-9EF2-FDD532C88279}"/>
              </a:ext>
            </a:extLst>
          </p:cNvPr>
          <p:cNvSpPr/>
          <p:nvPr/>
        </p:nvSpPr>
        <p:spPr>
          <a:xfrm>
            <a:off x="2998015" y="-228580"/>
            <a:ext cx="811763" cy="457160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5FF84239-BAF2-4D67-8988-2157F0215A44}"/>
              </a:ext>
            </a:extLst>
          </p:cNvPr>
          <p:cNvSpPr/>
          <p:nvPr/>
        </p:nvSpPr>
        <p:spPr>
          <a:xfrm>
            <a:off x="4080474" y="-228580"/>
            <a:ext cx="811763" cy="457160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08CC9DAC-0502-4336-A1E9-57FCF8E19E3D}"/>
              </a:ext>
            </a:extLst>
          </p:cNvPr>
          <p:cNvSpPr/>
          <p:nvPr/>
        </p:nvSpPr>
        <p:spPr>
          <a:xfrm>
            <a:off x="5162933" y="-228580"/>
            <a:ext cx="811763" cy="457160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D48B2E6A-2E1F-4AA5-AC00-7A8A350EBFFF}"/>
              </a:ext>
            </a:extLst>
          </p:cNvPr>
          <p:cNvSpPr/>
          <p:nvPr/>
        </p:nvSpPr>
        <p:spPr>
          <a:xfrm>
            <a:off x="6245392" y="-228580"/>
            <a:ext cx="811763" cy="457160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C3E7DE5A-B613-495D-86DF-84A5C9FE8FB1}"/>
              </a:ext>
            </a:extLst>
          </p:cNvPr>
          <p:cNvSpPr/>
          <p:nvPr/>
        </p:nvSpPr>
        <p:spPr>
          <a:xfrm>
            <a:off x="7327851" y="-228580"/>
            <a:ext cx="811763" cy="457160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ECB120CC-BDED-49E6-92FA-5E403516CEC3}"/>
              </a:ext>
            </a:extLst>
          </p:cNvPr>
          <p:cNvSpPr/>
          <p:nvPr/>
        </p:nvSpPr>
        <p:spPr>
          <a:xfrm>
            <a:off x="8410310" y="-228580"/>
            <a:ext cx="811763" cy="457160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7" name="矩形: 圆角 76">
            <a:extLst>
              <a:ext uri="{FF2B5EF4-FFF2-40B4-BE49-F238E27FC236}">
                <a16:creationId xmlns:a16="http://schemas.microsoft.com/office/drawing/2014/main" id="{F570EC6F-BF7C-4257-A57B-49A183645AB9}"/>
              </a:ext>
            </a:extLst>
          </p:cNvPr>
          <p:cNvSpPr/>
          <p:nvPr/>
        </p:nvSpPr>
        <p:spPr>
          <a:xfrm>
            <a:off x="4996541" y="-1351924"/>
            <a:ext cx="2254899" cy="579222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</a:rPr>
              <a:t>决策层</a:t>
            </a:r>
          </a:p>
        </p:txBody>
      </p: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FF1553CC-1912-460A-8909-22306E11B7E3}"/>
              </a:ext>
            </a:extLst>
          </p:cNvPr>
          <p:cNvCxnSpPr>
            <a:stCxn id="70" idx="3"/>
            <a:endCxn id="71" idx="1"/>
          </p:cNvCxnSpPr>
          <p:nvPr/>
        </p:nvCxnSpPr>
        <p:spPr>
          <a:xfrm>
            <a:off x="3809778" y="0"/>
            <a:ext cx="27069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AE598020-C100-4530-9187-867FD612AFD7}"/>
              </a:ext>
            </a:extLst>
          </p:cNvPr>
          <p:cNvCxnSpPr>
            <a:stCxn id="71" idx="3"/>
            <a:endCxn id="72" idx="1"/>
          </p:cNvCxnSpPr>
          <p:nvPr/>
        </p:nvCxnSpPr>
        <p:spPr>
          <a:xfrm>
            <a:off x="4892237" y="0"/>
            <a:ext cx="27069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958F8B50-B953-4D6B-8340-4BD434D27316}"/>
              </a:ext>
            </a:extLst>
          </p:cNvPr>
          <p:cNvCxnSpPr>
            <a:stCxn id="72" idx="3"/>
            <a:endCxn id="74" idx="1"/>
          </p:cNvCxnSpPr>
          <p:nvPr/>
        </p:nvCxnSpPr>
        <p:spPr>
          <a:xfrm>
            <a:off x="5974696" y="0"/>
            <a:ext cx="27069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247B90A2-BB26-46EF-AFD6-216542E2CB81}"/>
              </a:ext>
            </a:extLst>
          </p:cNvPr>
          <p:cNvCxnSpPr>
            <a:stCxn id="74" idx="3"/>
            <a:endCxn id="75" idx="1"/>
          </p:cNvCxnSpPr>
          <p:nvPr/>
        </p:nvCxnSpPr>
        <p:spPr>
          <a:xfrm>
            <a:off x="7057155" y="0"/>
            <a:ext cx="27069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BAC64E11-A516-4356-9A34-C17A8E06BE91}"/>
              </a:ext>
            </a:extLst>
          </p:cNvPr>
          <p:cNvCxnSpPr>
            <a:stCxn id="75" idx="3"/>
            <a:endCxn id="76" idx="1"/>
          </p:cNvCxnSpPr>
          <p:nvPr/>
        </p:nvCxnSpPr>
        <p:spPr>
          <a:xfrm>
            <a:off x="8139614" y="0"/>
            <a:ext cx="27069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D18C1D3A-E0D6-49E0-949F-9487A48E2E63}"/>
              </a:ext>
            </a:extLst>
          </p:cNvPr>
          <p:cNvCxnSpPr>
            <a:cxnSpLocks/>
            <a:endCxn id="70" idx="2"/>
          </p:cNvCxnSpPr>
          <p:nvPr/>
        </p:nvCxnSpPr>
        <p:spPr>
          <a:xfrm flipV="1">
            <a:off x="3403897" y="228580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箭头: 上 114">
            <a:extLst>
              <a:ext uri="{FF2B5EF4-FFF2-40B4-BE49-F238E27FC236}">
                <a16:creationId xmlns:a16="http://schemas.microsoft.com/office/drawing/2014/main" id="{76059558-7545-4645-8FC8-596A5859B0BA}"/>
              </a:ext>
            </a:extLst>
          </p:cNvPr>
          <p:cNvSpPr/>
          <p:nvPr/>
        </p:nvSpPr>
        <p:spPr>
          <a:xfrm>
            <a:off x="5991394" y="559836"/>
            <a:ext cx="368927" cy="289469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C7F84196-7713-4842-A63C-7A9CB7A0FD22}"/>
              </a:ext>
            </a:extLst>
          </p:cNvPr>
          <p:cNvCxnSpPr>
            <a:cxnSpLocks/>
          </p:cNvCxnSpPr>
          <p:nvPr/>
        </p:nvCxnSpPr>
        <p:spPr>
          <a:xfrm flipV="1">
            <a:off x="4486355" y="219249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68341318-787E-4B24-A943-84EF106564E2}"/>
              </a:ext>
            </a:extLst>
          </p:cNvPr>
          <p:cNvCxnSpPr>
            <a:cxnSpLocks/>
          </p:cNvCxnSpPr>
          <p:nvPr/>
        </p:nvCxnSpPr>
        <p:spPr>
          <a:xfrm flipV="1">
            <a:off x="5568814" y="219248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1DEEB98B-825D-42AB-A38E-4C8BFC0BA89C}"/>
              </a:ext>
            </a:extLst>
          </p:cNvPr>
          <p:cNvCxnSpPr>
            <a:cxnSpLocks/>
          </p:cNvCxnSpPr>
          <p:nvPr/>
        </p:nvCxnSpPr>
        <p:spPr>
          <a:xfrm flipV="1">
            <a:off x="6671268" y="219247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DC578F1B-0A16-4C79-A38B-EBD94AB1BF43}"/>
              </a:ext>
            </a:extLst>
          </p:cNvPr>
          <p:cNvCxnSpPr>
            <a:cxnSpLocks/>
          </p:cNvCxnSpPr>
          <p:nvPr/>
        </p:nvCxnSpPr>
        <p:spPr>
          <a:xfrm flipV="1">
            <a:off x="7733732" y="228580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2086607E-9654-4EA8-A548-1BE1DAD8ACB1}"/>
              </a:ext>
            </a:extLst>
          </p:cNvPr>
          <p:cNvCxnSpPr>
            <a:cxnSpLocks/>
          </p:cNvCxnSpPr>
          <p:nvPr/>
        </p:nvCxnSpPr>
        <p:spPr>
          <a:xfrm flipV="1">
            <a:off x="8789964" y="228580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AEF24F5F-58C0-43A9-8E39-7D0001698A07}"/>
              </a:ext>
            </a:extLst>
          </p:cNvPr>
          <p:cNvCxnSpPr>
            <a:cxnSpLocks/>
          </p:cNvCxnSpPr>
          <p:nvPr/>
        </p:nvCxnSpPr>
        <p:spPr>
          <a:xfrm flipV="1">
            <a:off x="3403897" y="-569167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6BEB49EB-4C8B-484F-B035-03D5B082E1C0}"/>
              </a:ext>
            </a:extLst>
          </p:cNvPr>
          <p:cNvCxnSpPr>
            <a:cxnSpLocks/>
          </p:cNvCxnSpPr>
          <p:nvPr/>
        </p:nvCxnSpPr>
        <p:spPr>
          <a:xfrm flipV="1">
            <a:off x="4486355" y="-569167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740A0042-091A-4009-8B41-5FD07B2B1A7C}"/>
              </a:ext>
            </a:extLst>
          </p:cNvPr>
          <p:cNvCxnSpPr>
            <a:cxnSpLocks/>
          </p:cNvCxnSpPr>
          <p:nvPr/>
        </p:nvCxnSpPr>
        <p:spPr>
          <a:xfrm flipV="1">
            <a:off x="5551397" y="-569167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479E59C0-D0CA-4F81-80A7-B7D186210949}"/>
              </a:ext>
            </a:extLst>
          </p:cNvPr>
          <p:cNvCxnSpPr>
            <a:cxnSpLocks/>
          </p:cNvCxnSpPr>
          <p:nvPr/>
        </p:nvCxnSpPr>
        <p:spPr>
          <a:xfrm flipV="1">
            <a:off x="6663486" y="-569167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77FB8961-9D6A-482C-9285-6E8DAFDA78D4}"/>
              </a:ext>
            </a:extLst>
          </p:cNvPr>
          <p:cNvCxnSpPr>
            <a:cxnSpLocks/>
          </p:cNvCxnSpPr>
          <p:nvPr/>
        </p:nvCxnSpPr>
        <p:spPr>
          <a:xfrm flipV="1">
            <a:off x="7733732" y="-569167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502D908D-E1F5-4B58-824E-17C42D7C0025}"/>
              </a:ext>
            </a:extLst>
          </p:cNvPr>
          <p:cNvCxnSpPr>
            <a:cxnSpLocks/>
          </p:cNvCxnSpPr>
          <p:nvPr/>
        </p:nvCxnSpPr>
        <p:spPr>
          <a:xfrm flipV="1">
            <a:off x="8789964" y="-569167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5396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56BD7F5-5131-4B88-B1C6-A8710F2804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179348"/>
              </p:ext>
            </p:extLst>
          </p:nvPr>
        </p:nvGraphicFramePr>
        <p:xfrm>
          <a:off x="1024294" y="2270051"/>
          <a:ext cx="2642635" cy="303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527">
                  <a:extLst>
                    <a:ext uri="{9D8B030D-6E8A-4147-A177-3AD203B41FA5}">
                      <a16:colId xmlns:a16="http://schemas.microsoft.com/office/drawing/2014/main" val="587256215"/>
                    </a:ext>
                  </a:extLst>
                </a:gridCol>
                <a:gridCol w="528527">
                  <a:extLst>
                    <a:ext uri="{9D8B030D-6E8A-4147-A177-3AD203B41FA5}">
                      <a16:colId xmlns:a16="http://schemas.microsoft.com/office/drawing/2014/main" val="970748690"/>
                    </a:ext>
                  </a:extLst>
                </a:gridCol>
                <a:gridCol w="528527">
                  <a:extLst>
                    <a:ext uri="{9D8B030D-6E8A-4147-A177-3AD203B41FA5}">
                      <a16:colId xmlns:a16="http://schemas.microsoft.com/office/drawing/2014/main" val="974145179"/>
                    </a:ext>
                  </a:extLst>
                </a:gridCol>
                <a:gridCol w="528527">
                  <a:extLst>
                    <a:ext uri="{9D8B030D-6E8A-4147-A177-3AD203B41FA5}">
                      <a16:colId xmlns:a16="http://schemas.microsoft.com/office/drawing/2014/main" val="1735380645"/>
                    </a:ext>
                  </a:extLst>
                </a:gridCol>
                <a:gridCol w="528527">
                  <a:extLst>
                    <a:ext uri="{9D8B030D-6E8A-4147-A177-3AD203B41FA5}">
                      <a16:colId xmlns:a16="http://schemas.microsoft.com/office/drawing/2014/main" val="2197528422"/>
                    </a:ext>
                  </a:extLst>
                </a:gridCol>
              </a:tblGrid>
              <a:tr h="37915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481663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2248001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5364191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184835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6520159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049520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254195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5094975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7F685806-2C0A-497D-8A70-0FE22DF79784}"/>
              </a:ext>
            </a:extLst>
          </p:cNvPr>
          <p:cNvSpPr txBox="1"/>
          <p:nvPr/>
        </p:nvSpPr>
        <p:spPr>
          <a:xfrm>
            <a:off x="1006147" y="3037888"/>
            <a:ext cx="2642635" cy="755780"/>
          </a:xfrm>
          <a:prstGeom prst="rect">
            <a:avLst/>
          </a:prstGeom>
          <a:noFill/>
          <a:ln w="4762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0" name="立方体 9">
            <a:extLst>
              <a:ext uri="{FF2B5EF4-FFF2-40B4-BE49-F238E27FC236}">
                <a16:creationId xmlns:a16="http://schemas.microsoft.com/office/drawing/2014/main" id="{E52C0F10-F1B3-4295-9183-04AF70253B7B}"/>
              </a:ext>
            </a:extLst>
          </p:cNvPr>
          <p:cNvSpPr/>
          <p:nvPr/>
        </p:nvSpPr>
        <p:spPr>
          <a:xfrm>
            <a:off x="3365242" y="198654"/>
            <a:ext cx="460310" cy="1357604"/>
          </a:xfrm>
          <a:prstGeom prst="cube">
            <a:avLst>
              <a:gd name="adj" fmla="val 65927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立方体 13">
            <a:extLst>
              <a:ext uri="{FF2B5EF4-FFF2-40B4-BE49-F238E27FC236}">
                <a16:creationId xmlns:a16="http://schemas.microsoft.com/office/drawing/2014/main" id="{9B17DE1F-B016-4427-9855-C48DAB003897}"/>
              </a:ext>
            </a:extLst>
          </p:cNvPr>
          <p:cNvSpPr/>
          <p:nvPr/>
        </p:nvSpPr>
        <p:spPr>
          <a:xfrm>
            <a:off x="3638937" y="198654"/>
            <a:ext cx="460310" cy="1357604"/>
          </a:xfrm>
          <a:prstGeom prst="cube">
            <a:avLst>
              <a:gd name="adj" fmla="val 65927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立方体 14">
            <a:extLst>
              <a:ext uri="{FF2B5EF4-FFF2-40B4-BE49-F238E27FC236}">
                <a16:creationId xmlns:a16="http://schemas.microsoft.com/office/drawing/2014/main" id="{1446316D-AE0E-4BF0-BA95-4FBAC7332435}"/>
              </a:ext>
            </a:extLst>
          </p:cNvPr>
          <p:cNvSpPr/>
          <p:nvPr/>
        </p:nvSpPr>
        <p:spPr>
          <a:xfrm>
            <a:off x="3912632" y="198654"/>
            <a:ext cx="460310" cy="1357604"/>
          </a:xfrm>
          <a:prstGeom prst="cube">
            <a:avLst>
              <a:gd name="adj" fmla="val 65927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213CB4F-A35B-4637-8844-D8BB7C272D78}"/>
              </a:ext>
            </a:extLst>
          </p:cNvPr>
          <p:cNvSpPr txBox="1"/>
          <p:nvPr/>
        </p:nvSpPr>
        <p:spPr>
          <a:xfrm>
            <a:off x="3321697" y="1569481"/>
            <a:ext cx="1082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conv</a:t>
            </a:r>
            <a:endParaRPr lang="zh-CN" altLang="en-US" dirty="0"/>
          </a:p>
        </p:txBody>
      </p:sp>
      <p:sp>
        <p:nvSpPr>
          <p:cNvPr id="23" name="立方体 22">
            <a:extLst>
              <a:ext uri="{FF2B5EF4-FFF2-40B4-BE49-F238E27FC236}">
                <a16:creationId xmlns:a16="http://schemas.microsoft.com/office/drawing/2014/main" id="{17971F9F-179A-4E6B-AA1B-78A179A117C0}"/>
              </a:ext>
            </a:extLst>
          </p:cNvPr>
          <p:cNvSpPr/>
          <p:nvPr/>
        </p:nvSpPr>
        <p:spPr>
          <a:xfrm>
            <a:off x="6319923" y="203320"/>
            <a:ext cx="970381" cy="1063689"/>
          </a:xfrm>
          <a:prstGeom prst="cube">
            <a:avLst>
              <a:gd name="adj" fmla="val 10444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立方体 23">
            <a:extLst>
              <a:ext uri="{FF2B5EF4-FFF2-40B4-BE49-F238E27FC236}">
                <a16:creationId xmlns:a16="http://schemas.microsoft.com/office/drawing/2014/main" id="{5571032A-1973-49AB-A400-41794E0ACCEA}"/>
              </a:ext>
            </a:extLst>
          </p:cNvPr>
          <p:cNvSpPr/>
          <p:nvPr/>
        </p:nvSpPr>
        <p:spPr>
          <a:xfrm>
            <a:off x="6096000" y="394597"/>
            <a:ext cx="970381" cy="1063689"/>
          </a:xfrm>
          <a:prstGeom prst="cube">
            <a:avLst>
              <a:gd name="adj" fmla="val 10444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536A094-0A4C-45B0-AF88-4A07E1FDD32A}"/>
              </a:ext>
            </a:extLst>
          </p:cNvPr>
          <p:cNvSpPr txBox="1"/>
          <p:nvPr/>
        </p:nvSpPr>
        <p:spPr>
          <a:xfrm>
            <a:off x="7327649" y="546598"/>
            <a:ext cx="1408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位置信息动态偏移量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6E36292-152A-48DA-B065-AE1978B83021}"/>
              </a:ext>
            </a:extLst>
          </p:cNvPr>
          <p:cNvSpPr txBox="1"/>
          <p:nvPr/>
        </p:nvSpPr>
        <p:spPr>
          <a:xfrm>
            <a:off x="4788354" y="6086093"/>
            <a:ext cx="1408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位置信息静态偏移量</a:t>
            </a:r>
          </a:p>
        </p:txBody>
      </p:sp>
      <p:sp>
        <p:nvSpPr>
          <p:cNvPr id="29" name="立方体 28">
            <a:extLst>
              <a:ext uri="{FF2B5EF4-FFF2-40B4-BE49-F238E27FC236}">
                <a16:creationId xmlns:a16="http://schemas.microsoft.com/office/drawing/2014/main" id="{B83CD15D-A0FE-4B58-8642-D90252A862F5}"/>
              </a:ext>
            </a:extLst>
          </p:cNvPr>
          <p:cNvSpPr/>
          <p:nvPr/>
        </p:nvSpPr>
        <p:spPr>
          <a:xfrm>
            <a:off x="6432075" y="5716762"/>
            <a:ext cx="970381" cy="1063689"/>
          </a:xfrm>
          <a:prstGeom prst="cube">
            <a:avLst>
              <a:gd name="adj" fmla="val 10444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立方体 29">
            <a:extLst>
              <a:ext uri="{FF2B5EF4-FFF2-40B4-BE49-F238E27FC236}">
                <a16:creationId xmlns:a16="http://schemas.microsoft.com/office/drawing/2014/main" id="{40B25156-B4B4-4BCF-9CE1-6ECBE4A1408F}"/>
              </a:ext>
            </a:extLst>
          </p:cNvPr>
          <p:cNvSpPr/>
          <p:nvPr/>
        </p:nvSpPr>
        <p:spPr>
          <a:xfrm>
            <a:off x="6208152" y="5908039"/>
            <a:ext cx="970381" cy="1063689"/>
          </a:xfrm>
          <a:prstGeom prst="cube">
            <a:avLst>
              <a:gd name="adj" fmla="val 10444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1" name="表格 30">
            <a:extLst>
              <a:ext uri="{FF2B5EF4-FFF2-40B4-BE49-F238E27FC236}">
                <a16:creationId xmlns:a16="http://schemas.microsoft.com/office/drawing/2014/main" id="{A3A63F3B-5E00-41E3-B428-DEF046D366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195980"/>
              </p:ext>
            </p:extLst>
          </p:nvPr>
        </p:nvGraphicFramePr>
        <p:xfrm>
          <a:off x="8525071" y="2270051"/>
          <a:ext cx="2642635" cy="303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527">
                  <a:extLst>
                    <a:ext uri="{9D8B030D-6E8A-4147-A177-3AD203B41FA5}">
                      <a16:colId xmlns:a16="http://schemas.microsoft.com/office/drawing/2014/main" val="587256215"/>
                    </a:ext>
                  </a:extLst>
                </a:gridCol>
                <a:gridCol w="528527">
                  <a:extLst>
                    <a:ext uri="{9D8B030D-6E8A-4147-A177-3AD203B41FA5}">
                      <a16:colId xmlns:a16="http://schemas.microsoft.com/office/drawing/2014/main" val="970748690"/>
                    </a:ext>
                  </a:extLst>
                </a:gridCol>
                <a:gridCol w="528527">
                  <a:extLst>
                    <a:ext uri="{9D8B030D-6E8A-4147-A177-3AD203B41FA5}">
                      <a16:colId xmlns:a16="http://schemas.microsoft.com/office/drawing/2014/main" val="974145179"/>
                    </a:ext>
                  </a:extLst>
                </a:gridCol>
                <a:gridCol w="528527">
                  <a:extLst>
                    <a:ext uri="{9D8B030D-6E8A-4147-A177-3AD203B41FA5}">
                      <a16:colId xmlns:a16="http://schemas.microsoft.com/office/drawing/2014/main" val="1735380645"/>
                    </a:ext>
                  </a:extLst>
                </a:gridCol>
                <a:gridCol w="528527">
                  <a:extLst>
                    <a:ext uri="{9D8B030D-6E8A-4147-A177-3AD203B41FA5}">
                      <a16:colId xmlns:a16="http://schemas.microsoft.com/office/drawing/2014/main" val="2197528422"/>
                    </a:ext>
                  </a:extLst>
                </a:gridCol>
              </a:tblGrid>
              <a:tr h="37915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481663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2248001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5364191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184835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6520159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049520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254195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5094975"/>
                  </a:ext>
                </a:extLst>
              </a:tr>
            </a:tbl>
          </a:graphicData>
        </a:graphic>
      </p:graphicFrame>
      <p:sp>
        <p:nvSpPr>
          <p:cNvPr id="32" name="文本框 31">
            <a:extLst>
              <a:ext uri="{FF2B5EF4-FFF2-40B4-BE49-F238E27FC236}">
                <a16:creationId xmlns:a16="http://schemas.microsoft.com/office/drawing/2014/main" id="{C944988D-BF2E-4B6B-B924-E52E45ABC9BF}"/>
              </a:ext>
            </a:extLst>
          </p:cNvPr>
          <p:cNvSpPr txBox="1"/>
          <p:nvPr/>
        </p:nvSpPr>
        <p:spPr>
          <a:xfrm>
            <a:off x="962798" y="5542250"/>
            <a:ext cx="2729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h=2</a:t>
            </a:r>
            <a:r>
              <a:rPr lang="zh-CN" altLang="en-US" dirty="0"/>
              <a:t>的卷积核在输入矩阵中框定的范围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300C5B14-F229-438F-921A-FFEB5D626979}"/>
              </a:ext>
            </a:extLst>
          </p:cNvPr>
          <p:cNvSpPr txBox="1"/>
          <p:nvPr/>
        </p:nvSpPr>
        <p:spPr>
          <a:xfrm>
            <a:off x="8768144" y="5523070"/>
            <a:ext cx="2349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经可转换卷积处理后卷积框定的范围</a:t>
            </a:r>
          </a:p>
        </p:txBody>
      </p:sp>
      <p:sp>
        <p:nvSpPr>
          <p:cNvPr id="34" name="箭头: 右 33">
            <a:extLst>
              <a:ext uri="{FF2B5EF4-FFF2-40B4-BE49-F238E27FC236}">
                <a16:creationId xmlns:a16="http://schemas.microsoft.com/office/drawing/2014/main" id="{CCA62D0E-EF13-41F4-9E19-1C4B851EFAB8}"/>
              </a:ext>
            </a:extLst>
          </p:cNvPr>
          <p:cNvSpPr/>
          <p:nvPr/>
        </p:nvSpPr>
        <p:spPr>
          <a:xfrm>
            <a:off x="11439335" y="3590728"/>
            <a:ext cx="1066796" cy="39188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682D4D1D-B1BC-4824-928E-DF59E549B54F}"/>
              </a:ext>
            </a:extLst>
          </p:cNvPr>
          <p:cNvSpPr txBox="1"/>
          <p:nvPr/>
        </p:nvSpPr>
        <p:spPr>
          <a:xfrm>
            <a:off x="11268276" y="3082995"/>
            <a:ext cx="1408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卷积运算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D6A9DE11-1C14-4814-A14C-48812803EA6F}"/>
              </a:ext>
            </a:extLst>
          </p:cNvPr>
          <p:cNvSpPr txBox="1"/>
          <p:nvPr/>
        </p:nvSpPr>
        <p:spPr>
          <a:xfrm>
            <a:off x="7697755" y="6530292"/>
            <a:ext cx="1250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反向传播训练得到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88D2917F-1515-4C8C-B73D-81FBC48C433F}"/>
              </a:ext>
            </a:extLst>
          </p:cNvPr>
          <p:cNvSpPr txBox="1"/>
          <p:nvPr/>
        </p:nvSpPr>
        <p:spPr>
          <a:xfrm>
            <a:off x="8525070" y="2652607"/>
            <a:ext cx="506963" cy="377890"/>
          </a:xfrm>
          <a:prstGeom prst="rect">
            <a:avLst/>
          </a:prstGeom>
          <a:noFill/>
          <a:ln w="4762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D3FAA6FE-D03A-4597-9487-10749976E8F8}"/>
              </a:ext>
            </a:extLst>
          </p:cNvPr>
          <p:cNvSpPr txBox="1"/>
          <p:nvPr/>
        </p:nvSpPr>
        <p:spPr>
          <a:xfrm>
            <a:off x="9592906" y="2652607"/>
            <a:ext cx="506963" cy="377890"/>
          </a:xfrm>
          <a:prstGeom prst="rect">
            <a:avLst/>
          </a:prstGeom>
          <a:noFill/>
          <a:ln w="4762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49E38BC3-2D0F-4F6F-B4F5-0EBCD91BE2DA}"/>
              </a:ext>
            </a:extLst>
          </p:cNvPr>
          <p:cNvSpPr txBox="1"/>
          <p:nvPr/>
        </p:nvSpPr>
        <p:spPr>
          <a:xfrm>
            <a:off x="10126824" y="3030496"/>
            <a:ext cx="506963" cy="377890"/>
          </a:xfrm>
          <a:prstGeom prst="rect">
            <a:avLst/>
          </a:prstGeom>
          <a:noFill/>
          <a:ln w="4762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5599BCC5-2055-47E1-8330-9BACF2E27549}"/>
              </a:ext>
            </a:extLst>
          </p:cNvPr>
          <p:cNvSpPr txBox="1"/>
          <p:nvPr/>
        </p:nvSpPr>
        <p:spPr>
          <a:xfrm>
            <a:off x="8541665" y="3408780"/>
            <a:ext cx="506963" cy="377890"/>
          </a:xfrm>
          <a:prstGeom prst="rect">
            <a:avLst/>
          </a:prstGeom>
          <a:noFill/>
          <a:ln w="47625"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372BDDFD-65F5-479B-BFE9-0CC32C19F13A}"/>
              </a:ext>
            </a:extLst>
          </p:cNvPr>
          <p:cNvSpPr txBox="1"/>
          <p:nvPr/>
        </p:nvSpPr>
        <p:spPr>
          <a:xfrm>
            <a:off x="9066775" y="3402204"/>
            <a:ext cx="506963" cy="377890"/>
          </a:xfrm>
          <a:prstGeom prst="rect">
            <a:avLst/>
          </a:prstGeom>
          <a:noFill/>
          <a:ln w="47625"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807BB3EB-701D-47C3-84AD-832B653E0435}"/>
              </a:ext>
            </a:extLst>
          </p:cNvPr>
          <p:cNvSpPr txBox="1"/>
          <p:nvPr/>
        </p:nvSpPr>
        <p:spPr>
          <a:xfrm>
            <a:off x="10633787" y="3793668"/>
            <a:ext cx="506963" cy="377890"/>
          </a:xfrm>
          <a:prstGeom prst="rect">
            <a:avLst/>
          </a:prstGeom>
          <a:noFill/>
          <a:ln w="47625"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829D91BB-4E43-40C7-A5B7-F3C6447E7636}"/>
              </a:ext>
            </a:extLst>
          </p:cNvPr>
          <p:cNvSpPr txBox="1"/>
          <p:nvPr/>
        </p:nvSpPr>
        <p:spPr>
          <a:xfrm>
            <a:off x="8541664" y="4167090"/>
            <a:ext cx="506963" cy="377890"/>
          </a:xfrm>
          <a:prstGeom prst="rect">
            <a:avLst/>
          </a:prstGeom>
          <a:noFill/>
          <a:ln w="4762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A9448EA3-63B9-494D-9CE7-DD068A525C0D}"/>
              </a:ext>
            </a:extLst>
          </p:cNvPr>
          <p:cNvSpPr txBox="1"/>
          <p:nvPr/>
        </p:nvSpPr>
        <p:spPr>
          <a:xfrm>
            <a:off x="9080762" y="4171558"/>
            <a:ext cx="506963" cy="377890"/>
          </a:xfrm>
          <a:prstGeom prst="rect">
            <a:avLst/>
          </a:prstGeom>
          <a:noFill/>
          <a:ln w="4762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03197962-3000-47EF-BBCE-A367B958BF44}"/>
              </a:ext>
            </a:extLst>
          </p:cNvPr>
          <p:cNvSpPr txBox="1"/>
          <p:nvPr/>
        </p:nvSpPr>
        <p:spPr>
          <a:xfrm>
            <a:off x="9575814" y="4167090"/>
            <a:ext cx="506963" cy="377890"/>
          </a:xfrm>
          <a:prstGeom prst="rect">
            <a:avLst/>
          </a:prstGeom>
          <a:noFill/>
          <a:ln w="4762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F715AF8A-55F4-4E3A-B643-53765DFB15DC}"/>
              </a:ext>
            </a:extLst>
          </p:cNvPr>
          <p:cNvSpPr txBox="1"/>
          <p:nvPr/>
        </p:nvSpPr>
        <p:spPr>
          <a:xfrm>
            <a:off x="10111281" y="4165532"/>
            <a:ext cx="506963" cy="377890"/>
          </a:xfrm>
          <a:prstGeom prst="rect">
            <a:avLst/>
          </a:prstGeom>
          <a:noFill/>
          <a:ln w="4762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D4632754-0D4E-40A8-892B-C01789EA6359}"/>
              </a:ext>
            </a:extLst>
          </p:cNvPr>
          <p:cNvSpPr/>
          <p:nvPr/>
        </p:nvSpPr>
        <p:spPr>
          <a:xfrm>
            <a:off x="8322906" y="2519265"/>
            <a:ext cx="3013788" cy="2090057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CD39F582-0E1D-43A7-A08F-8009BABE72CC}"/>
              </a:ext>
            </a:extLst>
          </p:cNvPr>
          <p:cNvCxnSpPr>
            <a:cxnSpLocks/>
            <a:endCxn id="49" idx="1"/>
          </p:cNvCxnSpPr>
          <p:nvPr/>
        </p:nvCxnSpPr>
        <p:spPr>
          <a:xfrm>
            <a:off x="3675737" y="3530034"/>
            <a:ext cx="4647169" cy="34260"/>
          </a:xfrm>
          <a:prstGeom prst="straightConnector1">
            <a:avLst/>
          </a:prstGeom>
          <a:ln w="158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04B8737D-4BEE-4DBA-BE76-E39A58B6E9AD}"/>
              </a:ext>
            </a:extLst>
          </p:cNvPr>
          <p:cNvCxnSpPr>
            <a:stCxn id="29" idx="0"/>
          </p:cNvCxnSpPr>
          <p:nvPr/>
        </p:nvCxnSpPr>
        <p:spPr>
          <a:xfrm flipH="1" flipV="1">
            <a:off x="6965482" y="4725763"/>
            <a:ext cx="2457" cy="9909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98505310-FE8B-4DD6-8FE8-DCA6FC4668BA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6530517" y="1458286"/>
            <a:ext cx="0" cy="9107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图片 61">
            <a:extLst>
              <a:ext uri="{FF2B5EF4-FFF2-40B4-BE49-F238E27FC236}">
                <a16:creationId xmlns:a16="http://schemas.microsoft.com/office/drawing/2014/main" id="{D7F01C51-CDCF-4ED2-83C8-4758888BE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3813" y="1854427"/>
            <a:ext cx="676275" cy="561975"/>
          </a:xfrm>
          <a:prstGeom prst="rect">
            <a:avLst/>
          </a:prstGeom>
        </p:spPr>
      </p:pic>
      <p:pic>
        <p:nvPicPr>
          <p:cNvPr id="64" name="图片 63">
            <a:extLst>
              <a:ext uri="{FF2B5EF4-FFF2-40B4-BE49-F238E27FC236}">
                <a16:creationId xmlns:a16="http://schemas.microsoft.com/office/drawing/2014/main" id="{179CD0A7-BBDF-4BE7-812D-1FE0C78D6A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474" y="4949761"/>
            <a:ext cx="600159" cy="543001"/>
          </a:xfrm>
          <a:prstGeom prst="rect">
            <a:avLst/>
          </a:prstGeom>
        </p:spPr>
      </p:pic>
      <p:cxnSp>
        <p:nvCxnSpPr>
          <p:cNvPr id="66" name="连接符: 曲线 65">
            <a:extLst>
              <a:ext uri="{FF2B5EF4-FFF2-40B4-BE49-F238E27FC236}">
                <a16:creationId xmlns:a16="http://schemas.microsoft.com/office/drawing/2014/main" id="{87A78D90-DCC3-4A37-BCA7-CE4E9DC5D893}"/>
              </a:ext>
            </a:extLst>
          </p:cNvPr>
          <p:cNvCxnSpPr>
            <a:cxnSpLocks/>
          </p:cNvCxnSpPr>
          <p:nvPr/>
        </p:nvCxnSpPr>
        <p:spPr>
          <a:xfrm flipV="1">
            <a:off x="2349368" y="1029190"/>
            <a:ext cx="1019632" cy="429096"/>
          </a:xfrm>
          <a:prstGeom prst="curvedConnector3">
            <a:avLst>
              <a:gd name="adj1" fmla="val 585"/>
            </a:avLst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0F5D21EC-2063-4DDB-A1F2-EE47F3E31E4C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4372942" y="977115"/>
            <a:ext cx="1723058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48CCDA2D-D460-47F0-A528-01553B266B7C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2345611" y="1458286"/>
            <a:ext cx="7514" cy="811765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连接符: 曲线 94">
            <a:extLst>
              <a:ext uri="{FF2B5EF4-FFF2-40B4-BE49-F238E27FC236}">
                <a16:creationId xmlns:a16="http://schemas.microsoft.com/office/drawing/2014/main" id="{693A94E4-1C4A-437E-B712-DE7624D792DB}"/>
              </a:ext>
            </a:extLst>
          </p:cNvPr>
          <p:cNvCxnSpPr>
            <a:cxnSpLocks/>
          </p:cNvCxnSpPr>
          <p:nvPr/>
        </p:nvCxnSpPr>
        <p:spPr>
          <a:xfrm rot="10800000" flipV="1">
            <a:off x="7402457" y="5997632"/>
            <a:ext cx="1356357" cy="341956"/>
          </a:xfrm>
          <a:prstGeom prst="curvedConnector3">
            <a:avLst>
              <a:gd name="adj1" fmla="val 470"/>
            </a:avLst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D1294483-28FE-4B4D-B722-000EFD995430}"/>
              </a:ext>
            </a:extLst>
          </p:cNvPr>
          <p:cNvCxnSpPr>
            <a:cxnSpLocks/>
          </p:cNvCxnSpPr>
          <p:nvPr/>
        </p:nvCxnSpPr>
        <p:spPr>
          <a:xfrm flipH="1">
            <a:off x="8751299" y="5285577"/>
            <a:ext cx="7514" cy="811765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524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A8280858-5C6C-43F0-A9C8-5CEDEF28495B}"/>
              </a:ext>
            </a:extLst>
          </p:cNvPr>
          <p:cNvSpPr txBox="1"/>
          <p:nvPr/>
        </p:nvSpPr>
        <p:spPr>
          <a:xfrm>
            <a:off x="2862308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查询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CC1F30A-011E-4753-9F39-923669613E84}"/>
              </a:ext>
            </a:extLst>
          </p:cNvPr>
          <p:cNvSpPr txBox="1"/>
          <p:nvPr/>
        </p:nvSpPr>
        <p:spPr>
          <a:xfrm>
            <a:off x="3845133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成都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9D5CD82-1BBD-4D6F-A076-BFDCDBFDC36A}"/>
              </a:ext>
            </a:extLst>
          </p:cNvPr>
          <p:cNvSpPr txBox="1"/>
          <p:nvPr/>
        </p:nvSpPr>
        <p:spPr>
          <a:xfrm>
            <a:off x="4823609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前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1B89B31-794B-44A0-B315-5EE110DD9059}"/>
              </a:ext>
            </a:extLst>
          </p:cNvPr>
          <p:cNvSpPr txBox="1"/>
          <p:nvPr/>
        </p:nvSpPr>
        <p:spPr>
          <a:xfrm>
            <a:off x="5802085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往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4FEDFC5-8DCC-41CF-BF07-0F254D26E571}"/>
              </a:ext>
            </a:extLst>
          </p:cNvPr>
          <p:cNvSpPr txBox="1"/>
          <p:nvPr/>
        </p:nvSpPr>
        <p:spPr>
          <a:xfrm>
            <a:off x="6780561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杭州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3338E07-CC8B-4991-B970-060853F44F3B}"/>
              </a:ext>
            </a:extLst>
          </p:cNvPr>
          <p:cNvSpPr txBox="1"/>
          <p:nvPr/>
        </p:nvSpPr>
        <p:spPr>
          <a:xfrm>
            <a:off x="7759037" y="630774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的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BD55D0A-4B35-457D-915B-5F43FC31A44E}"/>
              </a:ext>
            </a:extLst>
          </p:cNvPr>
          <p:cNvSpPr txBox="1"/>
          <p:nvPr/>
        </p:nvSpPr>
        <p:spPr>
          <a:xfrm>
            <a:off x="8538076" y="6303297"/>
            <a:ext cx="964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火车票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6DF39FE-938C-43A4-83AE-34A617D60546}"/>
              </a:ext>
            </a:extLst>
          </p:cNvPr>
          <p:cNvSpPr/>
          <p:nvPr/>
        </p:nvSpPr>
        <p:spPr>
          <a:xfrm>
            <a:off x="3010504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5208C48-E382-4F70-A1B1-27017A3F766A}"/>
              </a:ext>
            </a:extLst>
          </p:cNvPr>
          <p:cNvSpPr/>
          <p:nvPr/>
        </p:nvSpPr>
        <p:spPr>
          <a:xfrm>
            <a:off x="3010504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A03C920-516D-4BE1-B158-4ECB5F779201}"/>
              </a:ext>
            </a:extLst>
          </p:cNvPr>
          <p:cNvSpPr/>
          <p:nvPr/>
        </p:nvSpPr>
        <p:spPr>
          <a:xfrm>
            <a:off x="3010504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774A272-A982-4D32-BD9A-E8DCDADBE2B8}"/>
              </a:ext>
            </a:extLst>
          </p:cNvPr>
          <p:cNvSpPr/>
          <p:nvPr/>
        </p:nvSpPr>
        <p:spPr>
          <a:xfrm>
            <a:off x="3993328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AE2734C-CBBD-47E8-800B-639B7071B656}"/>
              </a:ext>
            </a:extLst>
          </p:cNvPr>
          <p:cNvSpPr/>
          <p:nvPr/>
        </p:nvSpPr>
        <p:spPr>
          <a:xfrm>
            <a:off x="3993328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DDCE83E-BBDF-4B4A-A9FB-250F6C468767}"/>
              </a:ext>
            </a:extLst>
          </p:cNvPr>
          <p:cNvSpPr/>
          <p:nvPr/>
        </p:nvSpPr>
        <p:spPr>
          <a:xfrm>
            <a:off x="3993328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E8A441C-720E-43B2-BC87-D7C4974049B4}"/>
              </a:ext>
            </a:extLst>
          </p:cNvPr>
          <p:cNvSpPr/>
          <p:nvPr/>
        </p:nvSpPr>
        <p:spPr>
          <a:xfrm>
            <a:off x="4976152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9718068-6275-4C2B-B950-BB856E1536B3}"/>
              </a:ext>
            </a:extLst>
          </p:cNvPr>
          <p:cNvSpPr/>
          <p:nvPr/>
        </p:nvSpPr>
        <p:spPr>
          <a:xfrm>
            <a:off x="4976152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534050E-BA1F-4AB6-82C7-297D07EAC0FF}"/>
              </a:ext>
            </a:extLst>
          </p:cNvPr>
          <p:cNvSpPr/>
          <p:nvPr/>
        </p:nvSpPr>
        <p:spPr>
          <a:xfrm>
            <a:off x="4976152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AF6F10E-C3CC-400A-A570-480A51B7011C}"/>
              </a:ext>
            </a:extLst>
          </p:cNvPr>
          <p:cNvSpPr/>
          <p:nvPr/>
        </p:nvSpPr>
        <p:spPr>
          <a:xfrm>
            <a:off x="5958976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F84CEF8-5E63-472D-882E-2E43ECCB28E0}"/>
              </a:ext>
            </a:extLst>
          </p:cNvPr>
          <p:cNvSpPr/>
          <p:nvPr/>
        </p:nvSpPr>
        <p:spPr>
          <a:xfrm>
            <a:off x="5958976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E866CD8-804C-42BE-8EDA-8F7852FD17DC}"/>
              </a:ext>
            </a:extLst>
          </p:cNvPr>
          <p:cNvSpPr/>
          <p:nvPr/>
        </p:nvSpPr>
        <p:spPr>
          <a:xfrm>
            <a:off x="5958976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ED29C11-37D6-45A0-A52B-A817DD09896A}"/>
              </a:ext>
            </a:extLst>
          </p:cNvPr>
          <p:cNvSpPr/>
          <p:nvPr/>
        </p:nvSpPr>
        <p:spPr>
          <a:xfrm>
            <a:off x="6941800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A535816-3541-42AC-85CB-F1885A341EC6}"/>
              </a:ext>
            </a:extLst>
          </p:cNvPr>
          <p:cNvSpPr/>
          <p:nvPr/>
        </p:nvSpPr>
        <p:spPr>
          <a:xfrm>
            <a:off x="6941800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955003EA-0E31-405B-9381-F2E999079A1B}"/>
              </a:ext>
            </a:extLst>
          </p:cNvPr>
          <p:cNvSpPr/>
          <p:nvPr/>
        </p:nvSpPr>
        <p:spPr>
          <a:xfrm>
            <a:off x="6941800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544F72A-D909-4EE5-A2E6-A6568D40A220}"/>
              </a:ext>
            </a:extLst>
          </p:cNvPr>
          <p:cNvSpPr/>
          <p:nvPr/>
        </p:nvSpPr>
        <p:spPr>
          <a:xfrm>
            <a:off x="7924624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776A5FE-22E9-422B-957F-5B01C02E2930}"/>
              </a:ext>
            </a:extLst>
          </p:cNvPr>
          <p:cNvSpPr/>
          <p:nvPr/>
        </p:nvSpPr>
        <p:spPr>
          <a:xfrm>
            <a:off x="7924624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241C9152-DE8B-479C-8E0B-20DD66CA8DAB}"/>
              </a:ext>
            </a:extLst>
          </p:cNvPr>
          <p:cNvSpPr/>
          <p:nvPr/>
        </p:nvSpPr>
        <p:spPr>
          <a:xfrm>
            <a:off x="7924624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D9F0E554-1F41-4DA2-83CB-959C2958A9B2}"/>
              </a:ext>
            </a:extLst>
          </p:cNvPr>
          <p:cNvSpPr/>
          <p:nvPr/>
        </p:nvSpPr>
        <p:spPr>
          <a:xfrm>
            <a:off x="8768762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ADAC6B83-6CD3-4E29-866F-1B25640C1BBD}"/>
              </a:ext>
            </a:extLst>
          </p:cNvPr>
          <p:cNvSpPr/>
          <p:nvPr/>
        </p:nvSpPr>
        <p:spPr>
          <a:xfrm>
            <a:off x="8768762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2E974A6-9F83-40DE-9488-134DD1C4C962}"/>
              </a:ext>
            </a:extLst>
          </p:cNvPr>
          <p:cNvSpPr/>
          <p:nvPr/>
        </p:nvSpPr>
        <p:spPr>
          <a:xfrm>
            <a:off x="8768762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88390BD-483C-4354-BC10-9B9930649C10}"/>
              </a:ext>
            </a:extLst>
          </p:cNvPr>
          <p:cNvSpPr/>
          <p:nvPr/>
        </p:nvSpPr>
        <p:spPr>
          <a:xfrm>
            <a:off x="3010504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12144EE-84D6-4AB9-B578-A6EC6B187503}"/>
              </a:ext>
            </a:extLst>
          </p:cNvPr>
          <p:cNvSpPr/>
          <p:nvPr/>
        </p:nvSpPr>
        <p:spPr>
          <a:xfrm>
            <a:off x="3010504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4CD8672B-F47D-4342-B533-502BCC74A17C}"/>
              </a:ext>
            </a:extLst>
          </p:cNvPr>
          <p:cNvSpPr/>
          <p:nvPr/>
        </p:nvSpPr>
        <p:spPr>
          <a:xfrm>
            <a:off x="3010504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5AEF15DE-685C-48CC-AFF6-E219A11D32B4}"/>
              </a:ext>
            </a:extLst>
          </p:cNvPr>
          <p:cNvSpPr/>
          <p:nvPr/>
        </p:nvSpPr>
        <p:spPr>
          <a:xfrm>
            <a:off x="3993328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66C510F5-33D9-438C-9C20-0D96623A83EB}"/>
              </a:ext>
            </a:extLst>
          </p:cNvPr>
          <p:cNvSpPr/>
          <p:nvPr/>
        </p:nvSpPr>
        <p:spPr>
          <a:xfrm>
            <a:off x="3993328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BA257D5E-29B8-438A-9616-DB667E994AB9}"/>
              </a:ext>
            </a:extLst>
          </p:cNvPr>
          <p:cNvSpPr/>
          <p:nvPr/>
        </p:nvSpPr>
        <p:spPr>
          <a:xfrm>
            <a:off x="3993328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C8CEAB7F-F7FE-47D1-864A-C498EBADF550}"/>
              </a:ext>
            </a:extLst>
          </p:cNvPr>
          <p:cNvSpPr/>
          <p:nvPr/>
        </p:nvSpPr>
        <p:spPr>
          <a:xfrm>
            <a:off x="4976152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71511E28-5F88-4C73-833D-7F1FA8577080}"/>
              </a:ext>
            </a:extLst>
          </p:cNvPr>
          <p:cNvSpPr/>
          <p:nvPr/>
        </p:nvSpPr>
        <p:spPr>
          <a:xfrm>
            <a:off x="4976152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2AC02A54-930B-4F37-8C63-C6FEA962DAE3}"/>
              </a:ext>
            </a:extLst>
          </p:cNvPr>
          <p:cNvSpPr/>
          <p:nvPr/>
        </p:nvSpPr>
        <p:spPr>
          <a:xfrm>
            <a:off x="4976152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B6D11DA8-AFA0-401A-8BBF-67EDA0096F3B}"/>
              </a:ext>
            </a:extLst>
          </p:cNvPr>
          <p:cNvSpPr/>
          <p:nvPr/>
        </p:nvSpPr>
        <p:spPr>
          <a:xfrm>
            <a:off x="5958976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F6CB42D0-A980-4250-A222-C64F202E0359}"/>
              </a:ext>
            </a:extLst>
          </p:cNvPr>
          <p:cNvSpPr/>
          <p:nvPr/>
        </p:nvSpPr>
        <p:spPr>
          <a:xfrm>
            <a:off x="5958976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DE45F789-6F80-44AA-BDE6-C15F498EC27F}"/>
              </a:ext>
            </a:extLst>
          </p:cNvPr>
          <p:cNvSpPr/>
          <p:nvPr/>
        </p:nvSpPr>
        <p:spPr>
          <a:xfrm>
            <a:off x="5958976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53FE76BB-EEC1-4ED6-8323-2505BCB993E5}"/>
              </a:ext>
            </a:extLst>
          </p:cNvPr>
          <p:cNvSpPr/>
          <p:nvPr/>
        </p:nvSpPr>
        <p:spPr>
          <a:xfrm>
            <a:off x="6941800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D34CF879-AA45-4003-B8BB-4E1C47E1CBE6}"/>
              </a:ext>
            </a:extLst>
          </p:cNvPr>
          <p:cNvSpPr/>
          <p:nvPr/>
        </p:nvSpPr>
        <p:spPr>
          <a:xfrm>
            <a:off x="6941800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ACE49E2E-2308-4D5D-BC15-900F0A15C12B}"/>
              </a:ext>
            </a:extLst>
          </p:cNvPr>
          <p:cNvSpPr/>
          <p:nvPr/>
        </p:nvSpPr>
        <p:spPr>
          <a:xfrm>
            <a:off x="6941800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0A41E565-DE25-4924-B353-74D5C7C28E11}"/>
              </a:ext>
            </a:extLst>
          </p:cNvPr>
          <p:cNvSpPr/>
          <p:nvPr/>
        </p:nvSpPr>
        <p:spPr>
          <a:xfrm>
            <a:off x="7924624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FB26EBDA-AFDA-4180-97A3-590A1A945528}"/>
              </a:ext>
            </a:extLst>
          </p:cNvPr>
          <p:cNvSpPr/>
          <p:nvPr/>
        </p:nvSpPr>
        <p:spPr>
          <a:xfrm>
            <a:off x="7924624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B94C4609-B564-4893-96E6-64EE014A216E}"/>
              </a:ext>
            </a:extLst>
          </p:cNvPr>
          <p:cNvSpPr/>
          <p:nvPr/>
        </p:nvSpPr>
        <p:spPr>
          <a:xfrm>
            <a:off x="7924624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6C81BEAF-516F-41DA-B6F1-089E0DC8127C}"/>
              </a:ext>
            </a:extLst>
          </p:cNvPr>
          <p:cNvSpPr/>
          <p:nvPr/>
        </p:nvSpPr>
        <p:spPr>
          <a:xfrm>
            <a:off x="8768762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EEA5C630-B438-4B4B-920F-D5C05C3B023B}"/>
              </a:ext>
            </a:extLst>
          </p:cNvPr>
          <p:cNvSpPr/>
          <p:nvPr/>
        </p:nvSpPr>
        <p:spPr>
          <a:xfrm>
            <a:off x="8768762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F9CC3A21-3CBD-4383-9CC3-B808C909DF53}"/>
              </a:ext>
            </a:extLst>
          </p:cNvPr>
          <p:cNvSpPr/>
          <p:nvPr/>
        </p:nvSpPr>
        <p:spPr>
          <a:xfrm>
            <a:off x="8768762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701074C7-CA91-4A71-A0B1-8F4EE9DA87A5}"/>
              </a:ext>
            </a:extLst>
          </p:cNvPr>
          <p:cNvSpPr txBox="1"/>
          <p:nvPr/>
        </p:nvSpPr>
        <p:spPr>
          <a:xfrm>
            <a:off x="773172" y="5720330"/>
            <a:ext cx="208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词</a:t>
            </a:r>
            <a:r>
              <a:rPr lang="en-US" altLang="zh-CN" dirty="0"/>
              <a:t> embedding</a:t>
            </a:r>
            <a:endParaRPr lang="zh-CN" altLang="en-US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D6753D65-B08C-4268-8E91-F55BE0C4E451}"/>
              </a:ext>
            </a:extLst>
          </p:cNvPr>
          <p:cNvSpPr txBox="1"/>
          <p:nvPr/>
        </p:nvSpPr>
        <p:spPr>
          <a:xfrm>
            <a:off x="773172" y="4961667"/>
            <a:ext cx="208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字</a:t>
            </a:r>
            <a:r>
              <a:rPr lang="en-US" altLang="zh-CN" dirty="0"/>
              <a:t> embedding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4BFE35F6-DFEF-4DF5-A125-386914B8F368}"/>
                  </a:ext>
                </a:extLst>
              </p:cNvPr>
              <p:cNvSpPr/>
              <p:nvPr/>
            </p:nvSpPr>
            <p:spPr>
              <a:xfrm>
                <a:off x="3042888" y="3926243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4BFE35F6-DFEF-4DF5-A125-386914B8F3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2888" y="3926243"/>
                <a:ext cx="347969" cy="392777"/>
              </a:xfrm>
              <a:prstGeom prst="rect">
                <a:avLst/>
              </a:prstGeom>
              <a:blipFill>
                <a:blip r:embed="rId2"/>
                <a:stretch>
                  <a:fillRect r="-3279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0DC7F849-2313-4153-B9CE-914B4AB42575}"/>
                  </a:ext>
                </a:extLst>
              </p:cNvPr>
              <p:cNvSpPr/>
              <p:nvPr/>
            </p:nvSpPr>
            <p:spPr>
              <a:xfrm>
                <a:off x="3042887" y="3375478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0DC7F849-2313-4153-B9CE-914B4AB425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2887" y="3375478"/>
                <a:ext cx="347969" cy="333512"/>
              </a:xfrm>
              <a:prstGeom prst="rect">
                <a:avLst/>
              </a:prstGeom>
              <a:blipFill>
                <a:blip r:embed="rId3"/>
                <a:stretch>
                  <a:fillRect r="-3279" b="-862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矩形 55">
            <a:extLst>
              <a:ext uri="{FF2B5EF4-FFF2-40B4-BE49-F238E27FC236}">
                <a16:creationId xmlns:a16="http://schemas.microsoft.com/office/drawing/2014/main" id="{0EBF8F40-4B92-4AF0-B679-B6532F9D8E91}"/>
              </a:ext>
            </a:extLst>
          </p:cNvPr>
          <p:cNvSpPr/>
          <p:nvPr/>
        </p:nvSpPr>
        <p:spPr>
          <a:xfrm>
            <a:off x="2936405" y="3232925"/>
            <a:ext cx="560932" cy="1266619"/>
          </a:xfrm>
          <a:prstGeom prst="rect">
            <a:avLst/>
          </a:prstGeom>
          <a:noFill/>
          <a:ln w="158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335F324D-2CE2-45C1-ACCA-19978677587E}"/>
              </a:ext>
            </a:extLst>
          </p:cNvPr>
          <p:cNvCxnSpPr>
            <a:cxnSpLocks/>
            <a:stCxn id="31" idx="0"/>
            <a:endCxn id="56" idx="2"/>
          </p:cNvCxnSpPr>
          <p:nvPr/>
        </p:nvCxnSpPr>
        <p:spPr>
          <a:xfrm flipH="1" flipV="1">
            <a:off x="3216871" y="44995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92261A40-09B4-4132-9F9B-06B4A8F0E988}"/>
                  </a:ext>
                </a:extLst>
              </p:cNvPr>
              <p:cNvSpPr/>
              <p:nvPr/>
            </p:nvSpPr>
            <p:spPr>
              <a:xfrm>
                <a:off x="4013469" y="3926243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92261A40-09B4-4132-9F9B-06B4A8F0E9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3469" y="3926243"/>
                <a:ext cx="347969" cy="392777"/>
              </a:xfrm>
              <a:prstGeom prst="rect">
                <a:avLst/>
              </a:prstGeom>
              <a:blipFill>
                <a:blip r:embed="rId4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75294BD4-1E7D-4E8C-90E4-741BFA88C0BE}"/>
                  </a:ext>
                </a:extLst>
              </p:cNvPr>
              <p:cNvSpPr/>
              <p:nvPr/>
            </p:nvSpPr>
            <p:spPr>
              <a:xfrm>
                <a:off x="4013468" y="3375478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75294BD4-1E7D-4E8C-90E4-741BFA88C0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3468" y="3375478"/>
                <a:ext cx="347969" cy="333512"/>
              </a:xfrm>
              <a:prstGeom prst="rect">
                <a:avLst/>
              </a:prstGeom>
              <a:blipFill>
                <a:blip r:embed="rId5"/>
                <a:stretch>
                  <a:fillRect r="-4918" b="-862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矩形 62">
            <a:extLst>
              <a:ext uri="{FF2B5EF4-FFF2-40B4-BE49-F238E27FC236}">
                <a16:creationId xmlns:a16="http://schemas.microsoft.com/office/drawing/2014/main" id="{003E5239-071E-4D82-8609-B5AF517BA1F0}"/>
              </a:ext>
            </a:extLst>
          </p:cNvPr>
          <p:cNvSpPr/>
          <p:nvPr/>
        </p:nvSpPr>
        <p:spPr>
          <a:xfrm>
            <a:off x="3906986" y="3232925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73946603-9D2F-488A-8D61-16957ED4500F}"/>
              </a:ext>
            </a:extLst>
          </p:cNvPr>
          <p:cNvCxnSpPr>
            <a:cxnSpLocks/>
            <a:endCxn id="63" idx="2"/>
          </p:cNvCxnSpPr>
          <p:nvPr/>
        </p:nvCxnSpPr>
        <p:spPr>
          <a:xfrm flipH="1" flipV="1">
            <a:off x="4187452" y="44995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C3404146-D10F-4AD1-A304-444A7FCABA49}"/>
                  </a:ext>
                </a:extLst>
              </p:cNvPr>
              <p:cNvSpPr/>
              <p:nvPr/>
            </p:nvSpPr>
            <p:spPr>
              <a:xfrm>
                <a:off x="5006624" y="3926243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C3404146-D10F-4AD1-A304-444A7FCABA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6624" y="3926243"/>
                <a:ext cx="347969" cy="392777"/>
              </a:xfrm>
              <a:prstGeom prst="rect">
                <a:avLst/>
              </a:prstGeom>
              <a:blipFill>
                <a:blip r:embed="rId6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F1CE5321-4440-4FD0-B4BF-FB07FCFCE8B8}"/>
                  </a:ext>
                </a:extLst>
              </p:cNvPr>
              <p:cNvSpPr/>
              <p:nvPr/>
            </p:nvSpPr>
            <p:spPr>
              <a:xfrm>
                <a:off x="5006623" y="3375478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F1CE5321-4440-4FD0-B4BF-FB07FCFCE8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6623" y="3375478"/>
                <a:ext cx="347969" cy="333512"/>
              </a:xfrm>
              <a:prstGeom prst="rect">
                <a:avLst/>
              </a:prstGeom>
              <a:blipFill>
                <a:blip r:embed="rId7"/>
                <a:stretch>
                  <a:fillRect r="-4918" b="-862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矩形 66">
            <a:extLst>
              <a:ext uri="{FF2B5EF4-FFF2-40B4-BE49-F238E27FC236}">
                <a16:creationId xmlns:a16="http://schemas.microsoft.com/office/drawing/2014/main" id="{29634339-2F7B-445C-9074-9D86B52354B7}"/>
              </a:ext>
            </a:extLst>
          </p:cNvPr>
          <p:cNvSpPr/>
          <p:nvPr/>
        </p:nvSpPr>
        <p:spPr>
          <a:xfrm>
            <a:off x="4900141" y="3232925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2A6ADB5C-001F-4C5B-BD8C-24F36A46852B}"/>
              </a:ext>
            </a:extLst>
          </p:cNvPr>
          <p:cNvCxnSpPr>
            <a:cxnSpLocks/>
            <a:endCxn id="67" idx="2"/>
          </p:cNvCxnSpPr>
          <p:nvPr/>
        </p:nvCxnSpPr>
        <p:spPr>
          <a:xfrm flipH="1" flipV="1">
            <a:off x="5180607" y="44995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1EC8F94C-E718-403F-9E0A-836A8836CA9C}"/>
                  </a:ext>
                </a:extLst>
              </p:cNvPr>
              <p:cNvSpPr/>
              <p:nvPr/>
            </p:nvSpPr>
            <p:spPr>
              <a:xfrm>
                <a:off x="5975976" y="3926243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1EC8F94C-E718-403F-9E0A-836A8836CA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5976" y="3926243"/>
                <a:ext cx="347969" cy="392777"/>
              </a:xfrm>
              <a:prstGeom prst="rect">
                <a:avLst/>
              </a:prstGeom>
              <a:blipFill>
                <a:blip r:embed="rId8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27447298-292F-4509-9693-B432E9EB54A4}"/>
                  </a:ext>
                </a:extLst>
              </p:cNvPr>
              <p:cNvSpPr/>
              <p:nvPr/>
            </p:nvSpPr>
            <p:spPr>
              <a:xfrm>
                <a:off x="5975975" y="3375478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27447298-292F-4509-9693-B432E9EB54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5975" y="3375478"/>
                <a:ext cx="347969" cy="333512"/>
              </a:xfrm>
              <a:prstGeom prst="rect">
                <a:avLst/>
              </a:prstGeom>
              <a:blipFill>
                <a:blip r:embed="rId9"/>
                <a:stretch>
                  <a:fillRect r="-4918" b="-862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矩形 70">
            <a:extLst>
              <a:ext uri="{FF2B5EF4-FFF2-40B4-BE49-F238E27FC236}">
                <a16:creationId xmlns:a16="http://schemas.microsoft.com/office/drawing/2014/main" id="{A27948D5-80A4-42F6-956F-627C5E74B8E6}"/>
              </a:ext>
            </a:extLst>
          </p:cNvPr>
          <p:cNvSpPr/>
          <p:nvPr/>
        </p:nvSpPr>
        <p:spPr>
          <a:xfrm>
            <a:off x="5869493" y="3232925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9EFD251A-DC48-4F3F-82B4-8161418AB46C}"/>
              </a:ext>
            </a:extLst>
          </p:cNvPr>
          <p:cNvCxnSpPr>
            <a:cxnSpLocks/>
            <a:endCxn id="71" idx="2"/>
          </p:cNvCxnSpPr>
          <p:nvPr/>
        </p:nvCxnSpPr>
        <p:spPr>
          <a:xfrm flipH="1" flipV="1">
            <a:off x="6149959" y="44995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55F3457F-8672-4492-B12C-5CAEBC1E795B}"/>
                  </a:ext>
                </a:extLst>
              </p:cNvPr>
              <p:cNvSpPr/>
              <p:nvPr/>
            </p:nvSpPr>
            <p:spPr>
              <a:xfrm>
                <a:off x="6974008" y="3926243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55F3457F-8672-4492-B12C-5CAEBC1E79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008" y="3926243"/>
                <a:ext cx="347969" cy="392777"/>
              </a:xfrm>
              <a:prstGeom prst="rect">
                <a:avLst/>
              </a:prstGeom>
              <a:blipFill>
                <a:blip r:embed="rId10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28D0BFB2-5CCF-49C7-A75D-4933E6BD2D09}"/>
                  </a:ext>
                </a:extLst>
              </p:cNvPr>
              <p:cNvSpPr/>
              <p:nvPr/>
            </p:nvSpPr>
            <p:spPr>
              <a:xfrm>
                <a:off x="6974007" y="3375478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28D0BFB2-5CCF-49C7-A75D-4933E6BD2D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007" y="3375478"/>
                <a:ext cx="347969" cy="333512"/>
              </a:xfrm>
              <a:prstGeom prst="rect">
                <a:avLst/>
              </a:prstGeom>
              <a:blipFill>
                <a:blip r:embed="rId11"/>
                <a:stretch>
                  <a:fillRect r="-4918" b="-862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矩形 74">
            <a:extLst>
              <a:ext uri="{FF2B5EF4-FFF2-40B4-BE49-F238E27FC236}">
                <a16:creationId xmlns:a16="http://schemas.microsoft.com/office/drawing/2014/main" id="{EB9A0E35-178A-4431-9B02-3DF2CC0717E9}"/>
              </a:ext>
            </a:extLst>
          </p:cNvPr>
          <p:cNvSpPr/>
          <p:nvPr/>
        </p:nvSpPr>
        <p:spPr>
          <a:xfrm>
            <a:off x="6867525" y="3232925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C4037D45-5588-44DD-8187-4602619D7AE4}"/>
              </a:ext>
            </a:extLst>
          </p:cNvPr>
          <p:cNvCxnSpPr>
            <a:cxnSpLocks/>
            <a:endCxn id="75" idx="2"/>
          </p:cNvCxnSpPr>
          <p:nvPr/>
        </p:nvCxnSpPr>
        <p:spPr>
          <a:xfrm flipH="1" flipV="1">
            <a:off x="7147991" y="44995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2B9C9B01-78A3-48E7-B507-F8DC27ED1C6C}"/>
                  </a:ext>
                </a:extLst>
              </p:cNvPr>
              <p:cNvSpPr/>
              <p:nvPr/>
            </p:nvSpPr>
            <p:spPr>
              <a:xfrm>
                <a:off x="7956832" y="3928529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2B9C9B01-78A3-48E7-B507-F8DC27ED1C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6832" y="3928529"/>
                <a:ext cx="347969" cy="392777"/>
              </a:xfrm>
              <a:prstGeom prst="rect">
                <a:avLst/>
              </a:prstGeom>
              <a:blipFill>
                <a:blip r:embed="rId12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C9FEEE1E-7A9A-4594-96CB-2A5F7B5B432A}"/>
                  </a:ext>
                </a:extLst>
              </p:cNvPr>
              <p:cNvSpPr/>
              <p:nvPr/>
            </p:nvSpPr>
            <p:spPr>
              <a:xfrm>
                <a:off x="7956831" y="3377764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C9FEEE1E-7A9A-4594-96CB-2A5F7B5B43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6831" y="3377764"/>
                <a:ext cx="347969" cy="333512"/>
              </a:xfrm>
              <a:prstGeom prst="rect">
                <a:avLst/>
              </a:prstGeom>
              <a:blipFill>
                <a:blip r:embed="rId13"/>
                <a:stretch>
                  <a:fillRect r="-4918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矩形 78">
            <a:extLst>
              <a:ext uri="{FF2B5EF4-FFF2-40B4-BE49-F238E27FC236}">
                <a16:creationId xmlns:a16="http://schemas.microsoft.com/office/drawing/2014/main" id="{0C8A0403-32C1-4219-83F3-EDBAA6832885}"/>
              </a:ext>
            </a:extLst>
          </p:cNvPr>
          <p:cNvSpPr/>
          <p:nvPr/>
        </p:nvSpPr>
        <p:spPr>
          <a:xfrm>
            <a:off x="7850349" y="3235211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6F1DDD9A-71F0-4DC8-9F28-757F0958C18D}"/>
              </a:ext>
            </a:extLst>
          </p:cNvPr>
          <p:cNvCxnSpPr>
            <a:cxnSpLocks/>
            <a:endCxn id="79" idx="2"/>
          </p:cNvCxnSpPr>
          <p:nvPr/>
        </p:nvCxnSpPr>
        <p:spPr>
          <a:xfrm flipH="1" flipV="1">
            <a:off x="8130815" y="4501830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DA7E0C81-8084-48A2-BA33-48E584A45F1E}"/>
                  </a:ext>
                </a:extLst>
              </p:cNvPr>
              <p:cNvSpPr/>
              <p:nvPr/>
            </p:nvSpPr>
            <p:spPr>
              <a:xfrm>
                <a:off x="8801146" y="3926243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DA7E0C81-8084-48A2-BA33-48E584A45F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146" y="3926243"/>
                <a:ext cx="347969" cy="392777"/>
              </a:xfrm>
              <a:prstGeom prst="rect">
                <a:avLst/>
              </a:prstGeom>
              <a:blipFill>
                <a:blip r:embed="rId14"/>
                <a:stretch>
                  <a:fillRect r="-3279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B169E99B-55D8-49BA-B32C-E4F0D0AE8F94}"/>
                  </a:ext>
                </a:extLst>
              </p:cNvPr>
              <p:cNvSpPr/>
              <p:nvPr/>
            </p:nvSpPr>
            <p:spPr>
              <a:xfrm>
                <a:off x="8801145" y="3375478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B169E99B-55D8-49BA-B32C-E4F0D0AE8F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145" y="3375478"/>
                <a:ext cx="347969" cy="333512"/>
              </a:xfrm>
              <a:prstGeom prst="rect">
                <a:avLst/>
              </a:prstGeom>
              <a:blipFill>
                <a:blip r:embed="rId15"/>
                <a:stretch>
                  <a:fillRect r="-3279" b="-862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矩形 82">
            <a:extLst>
              <a:ext uri="{FF2B5EF4-FFF2-40B4-BE49-F238E27FC236}">
                <a16:creationId xmlns:a16="http://schemas.microsoft.com/office/drawing/2014/main" id="{CE7B18F0-0913-464A-874B-CCEA26199B2A}"/>
              </a:ext>
            </a:extLst>
          </p:cNvPr>
          <p:cNvSpPr/>
          <p:nvPr/>
        </p:nvSpPr>
        <p:spPr>
          <a:xfrm>
            <a:off x="8694663" y="3232925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E6A13624-C112-4FDA-851C-A5BE687F7771}"/>
              </a:ext>
            </a:extLst>
          </p:cNvPr>
          <p:cNvCxnSpPr>
            <a:cxnSpLocks/>
            <a:endCxn id="83" idx="2"/>
          </p:cNvCxnSpPr>
          <p:nvPr/>
        </p:nvCxnSpPr>
        <p:spPr>
          <a:xfrm flipH="1" flipV="1">
            <a:off x="8975129" y="44995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9147BA2E-FCFC-4D36-A720-7CBDBA026A8A}"/>
              </a:ext>
            </a:extLst>
          </p:cNvPr>
          <p:cNvCxnSpPr>
            <a:stCxn id="54" idx="3"/>
            <a:endCxn id="61" idx="1"/>
          </p:cNvCxnSpPr>
          <p:nvPr/>
        </p:nvCxnSpPr>
        <p:spPr>
          <a:xfrm>
            <a:off x="3390857" y="4122632"/>
            <a:ext cx="6226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4D45602F-B23B-45EC-93DD-D00A6EA8691C}"/>
              </a:ext>
            </a:extLst>
          </p:cNvPr>
          <p:cNvCxnSpPr>
            <a:stCxn id="61" idx="3"/>
            <a:endCxn id="65" idx="1"/>
          </p:cNvCxnSpPr>
          <p:nvPr/>
        </p:nvCxnSpPr>
        <p:spPr>
          <a:xfrm>
            <a:off x="4361438" y="4122632"/>
            <a:ext cx="64518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93652CD4-50F6-46AC-92D0-FC2C8DC31047}"/>
              </a:ext>
            </a:extLst>
          </p:cNvPr>
          <p:cNvCxnSpPr>
            <a:stCxn id="65" idx="3"/>
            <a:endCxn id="69" idx="1"/>
          </p:cNvCxnSpPr>
          <p:nvPr/>
        </p:nvCxnSpPr>
        <p:spPr>
          <a:xfrm>
            <a:off x="5354593" y="4122632"/>
            <a:ext cx="62138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DA742EA5-5629-49C0-81BA-F3CD45C79775}"/>
              </a:ext>
            </a:extLst>
          </p:cNvPr>
          <p:cNvCxnSpPr>
            <a:stCxn id="69" idx="3"/>
            <a:endCxn id="73" idx="1"/>
          </p:cNvCxnSpPr>
          <p:nvPr/>
        </p:nvCxnSpPr>
        <p:spPr>
          <a:xfrm>
            <a:off x="6323945" y="4122632"/>
            <a:ext cx="65006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03C99462-E5E1-4C2D-8AAB-4BFB9658BBE6}"/>
              </a:ext>
            </a:extLst>
          </p:cNvPr>
          <p:cNvCxnSpPr>
            <a:cxnSpLocks/>
            <a:stCxn id="73" idx="3"/>
            <a:endCxn id="77" idx="1"/>
          </p:cNvCxnSpPr>
          <p:nvPr/>
        </p:nvCxnSpPr>
        <p:spPr>
          <a:xfrm>
            <a:off x="7321977" y="4122632"/>
            <a:ext cx="63485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B449C383-DE0C-4316-945A-27F623ACE0D8}"/>
              </a:ext>
            </a:extLst>
          </p:cNvPr>
          <p:cNvCxnSpPr>
            <a:stCxn id="77" idx="3"/>
            <a:endCxn id="81" idx="1"/>
          </p:cNvCxnSpPr>
          <p:nvPr/>
        </p:nvCxnSpPr>
        <p:spPr>
          <a:xfrm flipV="1">
            <a:off x="8304801" y="4122632"/>
            <a:ext cx="49634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7569E9B4-A720-49E8-BD56-89AAFEBBA378}"/>
              </a:ext>
            </a:extLst>
          </p:cNvPr>
          <p:cNvCxnSpPr>
            <a:stCxn id="82" idx="1"/>
            <a:endCxn id="78" idx="3"/>
          </p:cNvCxnSpPr>
          <p:nvPr/>
        </p:nvCxnSpPr>
        <p:spPr>
          <a:xfrm flipH="1">
            <a:off x="8304800" y="3542234"/>
            <a:ext cx="49634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D9F2E03D-5D31-4206-8C76-6F3157660F3D}"/>
              </a:ext>
            </a:extLst>
          </p:cNvPr>
          <p:cNvCxnSpPr>
            <a:stCxn id="78" idx="1"/>
            <a:endCxn id="74" idx="3"/>
          </p:cNvCxnSpPr>
          <p:nvPr/>
        </p:nvCxnSpPr>
        <p:spPr>
          <a:xfrm flipH="1" flipV="1">
            <a:off x="7321976" y="3542234"/>
            <a:ext cx="63485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1FD0E0DC-8D68-4002-89EA-14261204AE5F}"/>
              </a:ext>
            </a:extLst>
          </p:cNvPr>
          <p:cNvCxnSpPr>
            <a:stCxn id="74" idx="1"/>
            <a:endCxn id="70" idx="3"/>
          </p:cNvCxnSpPr>
          <p:nvPr/>
        </p:nvCxnSpPr>
        <p:spPr>
          <a:xfrm flipH="1">
            <a:off x="6323944" y="3542234"/>
            <a:ext cx="65006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5355B2A8-1BCA-4CE9-9D6B-DBBB0EA21FAB}"/>
              </a:ext>
            </a:extLst>
          </p:cNvPr>
          <p:cNvCxnSpPr>
            <a:stCxn id="70" idx="1"/>
            <a:endCxn id="66" idx="3"/>
          </p:cNvCxnSpPr>
          <p:nvPr/>
        </p:nvCxnSpPr>
        <p:spPr>
          <a:xfrm flipH="1">
            <a:off x="5354592" y="3542234"/>
            <a:ext cx="62138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2F2FB966-48BC-4780-B4AB-690155EAC3DF}"/>
              </a:ext>
            </a:extLst>
          </p:cNvPr>
          <p:cNvCxnSpPr>
            <a:stCxn id="66" idx="1"/>
            <a:endCxn id="62" idx="3"/>
          </p:cNvCxnSpPr>
          <p:nvPr/>
        </p:nvCxnSpPr>
        <p:spPr>
          <a:xfrm flipH="1">
            <a:off x="4361437" y="3542234"/>
            <a:ext cx="64518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A09BB70F-752C-4751-8F25-44DC6A30D073}"/>
              </a:ext>
            </a:extLst>
          </p:cNvPr>
          <p:cNvCxnSpPr>
            <a:stCxn id="62" idx="1"/>
            <a:endCxn id="55" idx="3"/>
          </p:cNvCxnSpPr>
          <p:nvPr/>
        </p:nvCxnSpPr>
        <p:spPr>
          <a:xfrm flipH="1">
            <a:off x="3390856" y="3542234"/>
            <a:ext cx="6226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文本框 111">
            <a:extLst>
              <a:ext uri="{FF2B5EF4-FFF2-40B4-BE49-F238E27FC236}">
                <a16:creationId xmlns:a16="http://schemas.microsoft.com/office/drawing/2014/main" id="{D08E26A5-7E72-4EB6-BD6E-4783FA17788F}"/>
              </a:ext>
            </a:extLst>
          </p:cNvPr>
          <p:cNvSpPr txBox="1"/>
          <p:nvPr/>
        </p:nvSpPr>
        <p:spPr>
          <a:xfrm>
            <a:off x="773172" y="3681568"/>
            <a:ext cx="208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BiLSTM</a:t>
            </a:r>
            <a:r>
              <a:rPr lang="zh-CN" altLang="en-US" dirty="0"/>
              <a:t>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矩形 112">
                <a:extLst>
                  <a:ext uri="{FF2B5EF4-FFF2-40B4-BE49-F238E27FC236}">
                    <a16:creationId xmlns:a16="http://schemas.microsoft.com/office/drawing/2014/main" id="{6DB29922-5724-4543-BFF0-7850FDA9EA95}"/>
                  </a:ext>
                </a:extLst>
              </p:cNvPr>
              <p:cNvSpPr/>
              <p:nvPr/>
            </p:nvSpPr>
            <p:spPr>
              <a:xfrm>
                <a:off x="6401678" y="2226508"/>
                <a:ext cx="387274" cy="438122"/>
              </a:xfrm>
              <a:prstGeom prst="rect">
                <a:avLst/>
              </a:prstGeom>
              <a:solidFill>
                <a:srgbClr val="00BEE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3" name="矩形 112">
                <a:extLst>
                  <a:ext uri="{FF2B5EF4-FFF2-40B4-BE49-F238E27FC236}">
                    <a16:creationId xmlns:a16="http://schemas.microsoft.com/office/drawing/2014/main" id="{6DB29922-5724-4543-BFF0-7850FDA9EA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1678" y="2226508"/>
                <a:ext cx="387274" cy="43812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4248B4F1-363E-489A-A834-476725D7A83D}"/>
              </a:ext>
            </a:extLst>
          </p:cNvPr>
          <p:cNvCxnSpPr>
            <a:stCxn id="56" idx="0"/>
            <a:endCxn id="113" idx="2"/>
          </p:cNvCxnSpPr>
          <p:nvPr/>
        </p:nvCxnSpPr>
        <p:spPr>
          <a:xfrm flipV="1">
            <a:off x="3216871" y="2664630"/>
            <a:ext cx="3378444" cy="56829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831D91BA-17F6-4763-8EA8-8B6EB68EF0A8}"/>
              </a:ext>
            </a:extLst>
          </p:cNvPr>
          <p:cNvCxnSpPr>
            <a:cxnSpLocks/>
            <a:stCxn id="63" idx="0"/>
            <a:endCxn id="113" idx="2"/>
          </p:cNvCxnSpPr>
          <p:nvPr/>
        </p:nvCxnSpPr>
        <p:spPr>
          <a:xfrm flipV="1">
            <a:off x="4187452" y="2664630"/>
            <a:ext cx="2407863" cy="56829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A5B66D3D-75FC-4E78-AC95-6A40CA66D1A7}"/>
              </a:ext>
            </a:extLst>
          </p:cNvPr>
          <p:cNvCxnSpPr>
            <a:stCxn id="67" idx="0"/>
            <a:endCxn id="113" idx="2"/>
          </p:cNvCxnSpPr>
          <p:nvPr/>
        </p:nvCxnSpPr>
        <p:spPr>
          <a:xfrm flipV="1">
            <a:off x="5180607" y="2664630"/>
            <a:ext cx="1414708" cy="56829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0BD66736-073B-4D6D-839E-05D0504BE52E}"/>
              </a:ext>
            </a:extLst>
          </p:cNvPr>
          <p:cNvCxnSpPr>
            <a:cxnSpLocks/>
            <a:stCxn id="71" idx="0"/>
            <a:endCxn id="113" idx="2"/>
          </p:cNvCxnSpPr>
          <p:nvPr/>
        </p:nvCxnSpPr>
        <p:spPr>
          <a:xfrm flipV="1">
            <a:off x="6149959" y="2664630"/>
            <a:ext cx="445356" cy="56829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7DE61E97-D9A5-4313-A4A2-654E2FEA5305}"/>
              </a:ext>
            </a:extLst>
          </p:cNvPr>
          <p:cNvCxnSpPr>
            <a:stCxn id="75" idx="0"/>
            <a:endCxn id="113" idx="2"/>
          </p:cNvCxnSpPr>
          <p:nvPr/>
        </p:nvCxnSpPr>
        <p:spPr>
          <a:xfrm flipH="1" flipV="1">
            <a:off x="6595315" y="2664630"/>
            <a:ext cx="552676" cy="56829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EC3D5B93-A767-49FF-8626-24EBE9A224D5}"/>
              </a:ext>
            </a:extLst>
          </p:cNvPr>
          <p:cNvCxnSpPr>
            <a:stCxn id="79" idx="0"/>
            <a:endCxn id="113" idx="2"/>
          </p:cNvCxnSpPr>
          <p:nvPr/>
        </p:nvCxnSpPr>
        <p:spPr>
          <a:xfrm flipH="1" flipV="1">
            <a:off x="6595315" y="2664630"/>
            <a:ext cx="1535500" cy="570581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B5E47F70-3D88-46B2-9FB4-D6EB5B9CCBA4}"/>
              </a:ext>
            </a:extLst>
          </p:cNvPr>
          <p:cNvCxnSpPr>
            <a:stCxn id="83" idx="0"/>
            <a:endCxn id="113" idx="2"/>
          </p:cNvCxnSpPr>
          <p:nvPr/>
        </p:nvCxnSpPr>
        <p:spPr>
          <a:xfrm flipH="1" flipV="1">
            <a:off x="6595315" y="2664630"/>
            <a:ext cx="2379814" cy="56829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矩形 127">
                <a:extLst>
                  <a:ext uri="{FF2B5EF4-FFF2-40B4-BE49-F238E27FC236}">
                    <a16:creationId xmlns:a16="http://schemas.microsoft.com/office/drawing/2014/main" id="{27EC1AB0-A81C-4E1E-BF72-0EBFA709324A}"/>
                  </a:ext>
                </a:extLst>
              </p:cNvPr>
              <p:cNvSpPr/>
              <p:nvPr/>
            </p:nvSpPr>
            <p:spPr>
              <a:xfrm>
                <a:off x="3010505" y="1228084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8" name="矩形 127">
                <a:extLst>
                  <a:ext uri="{FF2B5EF4-FFF2-40B4-BE49-F238E27FC236}">
                    <a16:creationId xmlns:a16="http://schemas.microsoft.com/office/drawing/2014/main" id="{27EC1AB0-A81C-4E1E-BF72-0EBFA70932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0505" y="1228084"/>
                <a:ext cx="347969" cy="392777"/>
              </a:xfrm>
              <a:prstGeom prst="rect">
                <a:avLst/>
              </a:prstGeom>
              <a:blipFill>
                <a:blip r:embed="rId17"/>
                <a:stretch>
                  <a:fillRect r="-6557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矩形 128">
                <a:extLst>
                  <a:ext uri="{FF2B5EF4-FFF2-40B4-BE49-F238E27FC236}">
                    <a16:creationId xmlns:a16="http://schemas.microsoft.com/office/drawing/2014/main" id="{5068AB8B-0F8D-42BF-9411-0807DB46581D}"/>
                  </a:ext>
                </a:extLst>
              </p:cNvPr>
              <p:cNvSpPr/>
              <p:nvPr/>
            </p:nvSpPr>
            <p:spPr>
              <a:xfrm>
                <a:off x="3993329" y="1228084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9" name="矩形 128">
                <a:extLst>
                  <a:ext uri="{FF2B5EF4-FFF2-40B4-BE49-F238E27FC236}">
                    <a16:creationId xmlns:a16="http://schemas.microsoft.com/office/drawing/2014/main" id="{5068AB8B-0F8D-42BF-9411-0807DB4658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3329" y="1228084"/>
                <a:ext cx="347969" cy="392777"/>
              </a:xfrm>
              <a:prstGeom prst="rect">
                <a:avLst/>
              </a:prstGeom>
              <a:blipFill>
                <a:blip r:embed="rId18"/>
                <a:stretch>
                  <a:fillRect r="-983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矩形 129">
                <a:extLst>
                  <a:ext uri="{FF2B5EF4-FFF2-40B4-BE49-F238E27FC236}">
                    <a16:creationId xmlns:a16="http://schemas.microsoft.com/office/drawing/2014/main" id="{EFE8B01A-61C2-4914-9C25-513D03485D93}"/>
                  </a:ext>
                </a:extLst>
              </p:cNvPr>
              <p:cNvSpPr/>
              <p:nvPr/>
            </p:nvSpPr>
            <p:spPr>
              <a:xfrm>
                <a:off x="5013519" y="1228083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0" name="矩形 129">
                <a:extLst>
                  <a:ext uri="{FF2B5EF4-FFF2-40B4-BE49-F238E27FC236}">
                    <a16:creationId xmlns:a16="http://schemas.microsoft.com/office/drawing/2014/main" id="{EFE8B01A-61C2-4914-9C25-513D03485D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3519" y="1228083"/>
                <a:ext cx="347969" cy="392777"/>
              </a:xfrm>
              <a:prstGeom prst="rect">
                <a:avLst/>
              </a:prstGeom>
              <a:blipFill>
                <a:blip r:embed="rId19"/>
                <a:stretch>
                  <a:fillRect r="-8065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矩形 130">
                <a:extLst>
                  <a:ext uri="{FF2B5EF4-FFF2-40B4-BE49-F238E27FC236}">
                    <a16:creationId xmlns:a16="http://schemas.microsoft.com/office/drawing/2014/main" id="{34268CD5-C62A-4308-8DEE-A08B41A11B06}"/>
                  </a:ext>
                </a:extLst>
              </p:cNvPr>
              <p:cNvSpPr/>
              <p:nvPr/>
            </p:nvSpPr>
            <p:spPr>
              <a:xfrm>
                <a:off x="5953817" y="1234291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1" name="矩形 130">
                <a:extLst>
                  <a:ext uri="{FF2B5EF4-FFF2-40B4-BE49-F238E27FC236}">
                    <a16:creationId xmlns:a16="http://schemas.microsoft.com/office/drawing/2014/main" id="{34268CD5-C62A-4308-8DEE-A08B41A11B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3817" y="1234291"/>
                <a:ext cx="347969" cy="392777"/>
              </a:xfrm>
              <a:prstGeom prst="rect">
                <a:avLst/>
              </a:prstGeom>
              <a:blipFill>
                <a:blip r:embed="rId20"/>
                <a:stretch>
                  <a:fillRect r="-8197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矩形 131">
                <a:extLst>
                  <a:ext uri="{FF2B5EF4-FFF2-40B4-BE49-F238E27FC236}">
                    <a16:creationId xmlns:a16="http://schemas.microsoft.com/office/drawing/2014/main" id="{3F177765-745A-44E9-9D52-8FB3BE67DA41}"/>
                  </a:ext>
                </a:extLst>
              </p:cNvPr>
              <p:cNvSpPr/>
              <p:nvPr/>
            </p:nvSpPr>
            <p:spPr>
              <a:xfrm>
                <a:off x="6936641" y="1234291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2" name="矩形 131">
                <a:extLst>
                  <a:ext uri="{FF2B5EF4-FFF2-40B4-BE49-F238E27FC236}">
                    <a16:creationId xmlns:a16="http://schemas.microsoft.com/office/drawing/2014/main" id="{3F177765-745A-44E9-9D52-8FB3BE67DA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6641" y="1234291"/>
                <a:ext cx="347969" cy="392777"/>
              </a:xfrm>
              <a:prstGeom prst="rect">
                <a:avLst/>
              </a:prstGeom>
              <a:blipFill>
                <a:blip r:embed="rId21"/>
                <a:stretch>
                  <a:fillRect r="-983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矩形 132">
                <a:extLst>
                  <a:ext uri="{FF2B5EF4-FFF2-40B4-BE49-F238E27FC236}">
                    <a16:creationId xmlns:a16="http://schemas.microsoft.com/office/drawing/2014/main" id="{FBB7AFDA-058A-4B35-8878-EE720C648F4C}"/>
                  </a:ext>
                </a:extLst>
              </p:cNvPr>
              <p:cNvSpPr/>
              <p:nvPr/>
            </p:nvSpPr>
            <p:spPr>
              <a:xfrm>
                <a:off x="7956831" y="1234290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3" name="矩形 132">
                <a:extLst>
                  <a:ext uri="{FF2B5EF4-FFF2-40B4-BE49-F238E27FC236}">
                    <a16:creationId xmlns:a16="http://schemas.microsoft.com/office/drawing/2014/main" id="{FBB7AFDA-058A-4B35-8878-EE720C648F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6831" y="1234290"/>
                <a:ext cx="347969" cy="392777"/>
              </a:xfrm>
              <a:prstGeom prst="rect">
                <a:avLst/>
              </a:prstGeom>
              <a:blipFill>
                <a:blip r:embed="rId22"/>
                <a:stretch>
                  <a:fillRect r="-983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矩形 133">
                <a:extLst>
                  <a:ext uri="{FF2B5EF4-FFF2-40B4-BE49-F238E27FC236}">
                    <a16:creationId xmlns:a16="http://schemas.microsoft.com/office/drawing/2014/main" id="{49A86C3D-CB55-495F-901F-E57947B12FAB}"/>
                  </a:ext>
                </a:extLst>
              </p:cNvPr>
              <p:cNvSpPr/>
              <p:nvPr/>
            </p:nvSpPr>
            <p:spPr>
              <a:xfrm>
                <a:off x="8801145" y="1228082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4" name="矩形 133">
                <a:extLst>
                  <a:ext uri="{FF2B5EF4-FFF2-40B4-BE49-F238E27FC236}">
                    <a16:creationId xmlns:a16="http://schemas.microsoft.com/office/drawing/2014/main" id="{49A86C3D-CB55-495F-901F-E57947B12F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145" y="1228082"/>
                <a:ext cx="347969" cy="392777"/>
              </a:xfrm>
              <a:prstGeom prst="rect">
                <a:avLst/>
              </a:prstGeom>
              <a:blipFill>
                <a:blip r:embed="rId23"/>
                <a:stretch>
                  <a:fillRect r="-8197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F08A8C05-4AAE-4453-A35E-2C618B390CAC}"/>
              </a:ext>
            </a:extLst>
          </p:cNvPr>
          <p:cNvCxnSpPr>
            <a:stCxn id="75" idx="0"/>
            <a:endCxn id="132" idx="2"/>
          </p:cNvCxnSpPr>
          <p:nvPr/>
        </p:nvCxnSpPr>
        <p:spPr>
          <a:xfrm flipH="1" flipV="1">
            <a:off x="7110626" y="1627068"/>
            <a:ext cx="37365" cy="160585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9C570274-BB55-4A75-9243-59A6DAE6E1D3}"/>
              </a:ext>
            </a:extLst>
          </p:cNvPr>
          <p:cNvCxnSpPr>
            <a:stCxn id="113" idx="0"/>
            <a:endCxn id="132" idx="2"/>
          </p:cNvCxnSpPr>
          <p:nvPr/>
        </p:nvCxnSpPr>
        <p:spPr>
          <a:xfrm flipV="1">
            <a:off x="6595315" y="1627068"/>
            <a:ext cx="515311" cy="5994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文本框 140">
            <a:extLst>
              <a:ext uri="{FF2B5EF4-FFF2-40B4-BE49-F238E27FC236}">
                <a16:creationId xmlns:a16="http://schemas.microsoft.com/office/drawing/2014/main" id="{17C202DE-4BA1-48E9-B9AB-251A49BA088B}"/>
              </a:ext>
            </a:extLst>
          </p:cNvPr>
          <p:cNvSpPr txBox="1"/>
          <p:nvPr/>
        </p:nvSpPr>
        <p:spPr>
          <a:xfrm>
            <a:off x="788930" y="1857176"/>
            <a:ext cx="208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attention</a:t>
            </a:r>
            <a:r>
              <a:rPr lang="zh-CN" altLang="en-US" dirty="0"/>
              <a:t>层</a:t>
            </a:r>
          </a:p>
        </p:txBody>
      </p:sp>
      <p:sp>
        <p:nvSpPr>
          <p:cNvPr id="142" name="菱形 141">
            <a:extLst>
              <a:ext uri="{FF2B5EF4-FFF2-40B4-BE49-F238E27FC236}">
                <a16:creationId xmlns:a16="http://schemas.microsoft.com/office/drawing/2014/main" id="{EBD96C68-856B-4D39-9AD9-7A612B250484}"/>
              </a:ext>
            </a:extLst>
          </p:cNvPr>
          <p:cNvSpPr/>
          <p:nvPr/>
        </p:nvSpPr>
        <p:spPr>
          <a:xfrm>
            <a:off x="2899952" y="264309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O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53" name="文本框 152">
            <a:extLst>
              <a:ext uri="{FF2B5EF4-FFF2-40B4-BE49-F238E27FC236}">
                <a16:creationId xmlns:a16="http://schemas.microsoft.com/office/drawing/2014/main" id="{930D034E-8411-4BB7-981F-B50A5830D4E0}"/>
              </a:ext>
            </a:extLst>
          </p:cNvPr>
          <p:cNvSpPr txBox="1"/>
          <p:nvPr/>
        </p:nvSpPr>
        <p:spPr>
          <a:xfrm>
            <a:off x="773172" y="391453"/>
            <a:ext cx="208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CRF</a:t>
            </a:r>
            <a:r>
              <a:rPr lang="zh-CN" altLang="en-US" dirty="0"/>
              <a:t>层</a:t>
            </a:r>
          </a:p>
        </p:txBody>
      </p: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F2CAF9CB-7712-47FD-B648-57BF2358D13B}"/>
              </a:ext>
            </a:extLst>
          </p:cNvPr>
          <p:cNvCxnSpPr>
            <a:stCxn id="128" idx="0"/>
            <a:endCxn id="142" idx="2"/>
          </p:cNvCxnSpPr>
          <p:nvPr/>
        </p:nvCxnSpPr>
        <p:spPr>
          <a:xfrm flipH="1" flipV="1">
            <a:off x="3180419" y="760785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菱形 165">
            <a:extLst>
              <a:ext uri="{FF2B5EF4-FFF2-40B4-BE49-F238E27FC236}">
                <a16:creationId xmlns:a16="http://schemas.microsoft.com/office/drawing/2014/main" id="{E585B220-1164-42F8-9062-F9CDF05C7B00}"/>
              </a:ext>
            </a:extLst>
          </p:cNvPr>
          <p:cNvSpPr/>
          <p:nvPr/>
        </p:nvSpPr>
        <p:spPr>
          <a:xfrm>
            <a:off x="3879513" y="264309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B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67" name="直接箭头连接符 166">
            <a:extLst>
              <a:ext uri="{FF2B5EF4-FFF2-40B4-BE49-F238E27FC236}">
                <a16:creationId xmlns:a16="http://schemas.microsoft.com/office/drawing/2014/main" id="{A0F72EDF-A1F0-4DE4-B2A0-70F8B35A4965}"/>
              </a:ext>
            </a:extLst>
          </p:cNvPr>
          <p:cNvCxnSpPr>
            <a:endCxn id="166" idx="2"/>
          </p:cNvCxnSpPr>
          <p:nvPr/>
        </p:nvCxnSpPr>
        <p:spPr>
          <a:xfrm flipH="1" flipV="1">
            <a:off x="4159980" y="760785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菱形 167">
            <a:extLst>
              <a:ext uri="{FF2B5EF4-FFF2-40B4-BE49-F238E27FC236}">
                <a16:creationId xmlns:a16="http://schemas.microsoft.com/office/drawing/2014/main" id="{754FD3B3-1026-47FC-B87E-D82878EFEADD}"/>
              </a:ext>
            </a:extLst>
          </p:cNvPr>
          <p:cNvSpPr/>
          <p:nvPr/>
        </p:nvSpPr>
        <p:spPr>
          <a:xfrm>
            <a:off x="4903047" y="262176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O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69" name="直接箭头连接符 168">
            <a:extLst>
              <a:ext uri="{FF2B5EF4-FFF2-40B4-BE49-F238E27FC236}">
                <a16:creationId xmlns:a16="http://schemas.microsoft.com/office/drawing/2014/main" id="{888666E1-DC55-4626-BC68-BF353DD72BAF}"/>
              </a:ext>
            </a:extLst>
          </p:cNvPr>
          <p:cNvCxnSpPr>
            <a:endCxn id="168" idx="2"/>
          </p:cNvCxnSpPr>
          <p:nvPr/>
        </p:nvCxnSpPr>
        <p:spPr>
          <a:xfrm flipH="1" flipV="1">
            <a:off x="5183514" y="758652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菱形 169">
            <a:extLst>
              <a:ext uri="{FF2B5EF4-FFF2-40B4-BE49-F238E27FC236}">
                <a16:creationId xmlns:a16="http://schemas.microsoft.com/office/drawing/2014/main" id="{826BF97C-62E0-4CEA-AE90-53D7562056AE}"/>
              </a:ext>
            </a:extLst>
          </p:cNvPr>
          <p:cNvSpPr/>
          <p:nvPr/>
        </p:nvSpPr>
        <p:spPr>
          <a:xfrm>
            <a:off x="5846939" y="257973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O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71" name="直接箭头连接符 170">
            <a:extLst>
              <a:ext uri="{FF2B5EF4-FFF2-40B4-BE49-F238E27FC236}">
                <a16:creationId xmlns:a16="http://schemas.microsoft.com/office/drawing/2014/main" id="{16CA08D9-F200-4E9A-AD82-81BE0A7FBFF6}"/>
              </a:ext>
            </a:extLst>
          </p:cNvPr>
          <p:cNvCxnSpPr>
            <a:endCxn id="170" idx="2"/>
          </p:cNvCxnSpPr>
          <p:nvPr/>
        </p:nvCxnSpPr>
        <p:spPr>
          <a:xfrm flipH="1" flipV="1">
            <a:off x="6127406" y="754449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菱形 171">
            <a:extLst>
              <a:ext uri="{FF2B5EF4-FFF2-40B4-BE49-F238E27FC236}">
                <a16:creationId xmlns:a16="http://schemas.microsoft.com/office/drawing/2014/main" id="{6F3DEC81-8204-452F-8A9A-3C2F8BE42D7B}"/>
              </a:ext>
            </a:extLst>
          </p:cNvPr>
          <p:cNvSpPr/>
          <p:nvPr/>
        </p:nvSpPr>
        <p:spPr>
          <a:xfrm>
            <a:off x="6826500" y="257973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B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73" name="直接箭头连接符 172">
            <a:extLst>
              <a:ext uri="{FF2B5EF4-FFF2-40B4-BE49-F238E27FC236}">
                <a16:creationId xmlns:a16="http://schemas.microsoft.com/office/drawing/2014/main" id="{C9E90466-C507-407D-AA9A-383910796BF9}"/>
              </a:ext>
            </a:extLst>
          </p:cNvPr>
          <p:cNvCxnSpPr>
            <a:endCxn id="172" idx="2"/>
          </p:cNvCxnSpPr>
          <p:nvPr/>
        </p:nvCxnSpPr>
        <p:spPr>
          <a:xfrm flipH="1" flipV="1">
            <a:off x="7106967" y="754449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菱形 173">
            <a:extLst>
              <a:ext uri="{FF2B5EF4-FFF2-40B4-BE49-F238E27FC236}">
                <a16:creationId xmlns:a16="http://schemas.microsoft.com/office/drawing/2014/main" id="{632B1900-5481-4842-A6CC-2AA41DF89E6F}"/>
              </a:ext>
            </a:extLst>
          </p:cNvPr>
          <p:cNvSpPr/>
          <p:nvPr/>
        </p:nvSpPr>
        <p:spPr>
          <a:xfrm>
            <a:off x="7850348" y="257973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O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75" name="直接箭头连接符 174">
            <a:extLst>
              <a:ext uri="{FF2B5EF4-FFF2-40B4-BE49-F238E27FC236}">
                <a16:creationId xmlns:a16="http://schemas.microsoft.com/office/drawing/2014/main" id="{3654670E-D686-4FA6-AE58-4801529323DB}"/>
              </a:ext>
            </a:extLst>
          </p:cNvPr>
          <p:cNvCxnSpPr>
            <a:endCxn id="174" idx="2"/>
          </p:cNvCxnSpPr>
          <p:nvPr/>
        </p:nvCxnSpPr>
        <p:spPr>
          <a:xfrm flipH="1" flipV="1">
            <a:off x="8130815" y="754449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菱形 175">
            <a:extLst>
              <a:ext uri="{FF2B5EF4-FFF2-40B4-BE49-F238E27FC236}">
                <a16:creationId xmlns:a16="http://schemas.microsoft.com/office/drawing/2014/main" id="{6B3F4161-8B9D-45DB-BBE8-42A4B750B752}"/>
              </a:ext>
            </a:extLst>
          </p:cNvPr>
          <p:cNvSpPr/>
          <p:nvPr/>
        </p:nvSpPr>
        <p:spPr>
          <a:xfrm>
            <a:off x="8694662" y="257973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O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77" name="直接箭头连接符 176">
            <a:extLst>
              <a:ext uri="{FF2B5EF4-FFF2-40B4-BE49-F238E27FC236}">
                <a16:creationId xmlns:a16="http://schemas.microsoft.com/office/drawing/2014/main" id="{82F56962-7645-4125-A59B-5BF555CCEFCC}"/>
              </a:ext>
            </a:extLst>
          </p:cNvPr>
          <p:cNvCxnSpPr>
            <a:endCxn id="176" idx="2"/>
          </p:cNvCxnSpPr>
          <p:nvPr/>
        </p:nvCxnSpPr>
        <p:spPr>
          <a:xfrm flipH="1" flipV="1">
            <a:off x="8975129" y="754449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连接符 178">
            <a:extLst>
              <a:ext uri="{FF2B5EF4-FFF2-40B4-BE49-F238E27FC236}">
                <a16:creationId xmlns:a16="http://schemas.microsoft.com/office/drawing/2014/main" id="{37A4A6E8-439B-4F09-9513-36796AFC3431}"/>
              </a:ext>
            </a:extLst>
          </p:cNvPr>
          <p:cNvCxnSpPr>
            <a:stCxn id="142" idx="3"/>
            <a:endCxn id="166" idx="1"/>
          </p:cNvCxnSpPr>
          <p:nvPr/>
        </p:nvCxnSpPr>
        <p:spPr>
          <a:xfrm>
            <a:off x="3460885" y="512547"/>
            <a:ext cx="41862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连接符 180">
            <a:extLst>
              <a:ext uri="{FF2B5EF4-FFF2-40B4-BE49-F238E27FC236}">
                <a16:creationId xmlns:a16="http://schemas.microsoft.com/office/drawing/2014/main" id="{24CD86EE-EAA4-4BA9-8849-94E8A8BBDE00}"/>
              </a:ext>
            </a:extLst>
          </p:cNvPr>
          <p:cNvCxnSpPr>
            <a:stCxn id="166" idx="3"/>
            <a:endCxn id="168" idx="1"/>
          </p:cNvCxnSpPr>
          <p:nvPr/>
        </p:nvCxnSpPr>
        <p:spPr>
          <a:xfrm flipV="1">
            <a:off x="4440446" y="510414"/>
            <a:ext cx="462601" cy="213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连接符 182">
            <a:extLst>
              <a:ext uri="{FF2B5EF4-FFF2-40B4-BE49-F238E27FC236}">
                <a16:creationId xmlns:a16="http://schemas.microsoft.com/office/drawing/2014/main" id="{94388EBE-9B92-4B1B-B44F-78C78DD8DE15}"/>
              </a:ext>
            </a:extLst>
          </p:cNvPr>
          <p:cNvCxnSpPr>
            <a:stCxn id="168" idx="3"/>
            <a:endCxn id="170" idx="1"/>
          </p:cNvCxnSpPr>
          <p:nvPr/>
        </p:nvCxnSpPr>
        <p:spPr>
          <a:xfrm flipV="1">
            <a:off x="5463980" y="506211"/>
            <a:ext cx="382959" cy="420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连接符 184">
            <a:extLst>
              <a:ext uri="{FF2B5EF4-FFF2-40B4-BE49-F238E27FC236}">
                <a16:creationId xmlns:a16="http://schemas.microsoft.com/office/drawing/2014/main" id="{D41EEDD9-2137-4E92-B624-6D029EEC58A6}"/>
              </a:ext>
            </a:extLst>
          </p:cNvPr>
          <p:cNvCxnSpPr>
            <a:stCxn id="170" idx="3"/>
            <a:endCxn id="172" idx="1"/>
          </p:cNvCxnSpPr>
          <p:nvPr/>
        </p:nvCxnSpPr>
        <p:spPr>
          <a:xfrm>
            <a:off x="6407872" y="506211"/>
            <a:ext cx="41862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连接符 188">
            <a:extLst>
              <a:ext uri="{FF2B5EF4-FFF2-40B4-BE49-F238E27FC236}">
                <a16:creationId xmlns:a16="http://schemas.microsoft.com/office/drawing/2014/main" id="{27DE4F0B-7CD5-4F8A-BDCB-5731C540F249}"/>
              </a:ext>
            </a:extLst>
          </p:cNvPr>
          <p:cNvCxnSpPr>
            <a:stCxn id="172" idx="3"/>
            <a:endCxn id="174" idx="1"/>
          </p:cNvCxnSpPr>
          <p:nvPr/>
        </p:nvCxnSpPr>
        <p:spPr>
          <a:xfrm>
            <a:off x="7387433" y="506211"/>
            <a:ext cx="46291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连接符 190">
            <a:extLst>
              <a:ext uri="{FF2B5EF4-FFF2-40B4-BE49-F238E27FC236}">
                <a16:creationId xmlns:a16="http://schemas.microsoft.com/office/drawing/2014/main" id="{E2312760-6708-460D-ACEC-4B16558DEEB7}"/>
              </a:ext>
            </a:extLst>
          </p:cNvPr>
          <p:cNvCxnSpPr>
            <a:stCxn id="174" idx="3"/>
            <a:endCxn id="176" idx="1"/>
          </p:cNvCxnSpPr>
          <p:nvPr/>
        </p:nvCxnSpPr>
        <p:spPr>
          <a:xfrm>
            <a:off x="8411281" y="506211"/>
            <a:ext cx="28338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文本框 193">
                <a:extLst>
                  <a:ext uri="{FF2B5EF4-FFF2-40B4-BE49-F238E27FC236}">
                    <a16:creationId xmlns:a16="http://schemas.microsoft.com/office/drawing/2014/main" id="{23FABC89-2BB2-476D-8A32-EF018D8F916C}"/>
                  </a:ext>
                </a:extLst>
              </p:cNvPr>
              <p:cNvSpPr txBox="1"/>
              <p:nvPr/>
            </p:nvSpPr>
            <p:spPr>
              <a:xfrm>
                <a:off x="3707952" y="2696830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4" name="文本框 193">
                <a:extLst>
                  <a:ext uri="{FF2B5EF4-FFF2-40B4-BE49-F238E27FC236}">
                    <a16:creationId xmlns:a16="http://schemas.microsoft.com/office/drawing/2014/main" id="{23FABC89-2BB2-476D-8A32-EF018D8F9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52" y="2696830"/>
                <a:ext cx="483719" cy="381515"/>
              </a:xfrm>
              <a:prstGeom prst="rect">
                <a:avLst/>
              </a:prstGeom>
              <a:blipFill>
                <a:blip r:embed="rId24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5" name="文本框 194">
                <a:extLst>
                  <a:ext uri="{FF2B5EF4-FFF2-40B4-BE49-F238E27FC236}">
                    <a16:creationId xmlns:a16="http://schemas.microsoft.com/office/drawing/2014/main" id="{B323498B-97BB-4EC3-8590-A3798CFF3FD9}"/>
                  </a:ext>
                </a:extLst>
              </p:cNvPr>
              <p:cNvSpPr txBox="1"/>
              <p:nvPr/>
            </p:nvSpPr>
            <p:spPr>
              <a:xfrm>
                <a:off x="4560269" y="2700057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5" name="文本框 194">
                <a:extLst>
                  <a:ext uri="{FF2B5EF4-FFF2-40B4-BE49-F238E27FC236}">
                    <a16:creationId xmlns:a16="http://schemas.microsoft.com/office/drawing/2014/main" id="{B323498B-97BB-4EC3-8590-A3798CFF3F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0269" y="2700057"/>
                <a:ext cx="483719" cy="381515"/>
              </a:xfrm>
              <a:prstGeom prst="rect">
                <a:avLst/>
              </a:prstGeom>
              <a:blipFill>
                <a:blip r:embed="rId25"/>
                <a:stretch>
                  <a:fillRect r="-75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文本框 195">
                <a:extLst>
                  <a:ext uri="{FF2B5EF4-FFF2-40B4-BE49-F238E27FC236}">
                    <a16:creationId xmlns:a16="http://schemas.microsoft.com/office/drawing/2014/main" id="{F045B7CB-32DC-47CC-AF8C-81CC63C30205}"/>
                  </a:ext>
                </a:extLst>
              </p:cNvPr>
              <p:cNvSpPr txBox="1"/>
              <p:nvPr/>
            </p:nvSpPr>
            <p:spPr>
              <a:xfrm>
                <a:off x="5384676" y="2698183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6" name="文本框 195">
                <a:extLst>
                  <a:ext uri="{FF2B5EF4-FFF2-40B4-BE49-F238E27FC236}">
                    <a16:creationId xmlns:a16="http://schemas.microsoft.com/office/drawing/2014/main" id="{F045B7CB-32DC-47CC-AF8C-81CC63C302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4676" y="2698183"/>
                <a:ext cx="483719" cy="381515"/>
              </a:xfrm>
              <a:prstGeom prst="rect">
                <a:avLst/>
              </a:prstGeom>
              <a:blipFill>
                <a:blip r:embed="rId26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959C7A91-E3A0-446D-9D2F-4389F5D78FEF}"/>
                  </a:ext>
                </a:extLst>
              </p:cNvPr>
              <p:cNvSpPr txBox="1"/>
              <p:nvPr/>
            </p:nvSpPr>
            <p:spPr>
              <a:xfrm>
                <a:off x="5990045" y="2690494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959C7A91-E3A0-446D-9D2F-4389F5D78F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0045" y="2690494"/>
                <a:ext cx="483719" cy="381515"/>
              </a:xfrm>
              <a:prstGeom prst="rect">
                <a:avLst/>
              </a:prstGeom>
              <a:blipFill>
                <a:blip r:embed="rId27"/>
                <a:stretch>
                  <a:fillRect r="-63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文本框 197">
                <a:extLst>
                  <a:ext uri="{FF2B5EF4-FFF2-40B4-BE49-F238E27FC236}">
                    <a16:creationId xmlns:a16="http://schemas.microsoft.com/office/drawing/2014/main" id="{957594BC-7EF7-40AD-B23F-037E4E7A6527}"/>
                  </a:ext>
                </a:extLst>
              </p:cNvPr>
              <p:cNvSpPr txBox="1"/>
              <p:nvPr/>
            </p:nvSpPr>
            <p:spPr>
              <a:xfrm>
                <a:off x="6529873" y="2699910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,5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8" name="文本框 197">
                <a:extLst>
                  <a:ext uri="{FF2B5EF4-FFF2-40B4-BE49-F238E27FC236}">
                    <a16:creationId xmlns:a16="http://schemas.microsoft.com/office/drawing/2014/main" id="{957594BC-7EF7-40AD-B23F-037E4E7A65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9873" y="2699910"/>
                <a:ext cx="483719" cy="381515"/>
              </a:xfrm>
              <a:prstGeom prst="rect">
                <a:avLst/>
              </a:prstGeom>
              <a:blipFill>
                <a:blip r:embed="rId28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文本框 198">
                <a:extLst>
                  <a:ext uri="{FF2B5EF4-FFF2-40B4-BE49-F238E27FC236}">
                    <a16:creationId xmlns:a16="http://schemas.microsoft.com/office/drawing/2014/main" id="{1001FD52-9D31-43F8-8274-8F5B427FE964}"/>
                  </a:ext>
                </a:extLst>
              </p:cNvPr>
              <p:cNvSpPr txBox="1"/>
              <p:nvPr/>
            </p:nvSpPr>
            <p:spPr>
              <a:xfrm>
                <a:off x="7079034" y="2701411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,6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9" name="文本框 198">
                <a:extLst>
                  <a:ext uri="{FF2B5EF4-FFF2-40B4-BE49-F238E27FC236}">
                    <a16:creationId xmlns:a16="http://schemas.microsoft.com/office/drawing/2014/main" id="{1001FD52-9D31-43F8-8274-8F5B427FE9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9034" y="2701411"/>
                <a:ext cx="483719" cy="381515"/>
              </a:xfrm>
              <a:prstGeom prst="rect">
                <a:avLst/>
              </a:prstGeom>
              <a:blipFill>
                <a:blip r:embed="rId29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文本框 199">
                <a:extLst>
                  <a:ext uri="{FF2B5EF4-FFF2-40B4-BE49-F238E27FC236}">
                    <a16:creationId xmlns:a16="http://schemas.microsoft.com/office/drawing/2014/main" id="{79E24E1A-50D9-4643-82FD-3698C94D1FDB}"/>
                  </a:ext>
                </a:extLst>
              </p:cNvPr>
              <p:cNvSpPr txBox="1"/>
              <p:nvPr/>
            </p:nvSpPr>
            <p:spPr>
              <a:xfrm>
                <a:off x="7732708" y="2699910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,7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0" name="文本框 199">
                <a:extLst>
                  <a:ext uri="{FF2B5EF4-FFF2-40B4-BE49-F238E27FC236}">
                    <a16:creationId xmlns:a16="http://schemas.microsoft.com/office/drawing/2014/main" id="{79E24E1A-50D9-4643-82FD-3698C94D1F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2708" y="2699910"/>
                <a:ext cx="483719" cy="381515"/>
              </a:xfrm>
              <a:prstGeom prst="rect">
                <a:avLst/>
              </a:prstGeom>
              <a:blipFill>
                <a:blip r:embed="rId30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0766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980865F-8C89-4863-B642-59CE02044BE8}"/>
              </a:ext>
            </a:extLst>
          </p:cNvPr>
          <p:cNvSpPr txBox="1"/>
          <p:nvPr/>
        </p:nvSpPr>
        <p:spPr>
          <a:xfrm>
            <a:off x="2604417" y="850101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查询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A657132-45F4-4C49-8E88-B0D0EB51D81B}"/>
              </a:ext>
            </a:extLst>
          </p:cNvPr>
          <p:cNvSpPr txBox="1"/>
          <p:nvPr/>
        </p:nvSpPr>
        <p:spPr>
          <a:xfrm>
            <a:off x="3587242" y="850101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成都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05FAB83-29CE-45EA-A207-997B7618BE99}"/>
              </a:ext>
            </a:extLst>
          </p:cNvPr>
          <p:cNvSpPr txBox="1"/>
          <p:nvPr/>
        </p:nvSpPr>
        <p:spPr>
          <a:xfrm>
            <a:off x="4565718" y="850101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前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6EEB274-DFB3-4336-BC89-D9219A8C9D18}"/>
              </a:ext>
            </a:extLst>
          </p:cNvPr>
          <p:cNvSpPr txBox="1"/>
          <p:nvPr/>
        </p:nvSpPr>
        <p:spPr>
          <a:xfrm>
            <a:off x="5544194" y="850101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往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ED3A499-7CE9-4438-AFBD-F848F87892C2}"/>
              </a:ext>
            </a:extLst>
          </p:cNvPr>
          <p:cNvSpPr txBox="1"/>
          <p:nvPr/>
        </p:nvSpPr>
        <p:spPr>
          <a:xfrm>
            <a:off x="6522670" y="850101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杭州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5C1D63E-B41F-4B26-BC0F-877F6616A950}"/>
              </a:ext>
            </a:extLst>
          </p:cNvPr>
          <p:cNvSpPr txBox="1"/>
          <p:nvPr/>
        </p:nvSpPr>
        <p:spPr>
          <a:xfrm>
            <a:off x="7501146" y="8501847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的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87C63AE-CE4E-4548-8FB4-772DF7131B52}"/>
              </a:ext>
            </a:extLst>
          </p:cNvPr>
          <p:cNvSpPr txBox="1"/>
          <p:nvPr/>
        </p:nvSpPr>
        <p:spPr>
          <a:xfrm>
            <a:off x="8280185" y="8497398"/>
            <a:ext cx="964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火车票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0950468-1FA7-42F8-9F02-098D8FF4658B}"/>
              </a:ext>
            </a:extLst>
          </p:cNvPr>
          <p:cNvSpPr/>
          <p:nvPr/>
        </p:nvSpPr>
        <p:spPr>
          <a:xfrm>
            <a:off x="2749077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8097F88A-DC21-4336-803B-165A146CEE32}"/>
              </a:ext>
            </a:extLst>
          </p:cNvPr>
          <p:cNvSpPr/>
          <p:nvPr/>
        </p:nvSpPr>
        <p:spPr>
          <a:xfrm>
            <a:off x="2749077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D811ADC-8D41-425A-AEAE-6A6432AF2A70}"/>
              </a:ext>
            </a:extLst>
          </p:cNvPr>
          <p:cNvSpPr/>
          <p:nvPr/>
        </p:nvSpPr>
        <p:spPr>
          <a:xfrm>
            <a:off x="2749077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A54A9953-4821-4589-909D-A9255317F1AF}"/>
              </a:ext>
            </a:extLst>
          </p:cNvPr>
          <p:cNvSpPr/>
          <p:nvPr/>
        </p:nvSpPr>
        <p:spPr>
          <a:xfrm>
            <a:off x="3731901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53E59AD8-8B04-4C71-A10F-D2C8053290F9}"/>
              </a:ext>
            </a:extLst>
          </p:cNvPr>
          <p:cNvSpPr/>
          <p:nvPr/>
        </p:nvSpPr>
        <p:spPr>
          <a:xfrm>
            <a:off x="3731901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B666EF40-9523-4D03-8BA8-C2928942CE8E}"/>
              </a:ext>
            </a:extLst>
          </p:cNvPr>
          <p:cNvSpPr/>
          <p:nvPr/>
        </p:nvSpPr>
        <p:spPr>
          <a:xfrm>
            <a:off x="3731901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E0A835BF-8942-4C14-BB4D-88B771C0C486}"/>
              </a:ext>
            </a:extLst>
          </p:cNvPr>
          <p:cNvSpPr/>
          <p:nvPr/>
        </p:nvSpPr>
        <p:spPr>
          <a:xfrm>
            <a:off x="4714725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6CB4EF2E-1EA3-416E-8058-405AB62F59C0}"/>
              </a:ext>
            </a:extLst>
          </p:cNvPr>
          <p:cNvSpPr/>
          <p:nvPr/>
        </p:nvSpPr>
        <p:spPr>
          <a:xfrm>
            <a:off x="4714725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72AE53F0-A934-4D00-8599-6D2B65F667C9}"/>
              </a:ext>
            </a:extLst>
          </p:cNvPr>
          <p:cNvSpPr/>
          <p:nvPr/>
        </p:nvSpPr>
        <p:spPr>
          <a:xfrm>
            <a:off x="4714725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3AF7D515-740E-4A0B-912A-A95396C70FE1}"/>
              </a:ext>
            </a:extLst>
          </p:cNvPr>
          <p:cNvSpPr/>
          <p:nvPr/>
        </p:nvSpPr>
        <p:spPr>
          <a:xfrm>
            <a:off x="5697549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338BAD64-18CC-409A-A011-FC4DA816BBE5}"/>
              </a:ext>
            </a:extLst>
          </p:cNvPr>
          <p:cNvSpPr/>
          <p:nvPr/>
        </p:nvSpPr>
        <p:spPr>
          <a:xfrm>
            <a:off x="5697549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6C83887D-1BD0-42D4-B94D-B30D8A9C9BC1}"/>
              </a:ext>
            </a:extLst>
          </p:cNvPr>
          <p:cNvSpPr/>
          <p:nvPr/>
        </p:nvSpPr>
        <p:spPr>
          <a:xfrm>
            <a:off x="5697549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8F2A30B9-70FF-42F9-9119-A7EF779E6330}"/>
              </a:ext>
            </a:extLst>
          </p:cNvPr>
          <p:cNvSpPr/>
          <p:nvPr/>
        </p:nvSpPr>
        <p:spPr>
          <a:xfrm>
            <a:off x="6680373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70406656-0FC8-42F0-B836-5C5029EF2DFE}"/>
              </a:ext>
            </a:extLst>
          </p:cNvPr>
          <p:cNvSpPr/>
          <p:nvPr/>
        </p:nvSpPr>
        <p:spPr>
          <a:xfrm>
            <a:off x="6680373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93885844-E2ED-45F1-96E9-EC275470A678}"/>
              </a:ext>
            </a:extLst>
          </p:cNvPr>
          <p:cNvSpPr/>
          <p:nvPr/>
        </p:nvSpPr>
        <p:spPr>
          <a:xfrm>
            <a:off x="6680373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36CD816-FDD1-4921-BAE4-335E65D08E41}"/>
              </a:ext>
            </a:extLst>
          </p:cNvPr>
          <p:cNvSpPr/>
          <p:nvPr/>
        </p:nvSpPr>
        <p:spPr>
          <a:xfrm>
            <a:off x="7663197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20255675-3485-4D97-B349-23E5DA335C75}"/>
              </a:ext>
            </a:extLst>
          </p:cNvPr>
          <p:cNvSpPr/>
          <p:nvPr/>
        </p:nvSpPr>
        <p:spPr>
          <a:xfrm>
            <a:off x="7663197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7BF9B03E-80B5-4987-9667-580B5C878B11}"/>
              </a:ext>
            </a:extLst>
          </p:cNvPr>
          <p:cNvSpPr/>
          <p:nvPr/>
        </p:nvSpPr>
        <p:spPr>
          <a:xfrm>
            <a:off x="7663197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3A30B823-5EE4-442B-82CB-80D91540A693}"/>
              </a:ext>
            </a:extLst>
          </p:cNvPr>
          <p:cNvSpPr/>
          <p:nvPr/>
        </p:nvSpPr>
        <p:spPr>
          <a:xfrm>
            <a:off x="8507335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47FFB4DC-9B35-48E0-85BD-38BADE865C3F}"/>
              </a:ext>
            </a:extLst>
          </p:cNvPr>
          <p:cNvSpPr/>
          <p:nvPr/>
        </p:nvSpPr>
        <p:spPr>
          <a:xfrm>
            <a:off x="8507335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E1A943FD-0ECA-4318-BD50-50DC199E711C}"/>
              </a:ext>
            </a:extLst>
          </p:cNvPr>
          <p:cNvSpPr/>
          <p:nvPr/>
        </p:nvSpPr>
        <p:spPr>
          <a:xfrm>
            <a:off x="8507335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123AA21C-67FC-4E4E-99B9-0D6647EC4EF0}"/>
              </a:ext>
            </a:extLst>
          </p:cNvPr>
          <p:cNvSpPr txBox="1"/>
          <p:nvPr/>
        </p:nvSpPr>
        <p:spPr>
          <a:xfrm>
            <a:off x="511745" y="7834365"/>
            <a:ext cx="208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 embedding</a:t>
            </a:r>
            <a:r>
              <a:rPr lang="zh-CN" altLang="en-US" dirty="0"/>
              <a:t>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D8EA33E2-C124-4C40-92B9-DB0F34271FC5}"/>
                  </a:ext>
                </a:extLst>
              </p:cNvPr>
              <p:cNvSpPr/>
              <p:nvPr/>
            </p:nvSpPr>
            <p:spPr>
              <a:xfrm>
                <a:off x="2781461" y="6798941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D8EA33E2-C124-4C40-92B9-DB0F34271F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1461" y="6798941"/>
                <a:ext cx="347969" cy="392777"/>
              </a:xfrm>
              <a:prstGeom prst="rect">
                <a:avLst/>
              </a:prstGeom>
              <a:blipFill>
                <a:blip r:embed="rId2"/>
                <a:stretch>
                  <a:fillRect r="-3279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6203952A-32B7-4A18-92CD-C216F6DF4C83}"/>
                  </a:ext>
                </a:extLst>
              </p:cNvPr>
              <p:cNvSpPr/>
              <p:nvPr/>
            </p:nvSpPr>
            <p:spPr>
              <a:xfrm>
                <a:off x="2781460" y="6248176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6203952A-32B7-4A18-92CD-C216F6DF4C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1460" y="6248176"/>
                <a:ext cx="347969" cy="333512"/>
              </a:xfrm>
              <a:prstGeom prst="rect">
                <a:avLst/>
              </a:prstGeom>
              <a:blipFill>
                <a:blip r:embed="rId3"/>
                <a:stretch>
                  <a:fillRect r="-3279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矩形 54">
            <a:extLst>
              <a:ext uri="{FF2B5EF4-FFF2-40B4-BE49-F238E27FC236}">
                <a16:creationId xmlns:a16="http://schemas.microsoft.com/office/drawing/2014/main" id="{1AE962D5-FA23-4947-95D9-56C920FB11CE}"/>
              </a:ext>
            </a:extLst>
          </p:cNvPr>
          <p:cNvSpPr/>
          <p:nvPr/>
        </p:nvSpPr>
        <p:spPr>
          <a:xfrm>
            <a:off x="2674978" y="6105623"/>
            <a:ext cx="560932" cy="1266619"/>
          </a:xfrm>
          <a:prstGeom prst="rect">
            <a:avLst/>
          </a:prstGeom>
          <a:noFill/>
          <a:ln w="158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400A705E-98A4-4CD5-BD0A-2160100AC833}"/>
              </a:ext>
            </a:extLst>
          </p:cNvPr>
          <p:cNvCxnSpPr>
            <a:cxnSpLocks/>
            <a:stCxn id="30" idx="0"/>
            <a:endCxn id="55" idx="2"/>
          </p:cNvCxnSpPr>
          <p:nvPr/>
        </p:nvCxnSpPr>
        <p:spPr>
          <a:xfrm flipH="1" flipV="1">
            <a:off x="2955444" y="737224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E721EDF7-6A11-444A-9EAC-0C984684B970}"/>
                  </a:ext>
                </a:extLst>
              </p:cNvPr>
              <p:cNvSpPr/>
              <p:nvPr/>
            </p:nvSpPr>
            <p:spPr>
              <a:xfrm>
                <a:off x="3752042" y="6798941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E721EDF7-6A11-444A-9EAC-0C984684B9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2042" y="6798941"/>
                <a:ext cx="347969" cy="392777"/>
              </a:xfrm>
              <a:prstGeom prst="rect">
                <a:avLst/>
              </a:prstGeom>
              <a:blipFill>
                <a:blip r:embed="rId4"/>
                <a:stretch>
                  <a:fillRect r="-322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8B7FDEA8-3E9B-4D7D-9DF0-71E617E9DAB8}"/>
                  </a:ext>
                </a:extLst>
              </p:cNvPr>
              <p:cNvSpPr/>
              <p:nvPr/>
            </p:nvSpPr>
            <p:spPr>
              <a:xfrm>
                <a:off x="3752041" y="6248176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8B7FDEA8-3E9B-4D7D-9DF0-71E617E9DA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2041" y="6248176"/>
                <a:ext cx="347969" cy="333512"/>
              </a:xfrm>
              <a:prstGeom prst="rect">
                <a:avLst/>
              </a:prstGeom>
              <a:blipFill>
                <a:blip r:embed="rId5"/>
                <a:stretch>
                  <a:fillRect r="-3226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矩形 58">
            <a:extLst>
              <a:ext uri="{FF2B5EF4-FFF2-40B4-BE49-F238E27FC236}">
                <a16:creationId xmlns:a16="http://schemas.microsoft.com/office/drawing/2014/main" id="{8E8E7F09-8B2B-40EF-9DCE-22A421595D11}"/>
              </a:ext>
            </a:extLst>
          </p:cNvPr>
          <p:cNvSpPr/>
          <p:nvPr/>
        </p:nvSpPr>
        <p:spPr>
          <a:xfrm>
            <a:off x="3645559" y="6105623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55981933-1524-4549-ADAA-2F73CEA9D71F}"/>
              </a:ext>
            </a:extLst>
          </p:cNvPr>
          <p:cNvCxnSpPr>
            <a:cxnSpLocks/>
            <a:endCxn id="59" idx="2"/>
          </p:cNvCxnSpPr>
          <p:nvPr/>
        </p:nvCxnSpPr>
        <p:spPr>
          <a:xfrm flipH="1" flipV="1">
            <a:off x="3926025" y="737224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E96CB2CE-AD29-4726-8A45-2FFE62FADC93}"/>
                  </a:ext>
                </a:extLst>
              </p:cNvPr>
              <p:cNvSpPr/>
              <p:nvPr/>
            </p:nvSpPr>
            <p:spPr>
              <a:xfrm>
                <a:off x="4745197" y="6798941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E96CB2CE-AD29-4726-8A45-2FFE62FADC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5197" y="6798941"/>
                <a:ext cx="347969" cy="392777"/>
              </a:xfrm>
              <a:prstGeom prst="rect">
                <a:avLst/>
              </a:prstGeom>
              <a:blipFill>
                <a:blip r:embed="rId6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46C37F38-31D3-47AB-A089-987443D0B9F3}"/>
                  </a:ext>
                </a:extLst>
              </p:cNvPr>
              <p:cNvSpPr/>
              <p:nvPr/>
            </p:nvSpPr>
            <p:spPr>
              <a:xfrm>
                <a:off x="4745196" y="6248176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46C37F38-31D3-47AB-A089-987443D0B9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5196" y="6248176"/>
                <a:ext cx="347969" cy="333512"/>
              </a:xfrm>
              <a:prstGeom prst="rect">
                <a:avLst/>
              </a:prstGeom>
              <a:blipFill>
                <a:blip r:embed="rId7"/>
                <a:stretch>
                  <a:fillRect r="-4918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矩形 62">
            <a:extLst>
              <a:ext uri="{FF2B5EF4-FFF2-40B4-BE49-F238E27FC236}">
                <a16:creationId xmlns:a16="http://schemas.microsoft.com/office/drawing/2014/main" id="{3CA0756F-AFFC-4422-ADFB-178C88F956F6}"/>
              </a:ext>
            </a:extLst>
          </p:cNvPr>
          <p:cNvSpPr/>
          <p:nvPr/>
        </p:nvSpPr>
        <p:spPr>
          <a:xfrm>
            <a:off x="4638714" y="6105623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E9DA1397-846D-438F-BBDC-95E83937D809}"/>
              </a:ext>
            </a:extLst>
          </p:cNvPr>
          <p:cNvCxnSpPr>
            <a:cxnSpLocks/>
            <a:endCxn id="63" idx="2"/>
          </p:cNvCxnSpPr>
          <p:nvPr/>
        </p:nvCxnSpPr>
        <p:spPr>
          <a:xfrm flipH="1" flipV="1">
            <a:off x="4919180" y="737224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529B549C-06E6-4ACF-9504-622800056531}"/>
                  </a:ext>
                </a:extLst>
              </p:cNvPr>
              <p:cNvSpPr/>
              <p:nvPr/>
            </p:nvSpPr>
            <p:spPr>
              <a:xfrm>
                <a:off x="5714549" y="6798941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529B549C-06E6-4ACF-9504-6228000565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4549" y="6798941"/>
                <a:ext cx="347969" cy="392777"/>
              </a:xfrm>
              <a:prstGeom prst="rect">
                <a:avLst/>
              </a:prstGeom>
              <a:blipFill>
                <a:blip r:embed="rId8"/>
                <a:stretch>
                  <a:fillRect r="-322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52FA88BC-9E33-4AF3-8942-8014B1E646EE}"/>
                  </a:ext>
                </a:extLst>
              </p:cNvPr>
              <p:cNvSpPr/>
              <p:nvPr/>
            </p:nvSpPr>
            <p:spPr>
              <a:xfrm>
                <a:off x="5714548" y="6248176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52FA88BC-9E33-4AF3-8942-8014B1E646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4548" y="6248176"/>
                <a:ext cx="347969" cy="333512"/>
              </a:xfrm>
              <a:prstGeom prst="rect">
                <a:avLst/>
              </a:prstGeom>
              <a:blipFill>
                <a:blip r:embed="rId9"/>
                <a:stretch>
                  <a:fillRect r="-3226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矩形 66">
            <a:extLst>
              <a:ext uri="{FF2B5EF4-FFF2-40B4-BE49-F238E27FC236}">
                <a16:creationId xmlns:a16="http://schemas.microsoft.com/office/drawing/2014/main" id="{8EBA9938-6AF1-4B82-AC9A-31AEAE0DA2D9}"/>
              </a:ext>
            </a:extLst>
          </p:cNvPr>
          <p:cNvSpPr/>
          <p:nvPr/>
        </p:nvSpPr>
        <p:spPr>
          <a:xfrm>
            <a:off x="5608066" y="6105623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2B98A377-8184-4678-8B0C-08D420892999}"/>
              </a:ext>
            </a:extLst>
          </p:cNvPr>
          <p:cNvCxnSpPr>
            <a:cxnSpLocks/>
            <a:endCxn id="67" idx="2"/>
          </p:cNvCxnSpPr>
          <p:nvPr/>
        </p:nvCxnSpPr>
        <p:spPr>
          <a:xfrm flipH="1" flipV="1">
            <a:off x="5888532" y="737224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21D96FE4-792A-4A31-987E-7EC29C1FC2DC}"/>
                  </a:ext>
                </a:extLst>
              </p:cNvPr>
              <p:cNvSpPr/>
              <p:nvPr/>
            </p:nvSpPr>
            <p:spPr>
              <a:xfrm>
                <a:off x="6712581" y="6798941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21D96FE4-792A-4A31-987E-7EC29C1FC2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2581" y="6798941"/>
                <a:ext cx="347969" cy="392777"/>
              </a:xfrm>
              <a:prstGeom prst="rect">
                <a:avLst/>
              </a:prstGeom>
              <a:blipFill>
                <a:blip r:embed="rId10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EF86C1CB-66C6-464D-B516-886A9BE8D115}"/>
                  </a:ext>
                </a:extLst>
              </p:cNvPr>
              <p:cNvSpPr/>
              <p:nvPr/>
            </p:nvSpPr>
            <p:spPr>
              <a:xfrm>
                <a:off x="6712580" y="6248176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EF86C1CB-66C6-464D-B516-886A9BE8D1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2580" y="6248176"/>
                <a:ext cx="347969" cy="333512"/>
              </a:xfrm>
              <a:prstGeom prst="rect">
                <a:avLst/>
              </a:prstGeom>
              <a:blipFill>
                <a:blip r:embed="rId11"/>
                <a:stretch>
                  <a:fillRect r="-4918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矩形 70">
            <a:extLst>
              <a:ext uri="{FF2B5EF4-FFF2-40B4-BE49-F238E27FC236}">
                <a16:creationId xmlns:a16="http://schemas.microsoft.com/office/drawing/2014/main" id="{67815107-268F-46AE-A63E-E142EF4C6E78}"/>
              </a:ext>
            </a:extLst>
          </p:cNvPr>
          <p:cNvSpPr/>
          <p:nvPr/>
        </p:nvSpPr>
        <p:spPr>
          <a:xfrm>
            <a:off x="6606098" y="6105623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7AD31F3F-10B0-47C8-9959-80FB9D11C7AB}"/>
              </a:ext>
            </a:extLst>
          </p:cNvPr>
          <p:cNvCxnSpPr>
            <a:cxnSpLocks/>
            <a:endCxn id="71" idx="2"/>
          </p:cNvCxnSpPr>
          <p:nvPr/>
        </p:nvCxnSpPr>
        <p:spPr>
          <a:xfrm flipH="1" flipV="1">
            <a:off x="6886564" y="737224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12EC5EB6-DA79-4DDE-A8E4-327DF9FD1BD9}"/>
                  </a:ext>
                </a:extLst>
              </p:cNvPr>
              <p:cNvSpPr/>
              <p:nvPr/>
            </p:nvSpPr>
            <p:spPr>
              <a:xfrm>
                <a:off x="7695405" y="6801227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12EC5EB6-DA79-4DDE-A8E4-327DF9FD1B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5405" y="6801227"/>
                <a:ext cx="347969" cy="392777"/>
              </a:xfrm>
              <a:prstGeom prst="rect">
                <a:avLst/>
              </a:prstGeom>
              <a:blipFill>
                <a:blip r:embed="rId12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0A43F81F-EE32-478B-8603-2A37CA883B34}"/>
                  </a:ext>
                </a:extLst>
              </p:cNvPr>
              <p:cNvSpPr/>
              <p:nvPr/>
            </p:nvSpPr>
            <p:spPr>
              <a:xfrm>
                <a:off x="7695404" y="6250462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0A43F81F-EE32-478B-8603-2A37CA883B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5404" y="6250462"/>
                <a:ext cx="347969" cy="333512"/>
              </a:xfrm>
              <a:prstGeom prst="rect">
                <a:avLst/>
              </a:prstGeom>
              <a:blipFill>
                <a:blip r:embed="rId13"/>
                <a:stretch>
                  <a:fillRect r="-4918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矩形 74">
            <a:extLst>
              <a:ext uri="{FF2B5EF4-FFF2-40B4-BE49-F238E27FC236}">
                <a16:creationId xmlns:a16="http://schemas.microsoft.com/office/drawing/2014/main" id="{84AC49A3-0341-40F1-81E7-6CE52A43B4E5}"/>
              </a:ext>
            </a:extLst>
          </p:cNvPr>
          <p:cNvSpPr/>
          <p:nvPr/>
        </p:nvSpPr>
        <p:spPr>
          <a:xfrm>
            <a:off x="7588922" y="6107909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E6AFA612-F5C2-4ABC-8DC0-5CBA5A5062FD}"/>
              </a:ext>
            </a:extLst>
          </p:cNvPr>
          <p:cNvCxnSpPr>
            <a:cxnSpLocks/>
            <a:endCxn id="75" idx="2"/>
          </p:cNvCxnSpPr>
          <p:nvPr/>
        </p:nvCxnSpPr>
        <p:spPr>
          <a:xfrm flipH="1" flipV="1">
            <a:off x="7869388" y="7374528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17BF6AB5-D013-41E1-8A55-108D3A3824A9}"/>
                  </a:ext>
                </a:extLst>
              </p:cNvPr>
              <p:cNvSpPr/>
              <p:nvPr/>
            </p:nvSpPr>
            <p:spPr>
              <a:xfrm>
                <a:off x="8539719" y="6798941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17BF6AB5-D013-41E1-8A55-108D3A3824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9719" y="6798941"/>
                <a:ext cx="347969" cy="392777"/>
              </a:xfrm>
              <a:prstGeom prst="rect">
                <a:avLst/>
              </a:prstGeom>
              <a:blipFill>
                <a:blip r:embed="rId14"/>
                <a:stretch>
                  <a:fillRect r="-3279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92A9E956-3AA2-447D-8B89-4663F0B04D73}"/>
                  </a:ext>
                </a:extLst>
              </p:cNvPr>
              <p:cNvSpPr/>
              <p:nvPr/>
            </p:nvSpPr>
            <p:spPr>
              <a:xfrm>
                <a:off x="8539718" y="6248176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92A9E956-3AA2-447D-8B89-4663F0B04D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9718" y="6248176"/>
                <a:ext cx="347969" cy="333512"/>
              </a:xfrm>
              <a:prstGeom prst="rect">
                <a:avLst/>
              </a:prstGeom>
              <a:blipFill>
                <a:blip r:embed="rId15"/>
                <a:stretch>
                  <a:fillRect r="-3279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矩形 78">
            <a:extLst>
              <a:ext uri="{FF2B5EF4-FFF2-40B4-BE49-F238E27FC236}">
                <a16:creationId xmlns:a16="http://schemas.microsoft.com/office/drawing/2014/main" id="{6A8259DC-325C-44A7-96FD-4BE22745F714}"/>
              </a:ext>
            </a:extLst>
          </p:cNvPr>
          <p:cNvSpPr/>
          <p:nvPr/>
        </p:nvSpPr>
        <p:spPr>
          <a:xfrm>
            <a:off x="8433236" y="6105623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6A1B7A71-9E31-42C0-B4D1-6A3E8A4407F7}"/>
              </a:ext>
            </a:extLst>
          </p:cNvPr>
          <p:cNvCxnSpPr>
            <a:cxnSpLocks/>
            <a:endCxn id="79" idx="2"/>
          </p:cNvCxnSpPr>
          <p:nvPr/>
        </p:nvCxnSpPr>
        <p:spPr>
          <a:xfrm flipH="1" flipV="1">
            <a:off x="8713702" y="737224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807E499A-972E-49F7-ACA3-62D13E9EC9C9}"/>
              </a:ext>
            </a:extLst>
          </p:cNvPr>
          <p:cNvCxnSpPr>
            <a:stCxn id="53" idx="3"/>
            <a:endCxn id="57" idx="1"/>
          </p:cNvCxnSpPr>
          <p:nvPr/>
        </p:nvCxnSpPr>
        <p:spPr>
          <a:xfrm>
            <a:off x="3129430" y="6995330"/>
            <a:ext cx="6226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02E42F02-2605-44C2-B39A-80BEF5A16A2D}"/>
              </a:ext>
            </a:extLst>
          </p:cNvPr>
          <p:cNvCxnSpPr>
            <a:stCxn id="57" idx="3"/>
            <a:endCxn id="61" idx="1"/>
          </p:cNvCxnSpPr>
          <p:nvPr/>
        </p:nvCxnSpPr>
        <p:spPr>
          <a:xfrm>
            <a:off x="4100011" y="6995330"/>
            <a:ext cx="64518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954E9BB3-E6EE-4B9C-AAB9-2D39050982A0}"/>
              </a:ext>
            </a:extLst>
          </p:cNvPr>
          <p:cNvCxnSpPr>
            <a:stCxn id="61" idx="3"/>
            <a:endCxn id="65" idx="1"/>
          </p:cNvCxnSpPr>
          <p:nvPr/>
        </p:nvCxnSpPr>
        <p:spPr>
          <a:xfrm>
            <a:off x="5093166" y="6995330"/>
            <a:ext cx="62138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66D9DD0E-533B-48EA-8BEE-D83FEBC381F0}"/>
              </a:ext>
            </a:extLst>
          </p:cNvPr>
          <p:cNvCxnSpPr>
            <a:stCxn id="65" idx="3"/>
            <a:endCxn id="69" idx="1"/>
          </p:cNvCxnSpPr>
          <p:nvPr/>
        </p:nvCxnSpPr>
        <p:spPr>
          <a:xfrm>
            <a:off x="6062518" y="6995330"/>
            <a:ext cx="65006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E66ACCD9-5BC4-4F8F-A1F5-23959F858468}"/>
              </a:ext>
            </a:extLst>
          </p:cNvPr>
          <p:cNvCxnSpPr>
            <a:cxnSpLocks/>
            <a:stCxn id="69" idx="3"/>
            <a:endCxn id="73" idx="1"/>
          </p:cNvCxnSpPr>
          <p:nvPr/>
        </p:nvCxnSpPr>
        <p:spPr>
          <a:xfrm>
            <a:off x="7060550" y="6995330"/>
            <a:ext cx="63485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47ED3D23-703C-4BBA-9CD5-AFCF738AD60E}"/>
              </a:ext>
            </a:extLst>
          </p:cNvPr>
          <p:cNvCxnSpPr>
            <a:stCxn id="73" idx="3"/>
            <a:endCxn id="77" idx="1"/>
          </p:cNvCxnSpPr>
          <p:nvPr/>
        </p:nvCxnSpPr>
        <p:spPr>
          <a:xfrm flipV="1">
            <a:off x="8043374" y="6995330"/>
            <a:ext cx="49634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EC8FFF56-90CA-4055-9E28-2128689EB1E1}"/>
              </a:ext>
            </a:extLst>
          </p:cNvPr>
          <p:cNvCxnSpPr>
            <a:stCxn id="78" idx="1"/>
            <a:endCxn id="74" idx="3"/>
          </p:cNvCxnSpPr>
          <p:nvPr/>
        </p:nvCxnSpPr>
        <p:spPr>
          <a:xfrm flipH="1">
            <a:off x="8043373" y="6414932"/>
            <a:ext cx="49634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C74B4B21-B5A1-491D-A73E-564FDE34982F}"/>
              </a:ext>
            </a:extLst>
          </p:cNvPr>
          <p:cNvCxnSpPr>
            <a:stCxn id="74" idx="1"/>
            <a:endCxn id="70" idx="3"/>
          </p:cNvCxnSpPr>
          <p:nvPr/>
        </p:nvCxnSpPr>
        <p:spPr>
          <a:xfrm flipH="1" flipV="1">
            <a:off x="7060549" y="6414932"/>
            <a:ext cx="63485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821DB0DC-9A2B-4D13-91D7-4A7F22ED3A51}"/>
              </a:ext>
            </a:extLst>
          </p:cNvPr>
          <p:cNvCxnSpPr>
            <a:stCxn id="70" idx="1"/>
            <a:endCxn id="66" idx="3"/>
          </p:cNvCxnSpPr>
          <p:nvPr/>
        </p:nvCxnSpPr>
        <p:spPr>
          <a:xfrm flipH="1">
            <a:off x="6062517" y="6414932"/>
            <a:ext cx="65006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B0AC977D-3512-4D20-B256-BFDBD2859C3B}"/>
              </a:ext>
            </a:extLst>
          </p:cNvPr>
          <p:cNvCxnSpPr>
            <a:stCxn id="66" idx="1"/>
            <a:endCxn id="62" idx="3"/>
          </p:cNvCxnSpPr>
          <p:nvPr/>
        </p:nvCxnSpPr>
        <p:spPr>
          <a:xfrm flipH="1">
            <a:off x="5093165" y="6414932"/>
            <a:ext cx="62138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5999F310-4A8D-456E-95B8-BDEDA46CAE98}"/>
              </a:ext>
            </a:extLst>
          </p:cNvPr>
          <p:cNvCxnSpPr>
            <a:stCxn id="62" idx="1"/>
            <a:endCxn id="58" idx="3"/>
          </p:cNvCxnSpPr>
          <p:nvPr/>
        </p:nvCxnSpPr>
        <p:spPr>
          <a:xfrm flipH="1">
            <a:off x="4100010" y="6414932"/>
            <a:ext cx="64518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31EC6A0A-10F4-40CD-9678-D0D8DD55F243}"/>
              </a:ext>
            </a:extLst>
          </p:cNvPr>
          <p:cNvCxnSpPr>
            <a:stCxn id="58" idx="1"/>
            <a:endCxn id="54" idx="3"/>
          </p:cNvCxnSpPr>
          <p:nvPr/>
        </p:nvCxnSpPr>
        <p:spPr>
          <a:xfrm flipH="1">
            <a:off x="3129429" y="6414932"/>
            <a:ext cx="6226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本框 92">
            <a:extLst>
              <a:ext uri="{FF2B5EF4-FFF2-40B4-BE49-F238E27FC236}">
                <a16:creationId xmlns:a16="http://schemas.microsoft.com/office/drawing/2014/main" id="{B00BF36A-F0D6-4841-B97C-8AB324D8C209}"/>
              </a:ext>
            </a:extLst>
          </p:cNvPr>
          <p:cNvSpPr txBox="1"/>
          <p:nvPr/>
        </p:nvSpPr>
        <p:spPr>
          <a:xfrm>
            <a:off x="511745" y="6554266"/>
            <a:ext cx="208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BiLSTM</a:t>
            </a:r>
            <a:r>
              <a:rPr lang="zh-CN" altLang="en-US" dirty="0"/>
              <a:t>层</a:t>
            </a:r>
          </a:p>
        </p:txBody>
      </p: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AF20A7C4-0FFE-4667-B404-3EFFD701622D}"/>
              </a:ext>
            </a:extLst>
          </p:cNvPr>
          <p:cNvCxnSpPr>
            <a:cxnSpLocks/>
          </p:cNvCxnSpPr>
          <p:nvPr/>
        </p:nvCxnSpPr>
        <p:spPr>
          <a:xfrm flipH="1" flipV="1">
            <a:off x="2955443" y="5740801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流程图: 可选过程 94">
            <a:extLst>
              <a:ext uri="{FF2B5EF4-FFF2-40B4-BE49-F238E27FC236}">
                <a16:creationId xmlns:a16="http://schemas.microsoft.com/office/drawing/2014/main" id="{C8B101F0-B6D2-4CE8-A2A5-FE7A1B113F11}"/>
              </a:ext>
            </a:extLst>
          </p:cNvPr>
          <p:cNvSpPr/>
          <p:nvPr/>
        </p:nvSpPr>
        <p:spPr>
          <a:xfrm>
            <a:off x="2674978" y="5095783"/>
            <a:ext cx="6319143" cy="650897"/>
          </a:xfrm>
          <a:prstGeom prst="flowChartAlternateProcess">
            <a:avLst/>
          </a:prstGeom>
          <a:solidFill>
            <a:srgbClr val="CC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8" name="矩形: 圆角 97">
            <a:extLst>
              <a:ext uri="{FF2B5EF4-FFF2-40B4-BE49-F238E27FC236}">
                <a16:creationId xmlns:a16="http://schemas.microsoft.com/office/drawing/2014/main" id="{0EB45AF2-E686-433A-94EB-ECD6345F3B5B}"/>
              </a:ext>
            </a:extLst>
          </p:cNvPr>
          <p:cNvSpPr/>
          <p:nvPr/>
        </p:nvSpPr>
        <p:spPr>
          <a:xfrm>
            <a:off x="9421046" y="1729402"/>
            <a:ext cx="746826" cy="659229"/>
          </a:xfrm>
          <a:prstGeom prst="roundRect">
            <a:avLst/>
          </a:prstGeom>
          <a:solidFill>
            <a:srgbClr val="FFCCC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Gate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9" name="流程图: 可选过程 98">
            <a:extLst>
              <a:ext uri="{FF2B5EF4-FFF2-40B4-BE49-F238E27FC236}">
                <a16:creationId xmlns:a16="http://schemas.microsoft.com/office/drawing/2014/main" id="{8360CA77-10AD-4D79-BCDF-1ED3A0B52BCA}"/>
              </a:ext>
            </a:extLst>
          </p:cNvPr>
          <p:cNvSpPr/>
          <p:nvPr/>
        </p:nvSpPr>
        <p:spPr>
          <a:xfrm>
            <a:off x="2674978" y="3935008"/>
            <a:ext cx="6319143" cy="650897"/>
          </a:xfrm>
          <a:prstGeom prst="flowChartAlternateProcess">
            <a:avLst/>
          </a:prstGeom>
          <a:solidFill>
            <a:srgbClr val="CC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00" name="流程图: 可选过程 99">
            <a:extLst>
              <a:ext uri="{FF2B5EF4-FFF2-40B4-BE49-F238E27FC236}">
                <a16:creationId xmlns:a16="http://schemas.microsoft.com/office/drawing/2014/main" id="{6C578E06-FA40-4B64-90EA-B5C1F3D4A99B}"/>
              </a:ext>
            </a:extLst>
          </p:cNvPr>
          <p:cNvSpPr/>
          <p:nvPr/>
        </p:nvSpPr>
        <p:spPr>
          <a:xfrm>
            <a:off x="2674978" y="2778103"/>
            <a:ext cx="6319143" cy="650897"/>
          </a:xfrm>
          <a:prstGeom prst="flowChartAlternateProcess">
            <a:avLst/>
          </a:prstGeom>
          <a:solidFill>
            <a:srgbClr val="CC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E240133A-222D-438A-B4B3-26D047D67C96}"/>
              </a:ext>
            </a:extLst>
          </p:cNvPr>
          <p:cNvCxnSpPr>
            <a:cxnSpLocks/>
          </p:cNvCxnSpPr>
          <p:nvPr/>
        </p:nvCxnSpPr>
        <p:spPr>
          <a:xfrm>
            <a:off x="2431753" y="5952816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5486CF6D-E3E1-493F-9DCE-5A14700565C6}"/>
              </a:ext>
            </a:extLst>
          </p:cNvPr>
          <p:cNvCxnSpPr>
            <a:cxnSpLocks/>
          </p:cNvCxnSpPr>
          <p:nvPr/>
        </p:nvCxnSpPr>
        <p:spPr>
          <a:xfrm flipV="1">
            <a:off x="2431753" y="2054718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09C4167D-E39B-4F11-A25C-F5BF7CF2A97C}"/>
              </a:ext>
            </a:extLst>
          </p:cNvPr>
          <p:cNvCxnSpPr>
            <a:cxnSpLocks/>
          </p:cNvCxnSpPr>
          <p:nvPr/>
        </p:nvCxnSpPr>
        <p:spPr>
          <a:xfrm flipH="1" flipV="1">
            <a:off x="2955442" y="4575969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id="{227EE8C3-F58C-4DEF-91B5-30CD0B49DE5B}"/>
              </a:ext>
            </a:extLst>
          </p:cNvPr>
          <p:cNvCxnSpPr>
            <a:cxnSpLocks/>
          </p:cNvCxnSpPr>
          <p:nvPr/>
        </p:nvCxnSpPr>
        <p:spPr>
          <a:xfrm flipH="1">
            <a:off x="2431753" y="4934685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E024F0BF-A2AF-4AF9-99E6-5C078DADC301}"/>
              </a:ext>
            </a:extLst>
          </p:cNvPr>
          <p:cNvCxnSpPr>
            <a:cxnSpLocks/>
          </p:cNvCxnSpPr>
          <p:nvPr/>
        </p:nvCxnSpPr>
        <p:spPr>
          <a:xfrm flipH="1" flipV="1">
            <a:off x="2955441" y="3412161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>
            <a:extLst>
              <a:ext uri="{FF2B5EF4-FFF2-40B4-BE49-F238E27FC236}">
                <a16:creationId xmlns:a16="http://schemas.microsoft.com/office/drawing/2014/main" id="{DB11A46C-CE65-4633-83E2-379DAC230133}"/>
              </a:ext>
            </a:extLst>
          </p:cNvPr>
          <p:cNvCxnSpPr>
            <a:cxnSpLocks/>
          </p:cNvCxnSpPr>
          <p:nvPr/>
        </p:nvCxnSpPr>
        <p:spPr>
          <a:xfrm flipH="1">
            <a:off x="2431753" y="3770877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流程图: 可选过程 109">
            <a:extLst>
              <a:ext uri="{FF2B5EF4-FFF2-40B4-BE49-F238E27FC236}">
                <a16:creationId xmlns:a16="http://schemas.microsoft.com/office/drawing/2014/main" id="{3C0230CE-E895-47A7-89D3-8AB66ACB022D}"/>
              </a:ext>
            </a:extLst>
          </p:cNvPr>
          <p:cNvSpPr/>
          <p:nvPr/>
        </p:nvSpPr>
        <p:spPr>
          <a:xfrm>
            <a:off x="2553525" y="1593609"/>
            <a:ext cx="6658924" cy="922221"/>
          </a:xfrm>
          <a:prstGeom prst="flowChartAlternateProcess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12" name="椭圆 111">
            <a:extLst>
              <a:ext uri="{FF2B5EF4-FFF2-40B4-BE49-F238E27FC236}">
                <a16:creationId xmlns:a16="http://schemas.microsoft.com/office/drawing/2014/main" id="{7278C05C-B187-4290-904C-69DDF9998B8C}"/>
              </a:ext>
            </a:extLst>
          </p:cNvPr>
          <p:cNvSpPr/>
          <p:nvPr/>
        </p:nvSpPr>
        <p:spPr>
          <a:xfrm>
            <a:off x="2712024" y="1838206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A31D6656-3B28-4F8C-89AB-F3416DF1DBBB}"/>
              </a:ext>
            </a:extLst>
          </p:cNvPr>
          <p:cNvCxnSpPr>
            <a:endCxn id="112" idx="4"/>
          </p:cNvCxnSpPr>
          <p:nvPr/>
        </p:nvCxnSpPr>
        <p:spPr>
          <a:xfrm flipV="1">
            <a:off x="2955441" y="2272095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F65BAECB-35C2-43B2-99D1-9E616F5AF115}"/>
              </a:ext>
            </a:extLst>
          </p:cNvPr>
          <p:cNvCxnSpPr/>
          <p:nvPr/>
        </p:nvCxnSpPr>
        <p:spPr>
          <a:xfrm flipV="1">
            <a:off x="2959725" y="1338177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53F3321E-C63F-4E48-8D39-CBD5E9EEA8A1}"/>
                  </a:ext>
                </a:extLst>
              </p:cNvPr>
              <p:cNvSpPr txBox="1"/>
              <p:nvPr/>
            </p:nvSpPr>
            <p:spPr>
              <a:xfrm>
                <a:off x="2739719" y="953501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53F3321E-C63F-4E48-8D39-CBD5E9EEA8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9719" y="953501"/>
                <a:ext cx="457182" cy="376450"/>
              </a:xfrm>
              <a:prstGeom prst="rect">
                <a:avLst/>
              </a:prstGeom>
              <a:blipFill>
                <a:blip r:embed="rId16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864A680E-E09F-4CD9-BD19-C76181A3D17C}"/>
                  </a:ext>
                </a:extLst>
              </p:cNvPr>
              <p:cNvSpPr txBox="1"/>
              <p:nvPr/>
            </p:nvSpPr>
            <p:spPr>
              <a:xfrm>
                <a:off x="2955440" y="5730926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864A680E-E09F-4CD9-BD19-C76181A3D1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5440" y="5730926"/>
                <a:ext cx="383184" cy="37033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91DA4F38-D455-4812-979A-2E899FA39EAD}"/>
              </a:ext>
            </a:extLst>
          </p:cNvPr>
          <p:cNvCxnSpPr>
            <a:cxnSpLocks/>
          </p:cNvCxnSpPr>
          <p:nvPr/>
        </p:nvCxnSpPr>
        <p:spPr>
          <a:xfrm flipH="1" flipV="1">
            <a:off x="3928177" y="5740801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>
            <a:extLst>
              <a:ext uri="{FF2B5EF4-FFF2-40B4-BE49-F238E27FC236}">
                <a16:creationId xmlns:a16="http://schemas.microsoft.com/office/drawing/2014/main" id="{87450753-5592-48A5-A900-D62103936F5F}"/>
              </a:ext>
            </a:extLst>
          </p:cNvPr>
          <p:cNvCxnSpPr>
            <a:cxnSpLocks/>
          </p:cNvCxnSpPr>
          <p:nvPr/>
        </p:nvCxnSpPr>
        <p:spPr>
          <a:xfrm>
            <a:off x="3404487" y="5952816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>
            <a:extLst>
              <a:ext uri="{FF2B5EF4-FFF2-40B4-BE49-F238E27FC236}">
                <a16:creationId xmlns:a16="http://schemas.microsoft.com/office/drawing/2014/main" id="{9EBCBDDC-0909-4ADC-998C-86319DA9985C}"/>
              </a:ext>
            </a:extLst>
          </p:cNvPr>
          <p:cNvCxnSpPr>
            <a:cxnSpLocks/>
          </p:cNvCxnSpPr>
          <p:nvPr/>
        </p:nvCxnSpPr>
        <p:spPr>
          <a:xfrm flipV="1">
            <a:off x="3404487" y="2054718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7E95D74C-C01B-4CE2-BF16-712AD0CD144D}"/>
              </a:ext>
            </a:extLst>
          </p:cNvPr>
          <p:cNvCxnSpPr>
            <a:cxnSpLocks/>
          </p:cNvCxnSpPr>
          <p:nvPr/>
        </p:nvCxnSpPr>
        <p:spPr>
          <a:xfrm flipH="1" flipV="1">
            <a:off x="3928176" y="4575969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>
            <a:extLst>
              <a:ext uri="{FF2B5EF4-FFF2-40B4-BE49-F238E27FC236}">
                <a16:creationId xmlns:a16="http://schemas.microsoft.com/office/drawing/2014/main" id="{08C2F055-5932-4FD4-B2F8-DA94FC6CD24B}"/>
              </a:ext>
            </a:extLst>
          </p:cNvPr>
          <p:cNvCxnSpPr>
            <a:cxnSpLocks/>
          </p:cNvCxnSpPr>
          <p:nvPr/>
        </p:nvCxnSpPr>
        <p:spPr>
          <a:xfrm flipH="1">
            <a:off x="3404487" y="4934685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B0FEAF80-B442-4D34-A3CE-89A42D89DF88}"/>
              </a:ext>
            </a:extLst>
          </p:cNvPr>
          <p:cNvCxnSpPr>
            <a:cxnSpLocks/>
          </p:cNvCxnSpPr>
          <p:nvPr/>
        </p:nvCxnSpPr>
        <p:spPr>
          <a:xfrm flipH="1" flipV="1">
            <a:off x="3928175" y="3412161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连接符 144">
            <a:extLst>
              <a:ext uri="{FF2B5EF4-FFF2-40B4-BE49-F238E27FC236}">
                <a16:creationId xmlns:a16="http://schemas.microsoft.com/office/drawing/2014/main" id="{DF3EABEB-68D5-48D4-A33C-EA93ECF0B950}"/>
              </a:ext>
            </a:extLst>
          </p:cNvPr>
          <p:cNvCxnSpPr>
            <a:cxnSpLocks/>
          </p:cNvCxnSpPr>
          <p:nvPr/>
        </p:nvCxnSpPr>
        <p:spPr>
          <a:xfrm flipH="1">
            <a:off x="3404487" y="3770877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椭圆 145">
            <a:extLst>
              <a:ext uri="{FF2B5EF4-FFF2-40B4-BE49-F238E27FC236}">
                <a16:creationId xmlns:a16="http://schemas.microsoft.com/office/drawing/2014/main" id="{30DD3F75-AC6F-45C5-81BA-645BAA05BE4F}"/>
              </a:ext>
            </a:extLst>
          </p:cNvPr>
          <p:cNvSpPr/>
          <p:nvPr/>
        </p:nvSpPr>
        <p:spPr>
          <a:xfrm>
            <a:off x="3684758" y="1838206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22868F29-89EE-41B3-A825-90134CBB4712}"/>
              </a:ext>
            </a:extLst>
          </p:cNvPr>
          <p:cNvCxnSpPr>
            <a:cxnSpLocks/>
            <a:endCxn id="146" idx="2"/>
          </p:cNvCxnSpPr>
          <p:nvPr/>
        </p:nvCxnSpPr>
        <p:spPr>
          <a:xfrm>
            <a:off x="3404487" y="2055151"/>
            <a:ext cx="2802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3CE9A73D-19F0-4C10-A10E-27D0FF76A32F}"/>
              </a:ext>
            </a:extLst>
          </p:cNvPr>
          <p:cNvCxnSpPr>
            <a:endCxn id="146" idx="4"/>
          </p:cNvCxnSpPr>
          <p:nvPr/>
        </p:nvCxnSpPr>
        <p:spPr>
          <a:xfrm flipV="1">
            <a:off x="3928175" y="2272095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>
            <a:extLst>
              <a:ext uri="{FF2B5EF4-FFF2-40B4-BE49-F238E27FC236}">
                <a16:creationId xmlns:a16="http://schemas.microsoft.com/office/drawing/2014/main" id="{377F90F8-30FE-4496-987F-426735B78A81}"/>
              </a:ext>
            </a:extLst>
          </p:cNvPr>
          <p:cNvCxnSpPr/>
          <p:nvPr/>
        </p:nvCxnSpPr>
        <p:spPr>
          <a:xfrm flipV="1">
            <a:off x="3932459" y="1338177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文本框 149">
                <a:extLst>
                  <a:ext uri="{FF2B5EF4-FFF2-40B4-BE49-F238E27FC236}">
                    <a16:creationId xmlns:a16="http://schemas.microsoft.com/office/drawing/2014/main" id="{AF1B7FE4-D210-4CBB-B444-5199E0621B58}"/>
                  </a:ext>
                </a:extLst>
              </p:cNvPr>
              <p:cNvSpPr txBox="1"/>
              <p:nvPr/>
            </p:nvSpPr>
            <p:spPr>
              <a:xfrm>
                <a:off x="3712453" y="953501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0" name="文本框 149">
                <a:extLst>
                  <a:ext uri="{FF2B5EF4-FFF2-40B4-BE49-F238E27FC236}">
                    <a16:creationId xmlns:a16="http://schemas.microsoft.com/office/drawing/2014/main" id="{AF1B7FE4-D210-4CBB-B444-5199E0621B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2453" y="953501"/>
                <a:ext cx="457182" cy="376450"/>
              </a:xfrm>
              <a:prstGeom prst="rect">
                <a:avLst/>
              </a:prstGeom>
              <a:blipFill>
                <a:blip r:embed="rId18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文本框 150">
                <a:extLst>
                  <a:ext uri="{FF2B5EF4-FFF2-40B4-BE49-F238E27FC236}">
                    <a16:creationId xmlns:a16="http://schemas.microsoft.com/office/drawing/2014/main" id="{7F1CAD31-C690-40A8-888E-6C344F68CBF5}"/>
                  </a:ext>
                </a:extLst>
              </p:cNvPr>
              <p:cNvSpPr txBox="1"/>
              <p:nvPr/>
            </p:nvSpPr>
            <p:spPr>
              <a:xfrm>
                <a:off x="3928174" y="5730926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1" name="文本框 150">
                <a:extLst>
                  <a:ext uri="{FF2B5EF4-FFF2-40B4-BE49-F238E27FC236}">
                    <a16:creationId xmlns:a16="http://schemas.microsoft.com/office/drawing/2014/main" id="{7F1CAD31-C690-40A8-888E-6C344F68CB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8174" y="5730926"/>
                <a:ext cx="383184" cy="37033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2" name="直接箭头连接符 151">
            <a:extLst>
              <a:ext uri="{FF2B5EF4-FFF2-40B4-BE49-F238E27FC236}">
                <a16:creationId xmlns:a16="http://schemas.microsoft.com/office/drawing/2014/main" id="{C77447E5-B31F-47B0-9CDE-CEBF6FA3DFF3}"/>
              </a:ext>
            </a:extLst>
          </p:cNvPr>
          <p:cNvCxnSpPr>
            <a:cxnSpLocks/>
          </p:cNvCxnSpPr>
          <p:nvPr/>
        </p:nvCxnSpPr>
        <p:spPr>
          <a:xfrm flipH="1" flipV="1">
            <a:off x="4927790" y="5732575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连接符 152">
            <a:extLst>
              <a:ext uri="{FF2B5EF4-FFF2-40B4-BE49-F238E27FC236}">
                <a16:creationId xmlns:a16="http://schemas.microsoft.com/office/drawing/2014/main" id="{60A83FDF-9F26-443C-AE6D-6FBF6F7FC92D}"/>
              </a:ext>
            </a:extLst>
          </p:cNvPr>
          <p:cNvCxnSpPr>
            <a:cxnSpLocks/>
          </p:cNvCxnSpPr>
          <p:nvPr/>
        </p:nvCxnSpPr>
        <p:spPr>
          <a:xfrm>
            <a:off x="4404100" y="5944590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连接符 153">
            <a:extLst>
              <a:ext uri="{FF2B5EF4-FFF2-40B4-BE49-F238E27FC236}">
                <a16:creationId xmlns:a16="http://schemas.microsoft.com/office/drawing/2014/main" id="{45D5B142-B9A0-4B56-BA6D-0E56BC6C6CEE}"/>
              </a:ext>
            </a:extLst>
          </p:cNvPr>
          <p:cNvCxnSpPr>
            <a:cxnSpLocks/>
          </p:cNvCxnSpPr>
          <p:nvPr/>
        </p:nvCxnSpPr>
        <p:spPr>
          <a:xfrm flipV="1">
            <a:off x="4404100" y="2046492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72365FF1-75DE-4CFC-A262-82C59A18AC76}"/>
              </a:ext>
            </a:extLst>
          </p:cNvPr>
          <p:cNvCxnSpPr>
            <a:cxnSpLocks/>
          </p:cNvCxnSpPr>
          <p:nvPr/>
        </p:nvCxnSpPr>
        <p:spPr>
          <a:xfrm flipH="1" flipV="1">
            <a:off x="4927789" y="4567743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连接符 155">
            <a:extLst>
              <a:ext uri="{FF2B5EF4-FFF2-40B4-BE49-F238E27FC236}">
                <a16:creationId xmlns:a16="http://schemas.microsoft.com/office/drawing/2014/main" id="{E75F4EB2-9814-4018-BB50-90478324A8DB}"/>
              </a:ext>
            </a:extLst>
          </p:cNvPr>
          <p:cNvCxnSpPr>
            <a:cxnSpLocks/>
          </p:cNvCxnSpPr>
          <p:nvPr/>
        </p:nvCxnSpPr>
        <p:spPr>
          <a:xfrm flipH="1">
            <a:off x="4404100" y="4926459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箭头连接符 156">
            <a:extLst>
              <a:ext uri="{FF2B5EF4-FFF2-40B4-BE49-F238E27FC236}">
                <a16:creationId xmlns:a16="http://schemas.microsoft.com/office/drawing/2014/main" id="{0B2456C2-F498-4CEF-A336-DE7A813B275F}"/>
              </a:ext>
            </a:extLst>
          </p:cNvPr>
          <p:cNvCxnSpPr>
            <a:cxnSpLocks/>
          </p:cNvCxnSpPr>
          <p:nvPr/>
        </p:nvCxnSpPr>
        <p:spPr>
          <a:xfrm flipH="1" flipV="1">
            <a:off x="4927788" y="3403935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连接符 157">
            <a:extLst>
              <a:ext uri="{FF2B5EF4-FFF2-40B4-BE49-F238E27FC236}">
                <a16:creationId xmlns:a16="http://schemas.microsoft.com/office/drawing/2014/main" id="{4D4B985B-D28E-4410-ADB8-E3541C2B7FE9}"/>
              </a:ext>
            </a:extLst>
          </p:cNvPr>
          <p:cNvCxnSpPr>
            <a:cxnSpLocks/>
          </p:cNvCxnSpPr>
          <p:nvPr/>
        </p:nvCxnSpPr>
        <p:spPr>
          <a:xfrm flipH="1">
            <a:off x="4404100" y="3762651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椭圆 158">
            <a:extLst>
              <a:ext uri="{FF2B5EF4-FFF2-40B4-BE49-F238E27FC236}">
                <a16:creationId xmlns:a16="http://schemas.microsoft.com/office/drawing/2014/main" id="{231BDF38-0009-4925-9A43-CCEE3DF4CDE5}"/>
              </a:ext>
            </a:extLst>
          </p:cNvPr>
          <p:cNvSpPr/>
          <p:nvPr/>
        </p:nvSpPr>
        <p:spPr>
          <a:xfrm>
            <a:off x="4684371" y="1829980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0" name="直接箭头连接符 159">
            <a:extLst>
              <a:ext uri="{FF2B5EF4-FFF2-40B4-BE49-F238E27FC236}">
                <a16:creationId xmlns:a16="http://schemas.microsoft.com/office/drawing/2014/main" id="{3593D69B-772D-43F8-A84C-591123D14C8C}"/>
              </a:ext>
            </a:extLst>
          </p:cNvPr>
          <p:cNvCxnSpPr>
            <a:cxnSpLocks/>
            <a:endCxn id="159" idx="2"/>
          </p:cNvCxnSpPr>
          <p:nvPr/>
        </p:nvCxnSpPr>
        <p:spPr>
          <a:xfrm>
            <a:off x="4404100" y="2046925"/>
            <a:ext cx="2802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AB2CCE85-0145-4415-A718-7DD95E0099EA}"/>
              </a:ext>
            </a:extLst>
          </p:cNvPr>
          <p:cNvCxnSpPr>
            <a:endCxn id="159" idx="4"/>
          </p:cNvCxnSpPr>
          <p:nvPr/>
        </p:nvCxnSpPr>
        <p:spPr>
          <a:xfrm flipV="1">
            <a:off x="4927788" y="2263869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箭头连接符 161">
            <a:extLst>
              <a:ext uri="{FF2B5EF4-FFF2-40B4-BE49-F238E27FC236}">
                <a16:creationId xmlns:a16="http://schemas.microsoft.com/office/drawing/2014/main" id="{463A15AE-94FA-4E95-ABD4-8CD5C4FB3513}"/>
              </a:ext>
            </a:extLst>
          </p:cNvPr>
          <p:cNvCxnSpPr/>
          <p:nvPr/>
        </p:nvCxnSpPr>
        <p:spPr>
          <a:xfrm flipV="1">
            <a:off x="4932072" y="1329951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文本框 162">
                <a:extLst>
                  <a:ext uri="{FF2B5EF4-FFF2-40B4-BE49-F238E27FC236}">
                    <a16:creationId xmlns:a16="http://schemas.microsoft.com/office/drawing/2014/main" id="{0752DD48-3331-4C30-AD61-B4B0CC2E6FFF}"/>
                  </a:ext>
                </a:extLst>
              </p:cNvPr>
              <p:cNvSpPr txBox="1"/>
              <p:nvPr/>
            </p:nvSpPr>
            <p:spPr>
              <a:xfrm>
                <a:off x="4712066" y="945275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3" name="文本框 162">
                <a:extLst>
                  <a:ext uri="{FF2B5EF4-FFF2-40B4-BE49-F238E27FC236}">
                    <a16:creationId xmlns:a16="http://schemas.microsoft.com/office/drawing/2014/main" id="{0752DD48-3331-4C30-AD61-B4B0CC2E6F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2066" y="945275"/>
                <a:ext cx="457182" cy="376450"/>
              </a:xfrm>
              <a:prstGeom prst="rect">
                <a:avLst/>
              </a:prstGeom>
              <a:blipFill>
                <a:blip r:embed="rId20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文本框 163">
                <a:extLst>
                  <a:ext uri="{FF2B5EF4-FFF2-40B4-BE49-F238E27FC236}">
                    <a16:creationId xmlns:a16="http://schemas.microsoft.com/office/drawing/2014/main" id="{F930EFAA-0BE5-400C-967C-4BD2A48DCFAB}"/>
                  </a:ext>
                </a:extLst>
              </p:cNvPr>
              <p:cNvSpPr txBox="1"/>
              <p:nvPr/>
            </p:nvSpPr>
            <p:spPr>
              <a:xfrm>
                <a:off x="4927787" y="5722700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4" name="文本框 163">
                <a:extLst>
                  <a:ext uri="{FF2B5EF4-FFF2-40B4-BE49-F238E27FC236}">
                    <a16:creationId xmlns:a16="http://schemas.microsoft.com/office/drawing/2014/main" id="{F930EFAA-0BE5-400C-967C-4BD2A48DCF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7787" y="5722700"/>
                <a:ext cx="383184" cy="37033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8A34D026-A433-4F71-8DD0-E687CBEAFC07}"/>
              </a:ext>
            </a:extLst>
          </p:cNvPr>
          <p:cNvCxnSpPr>
            <a:cxnSpLocks/>
          </p:cNvCxnSpPr>
          <p:nvPr/>
        </p:nvCxnSpPr>
        <p:spPr>
          <a:xfrm flipH="1" flipV="1">
            <a:off x="5898015" y="5749433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连接符 165">
            <a:extLst>
              <a:ext uri="{FF2B5EF4-FFF2-40B4-BE49-F238E27FC236}">
                <a16:creationId xmlns:a16="http://schemas.microsoft.com/office/drawing/2014/main" id="{1764F66A-57C9-42BB-9BD6-B471E8090FD4}"/>
              </a:ext>
            </a:extLst>
          </p:cNvPr>
          <p:cNvCxnSpPr>
            <a:cxnSpLocks/>
          </p:cNvCxnSpPr>
          <p:nvPr/>
        </p:nvCxnSpPr>
        <p:spPr>
          <a:xfrm>
            <a:off x="5374325" y="5961448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>
            <a:extLst>
              <a:ext uri="{FF2B5EF4-FFF2-40B4-BE49-F238E27FC236}">
                <a16:creationId xmlns:a16="http://schemas.microsoft.com/office/drawing/2014/main" id="{8E1B5F65-0110-4326-8166-FF38EAC47C08}"/>
              </a:ext>
            </a:extLst>
          </p:cNvPr>
          <p:cNvCxnSpPr>
            <a:cxnSpLocks/>
          </p:cNvCxnSpPr>
          <p:nvPr/>
        </p:nvCxnSpPr>
        <p:spPr>
          <a:xfrm flipV="1">
            <a:off x="5374325" y="2063350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167">
            <a:extLst>
              <a:ext uri="{FF2B5EF4-FFF2-40B4-BE49-F238E27FC236}">
                <a16:creationId xmlns:a16="http://schemas.microsoft.com/office/drawing/2014/main" id="{8FD462F3-24DA-4A44-B237-76C05A451F93}"/>
              </a:ext>
            </a:extLst>
          </p:cNvPr>
          <p:cNvCxnSpPr>
            <a:cxnSpLocks/>
          </p:cNvCxnSpPr>
          <p:nvPr/>
        </p:nvCxnSpPr>
        <p:spPr>
          <a:xfrm flipH="1" flipV="1">
            <a:off x="5898014" y="4584601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连接符 168">
            <a:extLst>
              <a:ext uri="{FF2B5EF4-FFF2-40B4-BE49-F238E27FC236}">
                <a16:creationId xmlns:a16="http://schemas.microsoft.com/office/drawing/2014/main" id="{13EBD3ED-92DD-4830-81C2-584B55CCF3DB}"/>
              </a:ext>
            </a:extLst>
          </p:cNvPr>
          <p:cNvCxnSpPr>
            <a:cxnSpLocks/>
          </p:cNvCxnSpPr>
          <p:nvPr/>
        </p:nvCxnSpPr>
        <p:spPr>
          <a:xfrm flipH="1">
            <a:off x="5374325" y="4943317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箭头连接符 169">
            <a:extLst>
              <a:ext uri="{FF2B5EF4-FFF2-40B4-BE49-F238E27FC236}">
                <a16:creationId xmlns:a16="http://schemas.microsoft.com/office/drawing/2014/main" id="{B7BDF4AB-4989-41DF-A1B8-4357B038F91F}"/>
              </a:ext>
            </a:extLst>
          </p:cNvPr>
          <p:cNvCxnSpPr>
            <a:cxnSpLocks/>
          </p:cNvCxnSpPr>
          <p:nvPr/>
        </p:nvCxnSpPr>
        <p:spPr>
          <a:xfrm flipH="1" flipV="1">
            <a:off x="5898013" y="3420793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>
            <a:extLst>
              <a:ext uri="{FF2B5EF4-FFF2-40B4-BE49-F238E27FC236}">
                <a16:creationId xmlns:a16="http://schemas.microsoft.com/office/drawing/2014/main" id="{476DC69F-9E29-4497-A16C-D9493BC6661D}"/>
              </a:ext>
            </a:extLst>
          </p:cNvPr>
          <p:cNvCxnSpPr>
            <a:cxnSpLocks/>
          </p:cNvCxnSpPr>
          <p:nvPr/>
        </p:nvCxnSpPr>
        <p:spPr>
          <a:xfrm flipH="1">
            <a:off x="5374325" y="3779509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椭圆 171">
            <a:extLst>
              <a:ext uri="{FF2B5EF4-FFF2-40B4-BE49-F238E27FC236}">
                <a16:creationId xmlns:a16="http://schemas.microsoft.com/office/drawing/2014/main" id="{8C8470E6-6F6A-4BC6-AE29-B64940642E81}"/>
              </a:ext>
            </a:extLst>
          </p:cNvPr>
          <p:cNvSpPr/>
          <p:nvPr/>
        </p:nvSpPr>
        <p:spPr>
          <a:xfrm>
            <a:off x="5654596" y="1846838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3" name="直接箭头连接符 172">
            <a:extLst>
              <a:ext uri="{FF2B5EF4-FFF2-40B4-BE49-F238E27FC236}">
                <a16:creationId xmlns:a16="http://schemas.microsoft.com/office/drawing/2014/main" id="{737D8FC2-C1FB-4441-BE50-0BDED2ECFE05}"/>
              </a:ext>
            </a:extLst>
          </p:cNvPr>
          <p:cNvCxnSpPr>
            <a:cxnSpLocks/>
            <a:endCxn id="172" idx="2"/>
          </p:cNvCxnSpPr>
          <p:nvPr/>
        </p:nvCxnSpPr>
        <p:spPr>
          <a:xfrm>
            <a:off x="5374325" y="2063783"/>
            <a:ext cx="2802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箭头连接符 173">
            <a:extLst>
              <a:ext uri="{FF2B5EF4-FFF2-40B4-BE49-F238E27FC236}">
                <a16:creationId xmlns:a16="http://schemas.microsoft.com/office/drawing/2014/main" id="{152A57DA-5AFD-4E26-AEB8-8025C4478151}"/>
              </a:ext>
            </a:extLst>
          </p:cNvPr>
          <p:cNvCxnSpPr>
            <a:endCxn id="172" idx="4"/>
          </p:cNvCxnSpPr>
          <p:nvPr/>
        </p:nvCxnSpPr>
        <p:spPr>
          <a:xfrm flipV="1">
            <a:off x="5898013" y="2280727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箭头连接符 174">
            <a:extLst>
              <a:ext uri="{FF2B5EF4-FFF2-40B4-BE49-F238E27FC236}">
                <a16:creationId xmlns:a16="http://schemas.microsoft.com/office/drawing/2014/main" id="{F181D11D-D100-478D-93B8-B8686BEBC6B8}"/>
              </a:ext>
            </a:extLst>
          </p:cNvPr>
          <p:cNvCxnSpPr/>
          <p:nvPr/>
        </p:nvCxnSpPr>
        <p:spPr>
          <a:xfrm flipV="1">
            <a:off x="5902297" y="1346809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文本框 175">
                <a:extLst>
                  <a:ext uri="{FF2B5EF4-FFF2-40B4-BE49-F238E27FC236}">
                    <a16:creationId xmlns:a16="http://schemas.microsoft.com/office/drawing/2014/main" id="{6FFE8219-CF00-4A94-A9C9-438B78FCD9FC}"/>
                  </a:ext>
                </a:extLst>
              </p:cNvPr>
              <p:cNvSpPr txBox="1"/>
              <p:nvPr/>
            </p:nvSpPr>
            <p:spPr>
              <a:xfrm>
                <a:off x="5682291" y="962133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6" name="文本框 175">
                <a:extLst>
                  <a:ext uri="{FF2B5EF4-FFF2-40B4-BE49-F238E27FC236}">
                    <a16:creationId xmlns:a16="http://schemas.microsoft.com/office/drawing/2014/main" id="{6FFE8219-CF00-4A94-A9C9-438B78FCD9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2291" y="962133"/>
                <a:ext cx="457182" cy="376450"/>
              </a:xfrm>
              <a:prstGeom prst="rect">
                <a:avLst/>
              </a:prstGeom>
              <a:blipFill>
                <a:blip r:embed="rId22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文本框 176">
                <a:extLst>
                  <a:ext uri="{FF2B5EF4-FFF2-40B4-BE49-F238E27FC236}">
                    <a16:creationId xmlns:a16="http://schemas.microsoft.com/office/drawing/2014/main" id="{0F8501E2-89D6-4990-BA90-2161DFBC6817}"/>
                  </a:ext>
                </a:extLst>
              </p:cNvPr>
              <p:cNvSpPr txBox="1"/>
              <p:nvPr/>
            </p:nvSpPr>
            <p:spPr>
              <a:xfrm>
                <a:off x="5898012" y="5739558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7" name="文本框 176">
                <a:extLst>
                  <a:ext uri="{FF2B5EF4-FFF2-40B4-BE49-F238E27FC236}">
                    <a16:creationId xmlns:a16="http://schemas.microsoft.com/office/drawing/2014/main" id="{0F8501E2-89D6-4990-BA90-2161DFBC68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8012" y="5739558"/>
                <a:ext cx="383184" cy="370334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8" name="直接箭头连接符 177">
            <a:extLst>
              <a:ext uri="{FF2B5EF4-FFF2-40B4-BE49-F238E27FC236}">
                <a16:creationId xmlns:a16="http://schemas.microsoft.com/office/drawing/2014/main" id="{45BDA595-092D-4D66-8BF7-C31273297876}"/>
              </a:ext>
            </a:extLst>
          </p:cNvPr>
          <p:cNvCxnSpPr>
            <a:cxnSpLocks/>
          </p:cNvCxnSpPr>
          <p:nvPr/>
        </p:nvCxnSpPr>
        <p:spPr>
          <a:xfrm flipH="1" flipV="1">
            <a:off x="6876811" y="5742086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连接符 178">
            <a:extLst>
              <a:ext uri="{FF2B5EF4-FFF2-40B4-BE49-F238E27FC236}">
                <a16:creationId xmlns:a16="http://schemas.microsoft.com/office/drawing/2014/main" id="{2750419B-7617-4D9B-8552-FAC3DCE08AA9}"/>
              </a:ext>
            </a:extLst>
          </p:cNvPr>
          <p:cNvCxnSpPr>
            <a:cxnSpLocks/>
          </p:cNvCxnSpPr>
          <p:nvPr/>
        </p:nvCxnSpPr>
        <p:spPr>
          <a:xfrm>
            <a:off x="6353121" y="5954101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连接符 179">
            <a:extLst>
              <a:ext uri="{FF2B5EF4-FFF2-40B4-BE49-F238E27FC236}">
                <a16:creationId xmlns:a16="http://schemas.microsoft.com/office/drawing/2014/main" id="{AA089431-5BFE-4C50-8232-7E2DC736925B}"/>
              </a:ext>
            </a:extLst>
          </p:cNvPr>
          <p:cNvCxnSpPr>
            <a:cxnSpLocks/>
          </p:cNvCxnSpPr>
          <p:nvPr/>
        </p:nvCxnSpPr>
        <p:spPr>
          <a:xfrm flipV="1">
            <a:off x="6353121" y="2056003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箭头连接符 180">
            <a:extLst>
              <a:ext uri="{FF2B5EF4-FFF2-40B4-BE49-F238E27FC236}">
                <a16:creationId xmlns:a16="http://schemas.microsoft.com/office/drawing/2014/main" id="{D0EE0C73-5113-4CA0-8DCE-DAD40D1BC273}"/>
              </a:ext>
            </a:extLst>
          </p:cNvPr>
          <p:cNvCxnSpPr>
            <a:cxnSpLocks/>
          </p:cNvCxnSpPr>
          <p:nvPr/>
        </p:nvCxnSpPr>
        <p:spPr>
          <a:xfrm flipH="1" flipV="1">
            <a:off x="6876810" y="457725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连接符 181">
            <a:extLst>
              <a:ext uri="{FF2B5EF4-FFF2-40B4-BE49-F238E27FC236}">
                <a16:creationId xmlns:a16="http://schemas.microsoft.com/office/drawing/2014/main" id="{3C33E5A2-5922-4D41-86E0-FA3056114B25}"/>
              </a:ext>
            </a:extLst>
          </p:cNvPr>
          <p:cNvCxnSpPr>
            <a:cxnSpLocks/>
          </p:cNvCxnSpPr>
          <p:nvPr/>
        </p:nvCxnSpPr>
        <p:spPr>
          <a:xfrm flipH="1">
            <a:off x="6353121" y="4935970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箭头连接符 182">
            <a:extLst>
              <a:ext uri="{FF2B5EF4-FFF2-40B4-BE49-F238E27FC236}">
                <a16:creationId xmlns:a16="http://schemas.microsoft.com/office/drawing/2014/main" id="{E9C6E19F-EEC1-48D0-AB5A-2E0CFC9BA8FB}"/>
              </a:ext>
            </a:extLst>
          </p:cNvPr>
          <p:cNvCxnSpPr>
            <a:cxnSpLocks/>
          </p:cNvCxnSpPr>
          <p:nvPr/>
        </p:nvCxnSpPr>
        <p:spPr>
          <a:xfrm flipH="1" flipV="1">
            <a:off x="6876809" y="3413446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>
            <a:extLst>
              <a:ext uri="{FF2B5EF4-FFF2-40B4-BE49-F238E27FC236}">
                <a16:creationId xmlns:a16="http://schemas.microsoft.com/office/drawing/2014/main" id="{EEFDF1F3-D996-4F0A-8D0C-F7B129CCCCBD}"/>
              </a:ext>
            </a:extLst>
          </p:cNvPr>
          <p:cNvCxnSpPr>
            <a:cxnSpLocks/>
          </p:cNvCxnSpPr>
          <p:nvPr/>
        </p:nvCxnSpPr>
        <p:spPr>
          <a:xfrm flipH="1">
            <a:off x="6353121" y="3772162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椭圆 184">
            <a:extLst>
              <a:ext uri="{FF2B5EF4-FFF2-40B4-BE49-F238E27FC236}">
                <a16:creationId xmlns:a16="http://schemas.microsoft.com/office/drawing/2014/main" id="{E7F1196E-DE16-4BC6-9AD9-4C4A2C2DC45C}"/>
              </a:ext>
            </a:extLst>
          </p:cNvPr>
          <p:cNvSpPr/>
          <p:nvPr/>
        </p:nvSpPr>
        <p:spPr>
          <a:xfrm>
            <a:off x="6633392" y="1839491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6" name="直接箭头连接符 185">
            <a:extLst>
              <a:ext uri="{FF2B5EF4-FFF2-40B4-BE49-F238E27FC236}">
                <a16:creationId xmlns:a16="http://schemas.microsoft.com/office/drawing/2014/main" id="{119F8EDF-8F01-460C-BF63-325C5D7D3AEE}"/>
              </a:ext>
            </a:extLst>
          </p:cNvPr>
          <p:cNvCxnSpPr>
            <a:cxnSpLocks/>
            <a:endCxn id="185" idx="2"/>
          </p:cNvCxnSpPr>
          <p:nvPr/>
        </p:nvCxnSpPr>
        <p:spPr>
          <a:xfrm>
            <a:off x="6353121" y="2056436"/>
            <a:ext cx="2802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箭头连接符 186">
            <a:extLst>
              <a:ext uri="{FF2B5EF4-FFF2-40B4-BE49-F238E27FC236}">
                <a16:creationId xmlns:a16="http://schemas.microsoft.com/office/drawing/2014/main" id="{6E262ADF-93D6-4FA7-8064-A1DE9EBCCD18}"/>
              </a:ext>
            </a:extLst>
          </p:cNvPr>
          <p:cNvCxnSpPr>
            <a:endCxn id="185" idx="4"/>
          </p:cNvCxnSpPr>
          <p:nvPr/>
        </p:nvCxnSpPr>
        <p:spPr>
          <a:xfrm flipV="1">
            <a:off x="6876809" y="2273380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箭头连接符 187">
            <a:extLst>
              <a:ext uri="{FF2B5EF4-FFF2-40B4-BE49-F238E27FC236}">
                <a16:creationId xmlns:a16="http://schemas.microsoft.com/office/drawing/2014/main" id="{B999D8C3-2ACE-44B4-984C-653842CEE936}"/>
              </a:ext>
            </a:extLst>
          </p:cNvPr>
          <p:cNvCxnSpPr/>
          <p:nvPr/>
        </p:nvCxnSpPr>
        <p:spPr>
          <a:xfrm flipV="1">
            <a:off x="6881093" y="1339462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文本框 188">
                <a:extLst>
                  <a:ext uri="{FF2B5EF4-FFF2-40B4-BE49-F238E27FC236}">
                    <a16:creationId xmlns:a16="http://schemas.microsoft.com/office/drawing/2014/main" id="{A75CB597-F560-42E8-B945-EC056A3C1607}"/>
                  </a:ext>
                </a:extLst>
              </p:cNvPr>
              <p:cNvSpPr txBox="1"/>
              <p:nvPr/>
            </p:nvSpPr>
            <p:spPr>
              <a:xfrm>
                <a:off x="6661087" y="954786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9" name="文本框 188">
                <a:extLst>
                  <a:ext uri="{FF2B5EF4-FFF2-40B4-BE49-F238E27FC236}">
                    <a16:creationId xmlns:a16="http://schemas.microsoft.com/office/drawing/2014/main" id="{A75CB597-F560-42E8-B945-EC056A3C16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1087" y="954786"/>
                <a:ext cx="457182" cy="376450"/>
              </a:xfrm>
              <a:prstGeom prst="rect">
                <a:avLst/>
              </a:prstGeom>
              <a:blipFill>
                <a:blip r:embed="rId24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文本框 189">
                <a:extLst>
                  <a:ext uri="{FF2B5EF4-FFF2-40B4-BE49-F238E27FC236}">
                    <a16:creationId xmlns:a16="http://schemas.microsoft.com/office/drawing/2014/main" id="{1D139577-ECFD-4F8F-BA05-9A8232E00A65}"/>
                  </a:ext>
                </a:extLst>
              </p:cNvPr>
              <p:cNvSpPr txBox="1"/>
              <p:nvPr/>
            </p:nvSpPr>
            <p:spPr>
              <a:xfrm>
                <a:off x="6876808" y="5732211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0" name="文本框 189">
                <a:extLst>
                  <a:ext uri="{FF2B5EF4-FFF2-40B4-BE49-F238E27FC236}">
                    <a16:creationId xmlns:a16="http://schemas.microsoft.com/office/drawing/2014/main" id="{1D139577-ECFD-4F8F-BA05-9A8232E00A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808" y="5732211"/>
                <a:ext cx="383184" cy="370334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1" name="直接箭头连接符 190">
            <a:extLst>
              <a:ext uri="{FF2B5EF4-FFF2-40B4-BE49-F238E27FC236}">
                <a16:creationId xmlns:a16="http://schemas.microsoft.com/office/drawing/2014/main" id="{EB9E9E2F-9B4C-48D5-9D32-CEE20207529F}"/>
              </a:ext>
            </a:extLst>
          </p:cNvPr>
          <p:cNvCxnSpPr>
            <a:cxnSpLocks/>
          </p:cNvCxnSpPr>
          <p:nvPr/>
        </p:nvCxnSpPr>
        <p:spPr>
          <a:xfrm flipH="1" flipV="1">
            <a:off x="7857906" y="574278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连接符 191">
            <a:extLst>
              <a:ext uri="{FF2B5EF4-FFF2-40B4-BE49-F238E27FC236}">
                <a16:creationId xmlns:a16="http://schemas.microsoft.com/office/drawing/2014/main" id="{39D06B20-7EFE-47BF-8590-BC4CAECFD77C}"/>
              </a:ext>
            </a:extLst>
          </p:cNvPr>
          <p:cNvCxnSpPr>
            <a:cxnSpLocks/>
          </p:cNvCxnSpPr>
          <p:nvPr/>
        </p:nvCxnSpPr>
        <p:spPr>
          <a:xfrm>
            <a:off x="7334216" y="5954799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连接符 192">
            <a:extLst>
              <a:ext uri="{FF2B5EF4-FFF2-40B4-BE49-F238E27FC236}">
                <a16:creationId xmlns:a16="http://schemas.microsoft.com/office/drawing/2014/main" id="{BC6195B1-FE6E-437E-9889-8BFC3406803B}"/>
              </a:ext>
            </a:extLst>
          </p:cNvPr>
          <p:cNvCxnSpPr>
            <a:cxnSpLocks/>
          </p:cNvCxnSpPr>
          <p:nvPr/>
        </p:nvCxnSpPr>
        <p:spPr>
          <a:xfrm flipV="1">
            <a:off x="7334216" y="2056701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箭头连接符 193">
            <a:extLst>
              <a:ext uri="{FF2B5EF4-FFF2-40B4-BE49-F238E27FC236}">
                <a16:creationId xmlns:a16="http://schemas.microsoft.com/office/drawing/2014/main" id="{B5740276-9F67-46E0-A612-175AAD8A8A0C}"/>
              </a:ext>
            </a:extLst>
          </p:cNvPr>
          <p:cNvCxnSpPr>
            <a:cxnSpLocks/>
          </p:cNvCxnSpPr>
          <p:nvPr/>
        </p:nvCxnSpPr>
        <p:spPr>
          <a:xfrm flipH="1" flipV="1">
            <a:off x="7857905" y="457795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连接符 194">
            <a:extLst>
              <a:ext uri="{FF2B5EF4-FFF2-40B4-BE49-F238E27FC236}">
                <a16:creationId xmlns:a16="http://schemas.microsoft.com/office/drawing/2014/main" id="{A485C7D1-42AF-4E8E-91EA-37FFCFF19F0E}"/>
              </a:ext>
            </a:extLst>
          </p:cNvPr>
          <p:cNvCxnSpPr>
            <a:cxnSpLocks/>
          </p:cNvCxnSpPr>
          <p:nvPr/>
        </p:nvCxnSpPr>
        <p:spPr>
          <a:xfrm flipH="1">
            <a:off x="7334216" y="4936668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箭头连接符 195">
            <a:extLst>
              <a:ext uri="{FF2B5EF4-FFF2-40B4-BE49-F238E27FC236}">
                <a16:creationId xmlns:a16="http://schemas.microsoft.com/office/drawing/2014/main" id="{6DF4827C-327F-4567-BD00-B8E7B00BAE69}"/>
              </a:ext>
            </a:extLst>
          </p:cNvPr>
          <p:cNvCxnSpPr>
            <a:cxnSpLocks/>
          </p:cNvCxnSpPr>
          <p:nvPr/>
        </p:nvCxnSpPr>
        <p:spPr>
          <a:xfrm flipH="1" flipV="1">
            <a:off x="7857904" y="34141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连接符 196">
            <a:extLst>
              <a:ext uri="{FF2B5EF4-FFF2-40B4-BE49-F238E27FC236}">
                <a16:creationId xmlns:a16="http://schemas.microsoft.com/office/drawing/2014/main" id="{20FEFCD8-6B28-49F3-87B8-9DAA3C820962}"/>
              </a:ext>
            </a:extLst>
          </p:cNvPr>
          <p:cNvCxnSpPr>
            <a:cxnSpLocks/>
          </p:cNvCxnSpPr>
          <p:nvPr/>
        </p:nvCxnSpPr>
        <p:spPr>
          <a:xfrm flipH="1">
            <a:off x="7334216" y="3772860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椭圆 197">
            <a:extLst>
              <a:ext uri="{FF2B5EF4-FFF2-40B4-BE49-F238E27FC236}">
                <a16:creationId xmlns:a16="http://schemas.microsoft.com/office/drawing/2014/main" id="{D9FA375E-54AC-4D65-AC21-282003B0BA0E}"/>
              </a:ext>
            </a:extLst>
          </p:cNvPr>
          <p:cNvSpPr/>
          <p:nvPr/>
        </p:nvSpPr>
        <p:spPr>
          <a:xfrm>
            <a:off x="7614487" y="1840189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9" name="直接箭头连接符 198">
            <a:extLst>
              <a:ext uri="{FF2B5EF4-FFF2-40B4-BE49-F238E27FC236}">
                <a16:creationId xmlns:a16="http://schemas.microsoft.com/office/drawing/2014/main" id="{F45EEC2D-7933-4595-9FB4-C593B2B6F7B2}"/>
              </a:ext>
            </a:extLst>
          </p:cNvPr>
          <p:cNvCxnSpPr>
            <a:cxnSpLocks/>
            <a:endCxn id="198" idx="2"/>
          </p:cNvCxnSpPr>
          <p:nvPr/>
        </p:nvCxnSpPr>
        <p:spPr>
          <a:xfrm>
            <a:off x="7334216" y="2057134"/>
            <a:ext cx="2802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箭头连接符 199">
            <a:extLst>
              <a:ext uri="{FF2B5EF4-FFF2-40B4-BE49-F238E27FC236}">
                <a16:creationId xmlns:a16="http://schemas.microsoft.com/office/drawing/2014/main" id="{DC090EBC-3531-48DC-B220-43B479F75F8A}"/>
              </a:ext>
            </a:extLst>
          </p:cNvPr>
          <p:cNvCxnSpPr>
            <a:endCxn id="198" idx="4"/>
          </p:cNvCxnSpPr>
          <p:nvPr/>
        </p:nvCxnSpPr>
        <p:spPr>
          <a:xfrm flipV="1">
            <a:off x="7857904" y="2274078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接箭头连接符 200">
            <a:extLst>
              <a:ext uri="{FF2B5EF4-FFF2-40B4-BE49-F238E27FC236}">
                <a16:creationId xmlns:a16="http://schemas.microsoft.com/office/drawing/2014/main" id="{92E5A6F3-068C-48C0-BE67-FABD42723533}"/>
              </a:ext>
            </a:extLst>
          </p:cNvPr>
          <p:cNvCxnSpPr/>
          <p:nvPr/>
        </p:nvCxnSpPr>
        <p:spPr>
          <a:xfrm flipV="1">
            <a:off x="7862188" y="1340160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文本框 201">
                <a:extLst>
                  <a:ext uri="{FF2B5EF4-FFF2-40B4-BE49-F238E27FC236}">
                    <a16:creationId xmlns:a16="http://schemas.microsoft.com/office/drawing/2014/main" id="{D9973839-8D32-4D37-9259-EBC2CC789A85}"/>
                  </a:ext>
                </a:extLst>
              </p:cNvPr>
              <p:cNvSpPr txBox="1"/>
              <p:nvPr/>
            </p:nvSpPr>
            <p:spPr>
              <a:xfrm>
                <a:off x="7642182" y="955484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2" name="文本框 201">
                <a:extLst>
                  <a:ext uri="{FF2B5EF4-FFF2-40B4-BE49-F238E27FC236}">
                    <a16:creationId xmlns:a16="http://schemas.microsoft.com/office/drawing/2014/main" id="{D9973839-8D32-4D37-9259-EBC2CC789A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2182" y="955484"/>
                <a:ext cx="457182" cy="376450"/>
              </a:xfrm>
              <a:prstGeom prst="rect">
                <a:avLst/>
              </a:prstGeom>
              <a:blipFill>
                <a:blip r:embed="rId26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文本框 202">
                <a:extLst>
                  <a:ext uri="{FF2B5EF4-FFF2-40B4-BE49-F238E27FC236}">
                    <a16:creationId xmlns:a16="http://schemas.microsoft.com/office/drawing/2014/main" id="{EE239D2D-4A31-4DE9-AAF9-5FDB069A032B}"/>
                  </a:ext>
                </a:extLst>
              </p:cNvPr>
              <p:cNvSpPr txBox="1"/>
              <p:nvPr/>
            </p:nvSpPr>
            <p:spPr>
              <a:xfrm>
                <a:off x="7857903" y="5732909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3" name="文本框 202">
                <a:extLst>
                  <a:ext uri="{FF2B5EF4-FFF2-40B4-BE49-F238E27FC236}">
                    <a16:creationId xmlns:a16="http://schemas.microsoft.com/office/drawing/2014/main" id="{EE239D2D-4A31-4DE9-AAF9-5FDB069A03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7903" y="5732909"/>
                <a:ext cx="383184" cy="370334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4" name="直接箭头连接符 203">
            <a:extLst>
              <a:ext uri="{FF2B5EF4-FFF2-40B4-BE49-F238E27FC236}">
                <a16:creationId xmlns:a16="http://schemas.microsoft.com/office/drawing/2014/main" id="{E21F7B5D-6601-4354-A48E-4557C8F9CBC9}"/>
              </a:ext>
            </a:extLst>
          </p:cNvPr>
          <p:cNvCxnSpPr>
            <a:cxnSpLocks/>
          </p:cNvCxnSpPr>
          <p:nvPr/>
        </p:nvCxnSpPr>
        <p:spPr>
          <a:xfrm flipH="1" flipV="1">
            <a:off x="8705685" y="5724349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连接符 204">
            <a:extLst>
              <a:ext uri="{FF2B5EF4-FFF2-40B4-BE49-F238E27FC236}">
                <a16:creationId xmlns:a16="http://schemas.microsoft.com/office/drawing/2014/main" id="{B0D158D8-2845-48AC-8D21-2F24C4407E40}"/>
              </a:ext>
            </a:extLst>
          </p:cNvPr>
          <p:cNvCxnSpPr>
            <a:cxnSpLocks/>
          </p:cNvCxnSpPr>
          <p:nvPr/>
        </p:nvCxnSpPr>
        <p:spPr>
          <a:xfrm>
            <a:off x="8181995" y="5936364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连接符 205">
            <a:extLst>
              <a:ext uri="{FF2B5EF4-FFF2-40B4-BE49-F238E27FC236}">
                <a16:creationId xmlns:a16="http://schemas.microsoft.com/office/drawing/2014/main" id="{66D5ED6D-5567-4932-ADA3-FF37E73140E8}"/>
              </a:ext>
            </a:extLst>
          </p:cNvPr>
          <p:cNvCxnSpPr>
            <a:cxnSpLocks/>
          </p:cNvCxnSpPr>
          <p:nvPr/>
        </p:nvCxnSpPr>
        <p:spPr>
          <a:xfrm flipV="1">
            <a:off x="8181995" y="2038266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箭头连接符 206">
            <a:extLst>
              <a:ext uri="{FF2B5EF4-FFF2-40B4-BE49-F238E27FC236}">
                <a16:creationId xmlns:a16="http://schemas.microsoft.com/office/drawing/2014/main" id="{C0350BC0-CB84-4827-8469-00366C3A9933}"/>
              </a:ext>
            </a:extLst>
          </p:cNvPr>
          <p:cNvCxnSpPr>
            <a:cxnSpLocks/>
          </p:cNvCxnSpPr>
          <p:nvPr/>
        </p:nvCxnSpPr>
        <p:spPr>
          <a:xfrm flipH="1" flipV="1">
            <a:off x="8705684" y="4559517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接连接符 207">
            <a:extLst>
              <a:ext uri="{FF2B5EF4-FFF2-40B4-BE49-F238E27FC236}">
                <a16:creationId xmlns:a16="http://schemas.microsoft.com/office/drawing/2014/main" id="{A8E55A42-2D7A-400D-ADB5-0403137762B3}"/>
              </a:ext>
            </a:extLst>
          </p:cNvPr>
          <p:cNvCxnSpPr>
            <a:cxnSpLocks/>
          </p:cNvCxnSpPr>
          <p:nvPr/>
        </p:nvCxnSpPr>
        <p:spPr>
          <a:xfrm flipH="1">
            <a:off x="8181995" y="4918233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箭头连接符 208">
            <a:extLst>
              <a:ext uri="{FF2B5EF4-FFF2-40B4-BE49-F238E27FC236}">
                <a16:creationId xmlns:a16="http://schemas.microsoft.com/office/drawing/2014/main" id="{6371F9B7-A6CD-48B9-A802-41047323BD74}"/>
              </a:ext>
            </a:extLst>
          </p:cNvPr>
          <p:cNvCxnSpPr>
            <a:cxnSpLocks/>
          </p:cNvCxnSpPr>
          <p:nvPr/>
        </p:nvCxnSpPr>
        <p:spPr>
          <a:xfrm flipH="1" flipV="1">
            <a:off x="8705683" y="3395709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连接符 209">
            <a:extLst>
              <a:ext uri="{FF2B5EF4-FFF2-40B4-BE49-F238E27FC236}">
                <a16:creationId xmlns:a16="http://schemas.microsoft.com/office/drawing/2014/main" id="{6258EE98-DAD3-4C8B-A761-CA43DA5CBFFA}"/>
              </a:ext>
            </a:extLst>
          </p:cNvPr>
          <p:cNvCxnSpPr>
            <a:cxnSpLocks/>
          </p:cNvCxnSpPr>
          <p:nvPr/>
        </p:nvCxnSpPr>
        <p:spPr>
          <a:xfrm flipH="1">
            <a:off x="8181995" y="3754425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椭圆 210">
            <a:extLst>
              <a:ext uri="{FF2B5EF4-FFF2-40B4-BE49-F238E27FC236}">
                <a16:creationId xmlns:a16="http://schemas.microsoft.com/office/drawing/2014/main" id="{620A17CF-7C79-4F26-A280-C0A19CC98F2F}"/>
              </a:ext>
            </a:extLst>
          </p:cNvPr>
          <p:cNvSpPr/>
          <p:nvPr/>
        </p:nvSpPr>
        <p:spPr>
          <a:xfrm>
            <a:off x="8462266" y="1821754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2" name="直接箭头连接符 211">
            <a:extLst>
              <a:ext uri="{FF2B5EF4-FFF2-40B4-BE49-F238E27FC236}">
                <a16:creationId xmlns:a16="http://schemas.microsoft.com/office/drawing/2014/main" id="{17E7D3D8-F648-40A9-8CFD-263AA9B224EB}"/>
              </a:ext>
            </a:extLst>
          </p:cNvPr>
          <p:cNvCxnSpPr>
            <a:cxnSpLocks/>
            <a:endCxn id="211" idx="2"/>
          </p:cNvCxnSpPr>
          <p:nvPr/>
        </p:nvCxnSpPr>
        <p:spPr>
          <a:xfrm>
            <a:off x="8181995" y="2038699"/>
            <a:ext cx="2802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接箭头连接符 212">
            <a:extLst>
              <a:ext uri="{FF2B5EF4-FFF2-40B4-BE49-F238E27FC236}">
                <a16:creationId xmlns:a16="http://schemas.microsoft.com/office/drawing/2014/main" id="{594B22D0-D339-4AF5-8FFB-049B7416961C}"/>
              </a:ext>
            </a:extLst>
          </p:cNvPr>
          <p:cNvCxnSpPr>
            <a:endCxn id="211" idx="4"/>
          </p:cNvCxnSpPr>
          <p:nvPr/>
        </p:nvCxnSpPr>
        <p:spPr>
          <a:xfrm flipV="1">
            <a:off x="8705683" y="2255643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接箭头连接符 213">
            <a:extLst>
              <a:ext uri="{FF2B5EF4-FFF2-40B4-BE49-F238E27FC236}">
                <a16:creationId xmlns:a16="http://schemas.microsoft.com/office/drawing/2014/main" id="{DA87D29F-F43E-408B-BBF6-6F517BE3F1B4}"/>
              </a:ext>
            </a:extLst>
          </p:cNvPr>
          <p:cNvCxnSpPr/>
          <p:nvPr/>
        </p:nvCxnSpPr>
        <p:spPr>
          <a:xfrm flipV="1">
            <a:off x="8709967" y="1321725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文本框 214">
                <a:extLst>
                  <a:ext uri="{FF2B5EF4-FFF2-40B4-BE49-F238E27FC236}">
                    <a16:creationId xmlns:a16="http://schemas.microsoft.com/office/drawing/2014/main" id="{1A55F308-AB1A-4B2F-B088-F25BA048BD66}"/>
                  </a:ext>
                </a:extLst>
              </p:cNvPr>
              <p:cNvSpPr txBox="1"/>
              <p:nvPr/>
            </p:nvSpPr>
            <p:spPr>
              <a:xfrm>
                <a:off x="8489961" y="937049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5" name="文本框 214">
                <a:extLst>
                  <a:ext uri="{FF2B5EF4-FFF2-40B4-BE49-F238E27FC236}">
                    <a16:creationId xmlns:a16="http://schemas.microsoft.com/office/drawing/2014/main" id="{1A55F308-AB1A-4B2F-B088-F25BA048BD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9961" y="937049"/>
                <a:ext cx="457182" cy="376450"/>
              </a:xfrm>
              <a:prstGeom prst="rect">
                <a:avLst/>
              </a:prstGeom>
              <a:blipFill>
                <a:blip r:embed="rId28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文本框 215">
                <a:extLst>
                  <a:ext uri="{FF2B5EF4-FFF2-40B4-BE49-F238E27FC236}">
                    <a16:creationId xmlns:a16="http://schemas.microsoft.com/office/drawing/2014/main" id="{FE634474-AD1B-4294-B0E4-B48D0C05ECA6}"/>
                  </a:ext>
                </a:extLst>
              </p:cNvPr>
              <p:cNvSpPr txBox="1"/>
              <p:nvPr/>
            </p:nvSpPr>
            <p:spPr>
              <a:xfrm>
                <a:off x="8705682" y="5714474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6" name="文本框 215">
                <a:extLst>
                  <a:ext uri="{FF2B5EF4-FFF2-40B4-BE49-F238E27FC236}">
                    <a16:creationId xmlns:a16="http://schemas.microsoft.com/office/drawing/2014/main" id="{FE634474-AD1B-4294-B0E4-B48D0C05EC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5682" y="5714474"/>
                <a:ext cx="383184" cy="370334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7" name="文本框 216">
            <a:extLst>
              <a:ext uri="{FF2B5EF4-FFF2-40B4-BE49-F238E27FC236}">
                <a16:creationId xmlns:a16="http://schemas.microsoft.com/office/drawing/2014/main" id="{5D4A41D2-78EF-4D55-98D7-1335AE0FD17E}"/>
              </a:ext>
            </a:extLst>
          </p:cNvPr>
          <p:cNvSpPr txBox="1"/>
          <p:nvPr/>
        </p:nvSpPr>
        <p:spPr>
          <a:xfrm>
            <a:off x="4263640" y="5256062"/>
            <a:ext cx="1267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服务类型</a:t>
            </a:r>
          </a:p>
        </p:txBody>
      </p:sp>
      <p:sp>
        <p:nvSpPr>
          <p:cNvPr id="218" name="文本框 217">
            <a:extLst>
              <a:ext uri="{FF2B5EF4-FFF2-40B4-BE49-F238E27FC236}">
                <a16:creationId xmlns:a16="http://schemas.microsoft.com/office/drawing/2014/main" id="{27C26015-FC8D-441A-A434-9E66B32040FA}"/>
              </a:ext>
            </a:extLst>
          </p:cNvPr>
          <p:cNvSpPr txBox="1"/>
          <p:nvPr/>
        </p:nvSpPr>
        <p:spPr>
          <a:xfrm>
            <a:off x="6207040" y="5249852"/>
            <a:ext cx="12673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Attention</a:t>
            </a:r>
            <a:endParaRPr lang="zh-CN" altLang="en-US" sz="1600" b="1" dirty="0"/>
          </a:p>
        </p:txBody>
      </p:sp>
      <p:sp>
        <p:nvSpPr>
          <p:cNvPr id="219" name="文本框 218">
            <a:extLst>
              <a:ext uri="{FF2B5EF4-FFF2-40B4-BE49-F238E27FC236}">
                <a16:creationId xmlns:a16="http://schemas.microsoft.com/office/drawing/2014/main" id="{0EAE41BC-57CB-48C6-B466-6648312116B7}"/>
              </a:ext>
            </a:extLst>
          </p:cNvPr>
          <p:cNvSpPr txBox="1"/>
          <p:nvPr/>
        </p:nvSpPr>
        <p:spPr>
          <a:xfrm>
            <a:off x="6240691" y="4058462"/>
            <a:ext cx="12673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Attention</a:t>
            </a:r>
            <a:endParaRPr lang="zh-CN" altLang="en-US" sz="1600" b="1" dirty="0"/>
          </a:p>
        </p:txBody>
      </p:sp>
      <p:sp>
        <p:nvSpPr>
          <p:cNvPr id="220" name="文本框 219">
            <a:extLst>
              <a:ext uri="{FF2B5EF4-FFF2-40B4-BE49-F238E27FC236}">
                <a16:creationId xmlns:a16="http://schemas.microsoft.com/office/drawing/2014/main" id="{B8C76A31-9E8D-4E38-885A-5012DA008315}"/>
              </a:ext>
            </a:extLst>
          </p:cNvPr>
          <p:cNvSpPr txBox="1"/>
          <p:nvPr/>
        </p:nvSpPr>
        <p:spPr>
          <a:xfrm>
            <a:off x="6240690" y="2919180"/>
            <a:ext cx="12673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Attention</a:t>
            </a:r>
            <a:endParaRPr lang="zh-CN" altLang="en-US" sz="1600" b="1" dirty="0"/>
          </a:p>
        </p:txBody>
      </p:sp>
      <p:sp>
        <p:nvSpPr>
          <p:cNvPr id="221" name="文本框 220">
            <a:extLst>
              <a:ext uri="{FF2B5EF4-FFF2-40B4-BE49-F238E27FC236}">
                <a16:creationId xmlns:a16="http://schemas.microsoft.com/office/drawing/2014/main" id="{88D6125F-A7F9-46F0-90A3-7ACABC7929A5}"/>
              </a:ext>
            </a:extLst>
          </p:cNvPr>
          <p:cNvSpPr txBox="1"/>
          <p:nvPr/>
        </p:nvSpPr>
        <p:spPr>
          <a:xfrm>
            <a:off x="4270853" y="4084673"/>
            <a:ext cx="1267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接口类型</a:t>
            </a:r>
          </a:p>
        </p:txBody>
      </p:sp>
      <p:sp>
        <p:nvSpPr>
          <p:cNvPr id="222" name="文本框 221">
            <a:extLst>
              <a:ext uri="{FF2B5EF4-FFF2-40B4-BE49-F238E27FC236}">
                <a16:creationId xmlns:a16="http://schemas.microsoft.com/office/drawing/2014/main" id="{F51B3A20-F5A0-419E-BAF3-5465BD97BF9F}"/>
              </a:ext>
            </a:extLst>
          </p:cNvPr>
          <p:cNvSpPr txBox="1"/>
          <p:nvPr/>
        </p:nvSpPr>
        <p:spPr>
          <a:xfrm>
            <a:off x="4269843" y="2893844"/>
            <a:ext cx="1267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参数填充</a:t>
            </a:r>
          </a:p>
        </p:txBody>
      </p:sp>
      <p:sp>
        <p:nvSpPr>
          <p:cNvPr id="223" name="文本框 222">
            <a:extLst>
              <a:ext uri="{FF2B5EF4-FFF2-40B4-BE49-F238E27FC236}">
                <a16:creationId xmlns:a16="http://schemas.microsoft.com/office/drawing/2014/main" id="{6244BD3D-6429-4AD8-809E-66F6B4E2BA50}"/>
              </a:ext>
            </a:extLst>
          </p:cNvPr>
          <p:cNvSpPr txBox="1"/>
          <p:nvPr/>
        </p:nvSpPr>
        <p:spPr>
          <a:xfrm>
            <a:off x="1505986" y="955735"/>
            <a:ext cx="1267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参数标注</a:t>
            </a:r>
          </a:p>
        </p:txBody>
      </p:sp>
      <p:sp>
        <p:nvSpPr>
          <p:cNvPr id="224" name="椭圆 223">
            <a:extLst>
              <a:ext uri="{FF2B5EF4-FFF2-40B4-BE49-F238E27FC236}">
                <a16:creationId xmlns:a16="http://schemas.microsoft.com/office/drawing/2014/main" id="{E3B9C95E-8B0A-4DE9-A8E4-FCFF247513A1}"/>
              </a:ext>
            </a:extLst>
          </p:cNvPr>
          <p:cNvSpPr/>
          <p:nvPr/>
        </p:nvSpPr>
        <p:spPr>
          <a:xfrm>
            <a:off x="9565218" y="5185892"/>
            <a:ext cx="482055" cy="4706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6" name="直接箭头连接符 225">
            <a:extLst>
              <a:ext uri="{FF2B5EF4-FFF2-40B4-BE49-F238E27FC236}">
                <a16:creationId xmlns:a16="http://schemas.microsoft.com/office/drawing/2014/main" id="{3F06BEED-8FD8-4E05-ABAC-3A83875998C5}"/>
              </a:ext>
            </a:extLst>
          </p:cNvPr>
          <p:cNvCxnSpPr>
            <a:cxnSpLocks/>
            <a:stCxn id="95" idx="3"/>
          </p:cNvCxnSpPr>
          <p:nvPr/>
        </p:nvCxnSpPr>
        <p:spPr>
          <a:xfrm>
            <a:off x="8994121" y="5421232"/>
            <a:ext cx="585022" cy="1229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接箭头连接符 227">
            <a:extLst>
              <a:ext uri="{FF2B5EF4-FFF2-40B4-BE49-F238E27FC236}">
                <a16:creationId xmlns:a16="http://schemas.microsoft.com/office/drawing/2014/main" id="{56CDEF1A-D683-4206-B46B-CA36D6FA08E1}"/>
              </a:ext>
            </a:extLst>
          </p:cNvPr>
          <p:cNvCxnSpPr>
            <a:cxnSpLocks/>
          </p:cNvCxnSpPr>
          <p:nvPr/>
        </p:nvCxnSpPr>
        <p:spPr>
          <a:xfrm>
            <a:off x="10047273" y="5419303"/>
            <a:ext cx="34399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文本框 229">
                <a:extLst>
                  <a:ext uri="{FF2B5EF4-FFF2-40B4-BE49-F238E27FC236}">
                    <a16:creationId xmlns:a16="http://schemas.microsoft.com/office/drawing/2014/main" id="{1C50ED5A-29DE-45E3-8AEA-2496108B6905}"/>
                  </a:ext>
                </a:extLst>
              </p:cNvPr>
              <p:cNvSpPr txBox="1"/>
              <p:nvPr/>
            </p:nvSpPr>
            <p:spPr>
              <a:xfrm>
                <a:off x="10391268" y="5224553"/>
                <a:ext cx="11181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服务</m:t>
                    </m:r>
                  </m:oMath>
                </a14:m>
                <a:r>
                  <a:rPr lang="zh-CN" altLang="en-US" dirty="0"/>
                  <a:t>类别</a:t>
                </a:r>
              </a:p>
            </p:txBody>
          </p:sp>
        </mc:Choice>
        <mc:Fallback xmlns="">
          <p:sp>
            <p:nvSpPr>
              <p:cNvPr id="230" name="文本框 229">
                <a:extLst>
                  <a:ext uri="{FF2B5EF4-FFF2-40B4-BE49-F238E27FC236}">
                    <a16:creationId xmlns:a16="http://schemas.microsoft.com/office/drawing/2014/main" id="{1C50ED5A-29DE-45E3-8AEA-2496108B6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1268" y="5224553"/>
                <a:ext cx="1118111" cy="369332"/>
              </a:xfrm>
              <a:prstGeom prst="rect">
                <a:avLst/>
              </a:prstGeom>
              <a:blipFill>
                <a:blip r:embed="rId30"/>
                <a:stretch>
                  <a:fillRect l="-2186" t="-8197" r="-3279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8" name="直接连接符 237">
            <a:extLst>
              <a:ext uri="{FF2B5EF4-FFF2-40B4-BE49-F238E27FC236}">
                <a16:creationId xmlns:a16="http://schemas.microsoft.com/office/drawing/2014/main" id="{11E62C49-1026-4F8A-9ED7-3481904703D3}"/>
              </a:ext>
            </a:extLst>
          </p:cNvPr>
          <p:cNvCxnSpPr>
            <a:cxnSpLocks/>
          </p:cNvCxnSpPr>
          <p:nvPr/>
        </p:nvCxnSpPr>
        <p:spPr>
          <a:xfrm>
            <a:off x="8994121" y="6718041"/>
            <a:ext cx="82217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矩形: 圆角 255">
            <a:extLst>
              <a:ext uri="{FF2B5EF4-FFF2-40B4-BE49-F238E27FC236}">
                <a16:creationId xmlns:a16="http://schemas.microsoft.com/office/drawing/2014/main" id="{31E505F5-99AF-4225-808B-821A14B87B7F}"/>
              </a:ext>
            </a:extLst>
          </p:cNvPr>
          <p:cNvSpPr/>
          <p:nvPr/>
        </p:nvSpPr>
        <p:spPr>
          <a:xfrm>
            <a:off x="1396302" y="1717242"/>
            <a:ext cx="746826" cy="659229"/>
          </a:xfrm>
          <a:prstGeom prst="roundRect">
            <a:avLst/>
          </a:prstGeom>
          <a:solidFill>
            <a:srgbClr val="FFCCC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Gate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258" name="直接连接符 257">
            <a:extLst>
              <a:ext uri="{FF2B5EF4-FFF2-40B4-BE49-F238E27FC236}">
                <a16:creationId xmlns:a16="http://schemas.microsoft.com/office/drawing/2014/main" id="{F73A9269-6E38-4149-B44C-D9AD456746AB}"/>
              </a:ext>
            </a:extLst>
          </p:cNvPr>
          <p:cNvCxnSpPr>
            <a:stCxn id="224" idx="0"/>
            <a:endCxn id="98" idx="2"/>
          </p:cNvCxnSpPr>
          <p:nvPr/>
        </p:nvCxnSpPr>
        <p:spPr>
          <a:xfrm flipH="1" flipV="1">
            <a:off x="9794459" y="2388631"/>
            <a:ext cx="11787" cy="2797261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接连接符 259">
            <a:extLst>
              <a:ext uri="{FF2B5EF4-FFF2-40B4-BE49-F238E27FC236}">
                <a16:creationId xmlns:a16="http://schemas.microsoft.com/office/drawing/2014/main" id="{A232F585-835C-4E81-8DB5-D8CF343709D8}"/>
              </a:ext>
            </a:extLst>
          </p:cNvPr>
          <p:cNvCxnSpPr>
            <a:stCxn id="224" idx="4"/>
          </p:cNvCxnSpPr>
          <p:nvPr/>
        </p:nvCxnSpPr>
        <p:spPr>
          <a:xfrm>
            <a:off x="9806246" y="5656572"/>
            <a:ext cx="10045" cy="1061469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接连接符 262">
            <a:extLst>
              <a:ext uri="{FF2B5EF4-FFF2-40B4-BE49-F238E27FC236}">
                <a16:creationId xmlns:a16="http://schemas.microsoft.com/office/drawing/2014/main" id="{F324D625-8346-4587-997C-6965F43985AC}"/>
              </a:ext>
            </a:extLst>
          </p:cNvPr>
          <p:cNvCxnSpPr>
            <a:cxnSpLocks/>
            <a:stCxn id="256" idx="2"/>
            <a:endCxn id="279" idx="0"/>
          </p:cNvCxnSpPr>
          <p:nvPr/>
        </p:nvCxnSpPr>
        <p:spPr>
          <a:xfrm flipH="1">
            <a:off x="1766837" y="2376471"/>
            <a:ext cx="2878" cy="1646384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5" name="直接连接符 264">
            <a:extLst>
              <a:ext uri="{FF2B5EF4-FFF2-40B4-BE49-F238E27FC236}">
                <a16:creationId xmlns:a16="http://schemas.microsoft.com/office/drawing/2014/main" id="{51ABA8B7-BF54-4EBB-B2D4-BF8238F96FAD}"/>
              </a:ext>
            </a:extLst>
          </p:cNvPr>
          <p:cNvCxnSpPr>
            <a:cxnSpLocks/>
            <a:stCxn id="279" idx="6"/>
            <a:endCxn id="99" idx="1"/>
          </p:cNvCxnSpPr>
          <p:nvPr/>
        </p:nvCxnSpPr>
        <p:spPr>
          <a:xfrm>
            <a:off x="2007864" y="4258195"/>
            <a:ext cx="667114" cy="2262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接连接符 266">
            <a:extLst>
              <a:ext uri="{FF2B5EF4-FFF2-40B4-BE49-F238E27FC236}">
                <a16:creationId xmlns:a16="http://schemas.microsoft.com/office/drawing/2014/main" id="{FFCB700A-5AA0-44DD-B3F7-C49C03BD1B00}"/>
              </a:ext>
            </a:extLst>
          </p:cNvPr>
          <p:cNvCxnSpPr>
            <a:cxnSpLocks/>
          </p:cNvCxnSpPr>
          <p:nvPr/>
        </p:nvCxnSpPr>
        <p:spPr>
          <a:xfrm flipV="1">
            <a:off x="1760254" y="6390353"/>
            <a:ext cx="891945" cy="26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直接箭头连接符 275">
            <a:extLst>
              <a:ext uri="{FF2B5EF4-FFF2-40B4-BE49-F238E27FC236}">
                <a16:creationId xmlns:a16="http://schemas.microsoft.com/office/drawing/2014/main" id="{EBC4BA58-5278-4C68-A6BA-FA299C5955D5}"/>
              </a:ext>
            </a:extLst>
          </p:cNvPr>
          <p:cNvCxnSpPr>
            <a:stCxn id="98" idx="1"/>
            <a:endCxn id="110" idx="3"/>
          </p:cNvCxnSpPr>
          <p:nvPr/>
        </p:nvCxnSpPr>
        <p:spPr>
          <a:xfrm flipH="1" flipV="1">
            <a:off x="9212449" y="2054720"/>
            <a:ext cx="208597" cy="42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接箭头连接符 277">
            <a:extLst>
              <a:ext uri="{FF2B5EF4-FFF2-40B4-BE49-F238E27FC236}">
                <a16:creationId xmlns:a16="http://schemas.microsoft.com/office/drawing/2014/main" id="{D99A3F7F-AA01-4E1D-85EB-5797250CDFEC}"/>
              </a:ext>
            </a:extLst>
          </p:cNvPr>
          <p:cNvCxnSpPr>
            <a:cxnSpLocks/>
            <a:endCxn id="112" idx="2"/>
          </p:cNvCxnSpPr>
          <p:nvPr/>
        </p:nvCxnSpPr>
        <p:spPr>
          <a:xfrm>
            <a:off x="2430647" y="2053460"/>
            <a:ext cx="281377" cy="169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椭圆 278">
            <a:extLst>
              <a:ext uri="{FF2B5EF4-FFF2-40B4-BE49-F238E27FC236}">
                <a16:creationId xmlns:a16="http://schemas.microsoft.com/office/drawing/2014/main" id="{0E6D90EA-205C-42C4-874C-AA61CC05CB14}"/>
              </a:ext>
            </a:extLst>
          </p:cNvPr>
          <p:cNvSpPr/>
          <p:nvPr/>
        </p:nvSpPr>
        <p:spPr>
          <a:xfrm>
            <a:off x="1525809" y="4022855"/>
            <a:ext cx="482055" cy="4706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3" name="直接箭头连接符 282">
            <a:extLst>
              <a:ext uri="{FF2B5EF4-FFF2-40B4-BE49-F238E27FC236}">
                <a16:creationId xmlns:a16="http://schemas.microsoft.com/office/drawing/2014/main" id="{CBE73C8C-EEA7-4B40-AA70-B6B9FC3E5FFA}"/>
              </a:ext>
            </a:extLst>
          </p:cNvPr>
          <p:cNvCxnSpPr>
            <a:stCxn id="279" idx="2"/>
          </p:cNvCxnSpPr>
          <p:nvPr/>
        </p:nvCxnSpPr>
        <p:spPr>
          <a:xfrm flipH="1">
            <a:off x="1175657" y="4258195"/>
            <a:ext cx="35015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4" name="文本框 283">
                <a:extLst>
                  <a:ext uri="{FF2B5EF4-FFF2-40B4-BE49-F238E27FC236}">
                    <a16:creationId xmlns:a16="http://schemas.microsoft.com/office/drawing/2014/main" id="{CEA0A916-F258-4DC5-B3BD-FB1D1D9ADDAF}"/>
                  </a:ext>
                </a:extLst>
              </p:cNvPr>
              <p:cNvSpPr txBox="1"/>
              <p:nvPr/>
            </p:nvSpPr>
            <p:spPr>
              <a:xfrm>
                <a:off x="46072" y="4080046"/>
                <a:ext cx="11181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接口</m:t>
                    </m:r>
                  </m:oMath>
                </a14:m>
                <a:r>
                  <a:rPr lang="zh-CN" altLang="en-US" dirty="0"/>
                  <a:t>类别</a:t>
                </a:r>
              </a:p>
            </p:txBody>
          </p:sp>
        </mc:Choice>
        <mc:Fallback xmlns="">
          <p:sp>
            <p:nvSpPr>
              <p:cNvPr id="284" name="文本框 283">
                <a:extLst>
                  <a:ext uri="{FF2B5EF4-FFF2-40B4-BE49-F238E27FC236}">
                    <a16:creationId xmlns:a16="http://schemas.microsoft.com/office/drawing/2014/main" id="{CEA0A916-F258-4DC5-B3BD-FB1D1D9ADD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72" y="4080046"/>
                <a:ext cx="1118111" cy="369332"/>
              </a:xfrm>
              <a:prstGeom prst="rect">
                <a:avLst/>
              </a:prstGeom>
              <a:blipFill>
                <a:blip r:embed="rId31"/>
                <a:stretch>
                  <a:fillRect l="-2186" t="-8197" r="-3279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6" name="直接连接符 285">
            <a:extLst>
              <a:ext uri="{FF2B5EF4-FFF2-40B4-BE49-F238E27FC236}">
                <a16:creationId xmlns:a16="http://schemas.microsoft.com/office/drawing/2014/main" id="{E113767E-C855-46AD-875D-7A7BFCAC4D05}"/>
              </a:ext>
            </a:extLst>
          </p:cNvPr>
          <p:cNvCxnSpPr>
            <a:cxnSpLocks/>
            <a:stCxn id="279" idx="4"/>
          </p:cNvCxnSpPr>
          <p:nvPr/>
        </p:nvCxnSpPr>
        <p:spPr>
          <a:xfrm>
            <a:off x="1766837" y="4493535"/>
            <a:ext cx="0" cy="1896818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直接箭头连接符 296">
            <a:extLst>
              <a:ext uri="{FF2B5EF4-FFF2-40B4-BE49-F238E27FC236}">
                <a16:creationId xmlns:a16="http://schemas.microsoft.com/office/drawing/2014/main" id="{CBF0EBAB-E477-4CFE-A78D-7571FF5F9499}"/>
              </a:ext>
            </a:extLst>
          </p:cNvPr>
          <p:cNvCxnSpPr>
            <a:cxnSpLocks/>
          </p:cNvCxnSpPr>
          <p:nvPr/>
        </p:nvCxnSpPr>
        <p:spPr>
          <a:xfrm>
            <a:off x="2139641" y="1846838"/>
            <a:ext cx="43169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4" name="文本框 303">
                <a:extLst>
                  <a:ext uri="{FF2B5EF4-FFF2-40B4-BE49-F238E27FC236}">
                    <a16:creationId xmlns:a16="http://schemas.microsoft.com/office/drawing/2014/main" id="{9E7AD424-FD08-4116-87B8-3E83099E337D}"/>
                  </a:ext>
                </a:extLst>
              </p:cNvPr>
              <p:cNvSpPr txBox="1"/>
              <p:nvPr/>
            </p:nvSpPr>
            <p:spPr>
              <a:xfrm>
                <a:off x="410920" y="4484922"/>
                <a:ext cx="383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4" name="文本框 303">
                <a:extLst>
                  <a:ext uri="{FF2B5EF4-FFF2-40B4-BE49-F238E27FC236}">
                    <a16:creationId xmlns:a16="http://schemas.microsoft.com/office/drawing/2014/main" id="{9E7AD424-FD08-4116-87B8-3E83099E3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920" y="4484922"/>
                <a:ext cx="383184" cy="369332"/>
              </a:xfrm>
              <a:prstGeom prst="rect">
                <a:avLst/>
              </a:prstGeom>
              <a:blipFill>
                <a:blip r:embed="rId3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5" name="文本框 304">
                <a:extLst>
                  <a:ext uri="{FF2B5EF4-FFF2-40B4-BE49-F238E27FC236}">
                    <a16:creationId xmlns:a16="http://schemas.microsoft.com/office/drawing/2014/main" id="{C810BB85-6133-4484-AC72-881FE0C2C8DD}"/>
                  </a:ext>
                </a:extLst>
              </p:cNvPr>
              <p:cNvSpPr txBox="1"/>
              <p:nvPr/>
            </p:nvSpPr>
            <p:spPr>
              <a:xfrm>
                <a:off x="10758731" y="5608066"/>
                <a:ext cx="383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5" name="文本框 304">
                <a:extLst>
                  <a:ext uri="{FF2B5EF4-FFF2-40B4-BE49-F238E27FC236}">
                    <a16:creationId xmlns:a16="http://schemas.microsoft.com/office/drawing/2014/main" id="{C810BB85-6133-4484-AC72-881FE0C2C8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8731" y="5608066"/>
                <a:ext cx="383184" cy="369332"/>
              </a:xfrm>
              <a:prstGeom prst="rect">
                <a:avLst/>
              </a:prstGeom>
              <a:blipFill>
                <a:blip r:embed="rId33"/>
                <a:stretch>
                  <a:fillRect r="-6349"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" name="文本框 306">
                <a:extLst>
                  <a:ext uri="{FF2B5EF4-FFF2-40B4-BE49-F238E27FC236}">
                    <a16:creationId xmlns:a16="http://schemas.microsoft.com/office/drawing/2014/main" id="{BBCA28B1-4068-4949-8908-ADFE11001AEC}"/>
                  </a:ext>
                </a:extLst>
              </p:cNvPr>
              <p:cNvSpPr txBox="1"/>
              <p:nvPr/>
            </p:nvSpPr>
            <p:spPr>
              <a:xfrm>
                <a:off x="9127368" y="5013516"/>
                <a:ext cx="383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7" name="文本框 306">
                <a:extLst>
                  <a:ext uri="{FF2B5EF4-FFF2-40B4-BE49-F238E27FC236}">
                    <a16:creationId xmlns:a16="http://schemas.microsoft.com/office/drawing/2014/main" id="{BBCA28B1-4068-4949-8908-ADFE11001A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7368" y="5013516"/>
                <a:ext cx="383184" cy="369332"/>
              </a:xfrm>
              <a:prstGeom prst="rect">
                <a:avLst/>
              </a:prstGeom>
              <a:blipFill>
                <a:blip r:embed="rId34"/>
                <a:stretch>
                  <a:fillRect r="-15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8" name="文本框 307">
                <a:extLst>
                  <a:ext uri="{FF2B5EF4-FFF2-40B4-BE49-F238E27FC236}">
                    <a16:creationId xmlns:a16="http://schemas.microsoft.com/office/drawing/2014/main" id="{2EC3067D-0365-4D1B-8FCA-4556E7BF16A0}"/>
                  </a:ext>
                </a:extLst>
              </p:cNvPr>
              <p:cNvSpPr txBox="1"/>
              <p:nvPr/>
            </p:nvSpPr>
            <p:spPr>
              <a:xfrm>
                <a:off x="9816291" y="2618775"/>
                <a:ext cx="383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8" name="文本框 307">
                <a:extLst>
                  <a:ext uri="{FF2B5EF4-FFF2-40B4-BE49-F238E27FC236}">
                    <a16:creationId xmlns:a16="http://schemas.microsoft.com/office/drawing/2014/main" id="{2EC3067D-0365-4D1B-8FCA-4556E7BF16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6291" y="2618775"/>
                <a:ext cx="383184" cy="369332"/>
              </a:xfrm>
              <a:prstGeom prst="rect">
                <a:avLst/>
              </a:prstGeom>
              <a:blipFill>
                <a:blip r:embed="rId35"/>
                <a:stretch>
                  <a:fillRect r="-15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9" name="文本框 308">
                <a:extLst>
                  <a:ext uri="{FF2B5EF4-FFF2-40B4-BE49-F238E27FC236}">
                    <a16:creationId xmlns:a16="http://schemas.microsoft.com/office/drawing/2014/main" id="{6266EE64-0F21-442B-9652-F238FD95E3DC}"/>
                  </a:ext>
                </a:extLst>
              </p:cNvPr>
              <p:cNvSpPr txBox="1"/>
              <p:nvPr/>
            </p:nvSpPr>
            <p:spPr>
              <a:xfrm>
                <a:off x="1170729" y="2524512"/>
                <a:ext cx="383184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I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9" name="文本框 308">
                <a:extLst>
                  <a:ext uri="{FF2B5EF4-FFF2-40B4-BE49-F238E27FC236}">
                    <a16:creationId xmlns:a16="http://schemas.microsoft.com/office/drawing/2014/main" id="{6266EE64-0F21-442B-9652-F238FD95E3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729" y="2524512"/>
                <a:ext cx="383184" cy="374270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0" name="文本框 309">
                <a:extLst>
                  <a:ext uri="{FF2B5EF4-FFF2-40B4-BE49-F238E27FC236}">
                    <a16:creationId xmlns:a16="http://schemas.microsoft.com/office/drawing/2014/main" id="{5E56E46C-1E76-473F-962E-D369CF4207FC}"/>
                  </a:ext>
                </a:extLst>
              </p:cNvPr>
              <p:cNvSpPr txBox="1"/>
              <p:nvPr/>
            </p:nvSpPr>
            <p:spPr>
              <a:xfrm>
                <a:off x="1975469" y="3748146"/>
                <a:ext cx="383184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I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0" name="文本框 309">
                <a:extLst>
                  <a:ext uri="{FF2B5EF4-FFF2-40B4-BE49-F238E27FC236}">
                    <a16:creationId xmlns:a16="http://schemas.microsoft.com/office/drawing/2014/main" id="{5E56E46C-1E76-473F-962E-D369CF4207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5469" y="3748146"/>
                <a:ext cx="383184" cy="374270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0442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19811</TotalTime>
  <Words>698</Words>
  <Application>Microsoft Office PowerPoint</Application>
  <PresentationFormat>宽屏</PresentationFormat>
  <Paragraphs>508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7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214</cp:revision>
  <cp:lastPrinted>2020-11-30T09:11:07Z</cp:lastPrinted>
  <dcterms:created xsi:type="dcterms:W3CDTF">2020-11-13T02:31:09Z</dcterms:created>
  <dcterms:modified xsi:type="dcterms:W3CDTF">2020-12-04T12:04:04Z</dcterms:modified>
</cp:coreProperties>
</file>