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7" r:id="rId15"/>
    <p:sldId id="266" r:id="rId16"/>
    <p:sldId id="291" r:id="rId17"/>
    <p:sldId id="283" r:id="rId18"/>
    <p:sldId id="269" r:id="rId19"/>
    <p:sldId id="270" r:id="rId20"/>
    <p:sldId id="271" r:id="rId21"/>
    <p:sldId id="272" r:id="rId22"/>
    <p:sldId id="276" r:id="rId23"/>
    <p:sldId id="277" r:id="rId24"/>
    <p:sldId id="278" r:id="rId25"/>
    <p:sldId id="279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CCCD"/>
    <a:srgbClr val="D09596"/>
    <a:srgbClr val="AAD77C"/>
    <a:srgbClr val="B6BADF"/>
    <a:srgbClr val="CAEAFD"/>
    <a:srgbClr val="FFCCCE"/>
    <a:srgbClr val="E2F1DA"/>
    <a:srgbClr val="E7EBF6"/>
    <a:srgbClr val="CBE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7" autoAdjust="0"/>
    <p:restoredTop sz="94660"/>
  </p:normalViewPr>
  <p:slideViewPr>
    <p:cSldViewPr snapToGrid="0">
      <p:cViewPr>
        <p:scale>
          <a:sx n="49" d="100"/>
          <a:sy n="49" d="100"/>
        </p:scale>
        <p:origin x="217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2630.0</c:v>
                </c:pt>
                <c:pt idx="1">
                  <c:v>2462.0</c:v>
                </c:pt>
                <c:pt idx="2">
                  <c:v>2535.0</c:v>
                </c:pt>
                <c:pt idx="3">
                  <c:v>2745.0</c:v>
                </c:pt>
                <c:pt idx="4">
                  <c:v>2280.0</c:v>
                </c:pt>
                <c:pt idx="5">
                  <c:v>2103.0</c:v>
                </c:pt>
                <c:pt idx="6">
                  <c:v>2004.0</c:v>
                </c:pt>
                <c:pt idx="7">
                  <c:v>2386.0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03872512"/>
        <c:axId val="-903869968"/>
      </c:barChart>
      <c:catAx>
        <c:axId val="-903872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3869968"/>
        <c:crosses val="autoZero"/>
        <c:auto val="1"/>
        <c:lblAlgn val="ctr"/>
        <c:lblOffset val="100"/>
        <c:noMultiLvlLbl val="0"/>
      </c:catAx>
      <c:valAx>
        <c:axId val="-9038699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387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29304720"/>
        <c:axId val="-1229301600"/>
      </c:lineChart>
      <c:catAx>
        <c:axId val="-1229304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29301600"/>
        <c:crosses val="autoZero"/>
        <c:auto val="1"/>
        <c:lblAlgn val="ctr"/>
        <c:lblOffset val="100"/>
        <c:tickMarkSkip val="1"/>
        <c:noMultiLvlLbl val="0"/>
      </c:catAx>
      <c:valAx>
        <c:axId val="-1229301600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2930472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1077936"/>
        <c:axId val="-1301075232"/>
      </c:lineChart>
      <c:catAx>
        <c:axId val="-130107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1075232"/>
        <c:crosses val="autoZero"/>
        <c:auto val="1"/>
        <c:lblAlgn val="ctr"/>
        <c:lblOffset val="100"/>
        <c:tickMarkSkip val="1"/>
        <c:noMultiLvlLbl val="0"/>
      </c:catAx>
      <c:valAx>
        <c:axId val="-1301075232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107793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0743552"/>
        <c:axId val="-1300740432"/>
      </c:lineChart>
      <c:catAx>
        <c:axId val="-130074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0740432"/>
        <c:crosses val="autoZero"/>
        <c:auto val="1"/>
        <c:lblAlgn val="ctr"/>
        <c:lblOffset val="100"/>
        <c:tickMarkSkip val="1"/>
        <c:noMultiLvlLbl val="0"/>
      </c:catAx>
      <c:valAx>
        <c:axId val="-1300740432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074355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0701968"/>
        <c:axId val="-1300698336"/>
      </c:lineChart>
      <c:catAx>
        <c:axId val="-130070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0698336"/>
        <c:crosses val="autoZero"/>
        <c:auto val="1"/>
        <c:lblAlgn val="ctr"/>
        <c:lblOffset val="100"/>
        <c:tickMarkSkip val="1"/>
        <c:noMultiLvlLbl val="0"/>
      </c:catAx>
      <c:valAx>
        <c:axId val="-1300698336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07019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AA0-4D5C-84C1-452AC00B6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29285072"/>
        <c:axId val="-1229281952"/>
      </c:lineChart>
      <c:catAx>
        <c:axId val="-122928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29281952"/>
        <c:crosses val="autoZero"/>
        <c:auto val="1"/>
        <c:lblAlgn val="ctr"/>
        <c:lblOffset val="100"/>
        <c:tickMarkSkip val="1"/>
        <c:noMultiLvlLbl val="0"/>
      </c:catAx>
      <c:valAx>
        <c:axId val="-1229281952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2928507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AA0-4D5C-84C1-452AC00B6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2772320"/>
        <c:axId val="-1230441520"/>
      </c:lineChart>
      <c:catAx>
        <c:axId val="-922772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0441520"/>
        <c:crosses val="autoZero"/>
        <c:auto val="1"/>
        <c:lblAlgn val="ctr"/>
        <c:lblOffset val="100"/>
        <c:tickMarkSkip val="1"/>
        <c:noMultiLvlLbl val="0"/>
      </c:catAx>
      <c:valAx>
        <c:axId val="-1230441520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2772320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BC3-410F-BABF-20F191591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2793296"/>
        <c:axId val="-1308054208"/>
      </c:lineChart>
      <c:catAx>
        <c:axId val="-92279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8054208"/>
        <c:crosses val="autoZero"/>
        <c:auto val="1"/>
        <c:lblAlgn val="ctr"/>
        <c:lblOffset val="100"/>
        <c:tickMarkSkip val="1"/>
        <c:noMultiLvlLbl val="0"/>
      </c:catAx>
      <c:valAx>
        <c:axId val="-1308054208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2793296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3A4-4947-84F5-B929635BD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8099456"/>
        <c:axId val="-1308097440"/>
      </c:lineChart>
      <c:catAx>
        <c:axId val="-1308099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8097440"/>
        <c:crosses val="autoZero"/>
        <c:auto val="1"/>
        <c:lblAlgn val="ctr"/>
        <c:lblOffset val="100"/>
        <c:tickMarkSkip val="1"/>
        <c:noMultiLvlLbl val="0"/>
      </c:catAx>
      <c:valAx>
        <c:axId val="-1308097440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08099456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20" Type="http://schemas.openxmlformats.org/officeDocument/2006/relationships/image" Target="../media/image90.png"/><Relationship Id="rId21" Type="http://schemas.openxmlformats.org/officeDocument/2006/relationships/image" Target="../media/image91.png"/><Relationship Id="rId22" Type="http://schemas.openxmlformats.org/officeDocument/2006/relationships/image" Target="../media/image92.png"/><Relationship Id="rId23" Type="http://schemas.openxmlformats.org/officeDocument/2006/relationships/image" Target="../media/image93.png"/><Relationship Id="rId24" Type="http://schemas.openxmlformats.org/officeDocument/2006/relationships/image" Target="../media/image94.png"/><Relationship Id="rId25" Type="http://schemas.openxmlformats.org/officeDocument/2006/relationships/image" Target="../media/image95.png"/><Relationship Id="rId26" Type="http://schemas.openxmlformats.org/officeDocument/2006/relationships/image" Target="../media/image96.png"/><Relationship Id="rId27" Type="http://schemas.openxmlformats.org/officeDocument/2006/relationships/image" Target="../media/image97.png"/><Relationship Id="rId28" Type="http://schemas.openxmlformats.org/officeDocument/2006/relationships/image" Target="../media/image98.png"/><Relationship Id="rId29" Type="http://schemas.openxmlformats.org/officeDocument/2006/relationships/image" Target="../media/image99.png"/><Relationship Id="rId30" Type="http://schemas.openxmlformats.org/officeDocument/2006/relationships/image" Target="../media/image100.png"/><Relationship Id="rId31" Type="http://schemas.openxmlformats.org/officeDocument/2006/relationships/image" Target="../media/image101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20" Type="http://schemas.openxmlformats.org/officeDocument/2006/relationships/image" Target="../media/image120.png"/><Relationship Id="rId21" Type="http://schemas.openxmlformats.org/officeDocument/2006/relationships/image" Target="../media/image121.png"/><Relationship Id="rId22" Type="http://schemas.openxmlformats.org/officeDocument/2006/relationships/image" Target="../media/image122.png"/><Relationship Id="rId23" Type="http://schemas.openxmlformats.org/officeDocument/2006/relationships/image" Target="../media/image123.png"/><Relationship Id="rId24" Type="http://schemas.openxmlformats.org/officeDocument/2006/relationships/image" Target="../media/image124.png"/><Relationship Id="rId25" Type="http://schemas.openxmlformats.org/officeDocument/2006/relationships/image" Target="../media/image125.png"/><Relationship Id="rId26" Type="http://schemas.openxmlformats.org/officeDocument/2006/relationships/image" Target="../media/image126.png"/><Relationship Id="rId27" Type="http://schemas.openxmlformats.org/officeDocument/2006/relationships/image" Target="../media/image127.png"/><Relationship Id="rId28" Type="http://schemas.openxmlformats.org/officeDocument/2006/relationships/image" Target="../media/image128.png"/><Relationship Id="rId29" Type="http://schemas.openxmlformats.org/officeDocument/2006/relationships/image" Target="../media/image129.png"/><Relationship Id="rId30" Type="http://schemas.openxmlformats.org/officeDocument/2006/relationships/image" Target="../media/image130.png"/><Relationship Id="rId31" Type="http://schemas.openxmlformats.org/officeDocument/2006/relationships/image" Target="../media/image131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16.png"/><Relationship Id="rId17" Type="http://schemas.openxmlformats.org/officeDocument/2006/relationships/image" Target="../media/image117.png"/><Relationship Id="rId18" Type="http://schemas.openxmlformats.org/officeDocument/2006/relationships/image" Target="../media/image118.png"/><Relationship Id="rId19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00.png"/><Relationship Id="rId21" Type="http://schemas.openxmlformats.org/officeDocument/2006/relationships/image" Target="../media/image911.png"/><Relationship Id="rId22" Type="http://schemas.openxmlformats.org/officeDocument/2006/relationships/image" Target="../media/image920.png"/><Relationship Id="rId23" Type="http://schemas.openxmlformats.org/officeDocument/2006/relationships/image" Target="../media/image930.png"/><Relationship Id="rId24" Type="http://schemas.openxmlformats.org/officeDocument/2006/relationships/image" Target="../media/image940.png"/><Relationship Id="rId25" Type="http://schemas.openxmlformats.org/officeDocument/2006/relationships/image" Target="../media/image950.png"/><Relationship Id="rId26" Type="http://schemas.openxmlformats.org/officeDocument/2006/relationships/image" Target="../media/image960.png"/><Relationship Id="rId27" Type="http://schemas.openxmlformats.org/officeDocument/2006/relationships/image" Target="../media/image970.png"/><Relationship Id="rId28" Type="http://schemas.openxmlformats.org/officeDocument/2006/relationships/image" Target="../media/image980.png"/><Relationship Id="rId29" Type="http://schemas.openxmlformats.org/officeDocument/2006/relationships/image" Target="../media/image9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0.png"/><Relationship Id="rId3" Type="http://schemas.openxmlformats.org/officeDocument/2006/relationships/image" Target="../media/image730.png"/><Relationship Id="rId4" Type="http://schemas.openxmlformats.org/officeDocument/2006/relationships/image" Target="../media/image740.png"/><Relationship Id="rId5" Type="http://schemas.openxmlformats.org/officeDocument/2006/relationships/image" Target="../media/image750.png"/><Relationship Id="rId30" Type="http://schemas.openxmlformats.org/officeDocument/2006/relationships/image" Target="../media/image1000.png"/><Relationship Id="rId31" Type="http://schemas.openxmlformats.org/officeDocument/2006/relationships/image" Target="../media/image1011.png"/><Relationship Id="rId32" Type="http://schemas.openxmlformats.org/officeDocument/2006/relationships/image" Target="../media/image1020.png"/><Relationship Id="rId9" Type="http://schemas.openxmlformats.org/officeDocument/2006/relationships/image" Target="../media/image790.png"/><Relationship Id="rId6" Type="http://schemas.openxmlformats.org/officeDocument/2006/relationships/image" Target="../media/image760.png"/><Relationship Id="rId7" Type="http://schemas.openxmlformats.org/officeDocument/2006/relationships/image" Target="../media/image770.png"/><Relationship Id="rId8" Type="http://schemas.openxmlformats.org/officeDocument/2006/relationships/image" Target="../media/image780.png"/><Relationship Id="rId33" Type="http://schemas.openxmlformats.org/officeDocument/2006/relationships/image" Target="../media/image1030.png"/><Relationship Id="rId34" Type="http://schemas.openxmlformats.org/officeDocument/2006/relationships/image" Target="../media/image1040.png"/><Relationship Id="rId35" Type="http://schemas.openxmlformats.org/officeDocument/2006/relationships/image" Target="../media/image1050.png"/><Relationship Id="rId36" Type="http://schemas.openxmlformats.org/officeDocument/2006/relationships/image" Target="../media/image1060.png"/><Relationship Id="rId10" Type="http://schemas.openxmlformats.org/officeDocument/2006/relationships/image" Target="../media/image800.png"/><Relationship Id="rId11" Type="http://schemas.openxmlformats.org/officeDocument/2006/relationships/image" Target="../media/image812.png"/><Relationship Id="rId12" Type="http://schemas.openxmlformats.org/officeDocument/2006/relationships/image" Target="../media/image820.png"/><Relationship Id="rId13" Type="http://schemas.openxmlformats.org/officeDocument/2006/relationships/image" Target="../media/image830.png"/><Relationship Id="rId14" Type="http://schemas.openxmlformats.org/officeDocument/2006/relationships/image" Target="../media/image840.png"/><Relationship Id="rId15" Type="http://schemas.openxmlformats.org/officeDocument/2006/relationships/image" Target="../media/image850.png"/><Relationship Id="rId16" Type="http://schemas.openxmlformats.org/officeDocument/2006/relationships/image" Target="../media/image860.png"/><Relationship Id="rId17" Type="http://schemas.openxmlformats.org/officeDocument/2006/relationships/image" Target="../media/image870.png"/><Relationship Id="rId18" Type="http://schemas.openxmlformats.org/officeDocument/2006/relationships/image" Target="../media/image880.png"/><Relationship Id="rId19" Type="http://schemas.openxmlformats.org/officeDocument/2006/relationships/image" Target="../media/image890.png"/><Relationship Id="rId37" Type="http://schemas.openxmlformats.org/officeDocument/2006/relationships/image" Target="../media/image1070.png"/><Relationship Id="rId38" Type="http://schemas.openxmlformats.org/officeDocument/2006/relationships/image" Target="../media/image1080.png"/><Relationship Id="rId39" Type="http://schemas.openxmlformats.org/officeDocument/2006/relationships/image" Target="../media/image1090.png"/><Relationship Id="rId40" Type="http://schemas.openxmlformats.org/officeDocument/2006/relationships/image" Target="../media/image140.png"/><Relationship Id="rId41" Type="http://schemas.openxmlformats.org/officeDocument/2006/relationships/image" Target="../media/image141.png"/><Relationship Id="rId42" Type="http://schemas.openxmlformats.org/officeDocument/2006/relationships/image" Target="../media/image142.png"/><Relationship Id="rId43" Type="http://schemas.openxmlformats.org/officeDocument/2006/relationships/image" Target="../media/image1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2.png"/></Relationships>
</file>

<file path=ppt/slides/_rels/slide15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160.png"/><Relationship Id="rId47" Type="http://schemas.openxmlformats.org/officeDocument/2006/relationships/image" Target="../media/image1170.png"/><Relationship Id="rId48" Type="http://schemas.openxmlformats.org/officeDocument/2006/relationships/image" Target="../media/image1180.png"/><Relationship Id="rId49" Type="http://schemas.openxmlformats.org/officeDocument/2006/relationships/image" Target="../media/image1190.png"/><Relationship Id="rId70" Type="http://schemas.openxmlformats.org/officeDocument/2006/relationships/image" Target="../media/image150.png"/><Relationship Id="rId71" Type="http://schemas.openxmlformats.org/officeDocument/2006/relationships/image" Target="../media/image151.png"/><Relationship Id="rId72" Type="http://schemas.openxmlformats.org/officeDocument/2006/relationships/image" Target="../media/image153.png"/><Relationship Id="rId73" Type="http://schemas.openxmlformats.org/officeDocument/2006/relationships/image" Target="../media/image154.png"/><Relationship Id="rId50" Type="http://schemas.openxmlformats.org/officeDocument/2006/relationships/image" Target="../media/image1200.png"/><Relationship Id="rId51" Type="http://schemas.openxmlformats.org/officeDocument/2006/relationships/image" Target="../media/image1211.png"/><Relationship Id="rId52" Type="http://schemas.openxmlformats.org/officeDocument/2006/relationships/image" Target="../media/image1220.png"/><Relationship Id="rId53" Type="http://schemas.openxmlformats.org/officeDocument/2006/relationships/image" Target="../media/image1230.png"/><Relationship Id="rId54" Type="http://schemas.openxmlformats.org/officeDocument/2006/relationships/image" Target="../media/image1240.png"/><Relationship Id="rId55" Type="http://schemas.openxmlformats.org/officeDocument/2006/relationships/image" Target="../media/image1250.png"/><Relationship Id="rId56" Type="http://schemas.openxmlformats.org/officeDocument/2006/relationships/image" Target="../media/image1260.png"/><Relationship Id="rId57" Type="http://schemas.openxmlformats.org/officeDocument/2006/relationships/image" Target="../media/image1270.png"/><Relationship Id="rId58" Type="http://schemas.openxmlformats.org/officeDocument/2006/relationships/image" Target="../media/image1280.png"/><Relationship Id="rId59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0" Type="http://schemas.openxmlformats.org/officeDocument/2006/relationships/image" Target="../media/image1300.png"/><Relationship Id="rId61" Type="http://schemas.openxmlformats.org/officeDocument/2006/relationships/image" Target="../media/image1311.png"/><Relationship Id="rId62" Type="http://schemas.openxmlformats.org/officeDocument/2006/relationships/image" Target="../media/image1320.png"/><Relationship Id="rId63" Type="http://schemas.openxmlformats.org/officeDocument/2006/relationships/image" Target="../media/image1330.png"/><Relationship Id="rId64" Type="http://schemas.openxmlformats.org/officeDocument/2006/relationships/image" Target="../media/image1340.png"/><Relationship Id="rId65" Type="http://schemas.openxmlformats.org/officeDocument/2006/relationships/image" Target="../media/image1350.png"/><Relationship Id="rId66" Type="http://schemas.openxmlformats.org/officeDocument/2006/relationships/image" Target="../media/image1360.png"/><Relationship Id="rId67" Type="http://schemas.openxmlformats.org/officeDocument/2006/relationships/image" Target="../media/image1370.png"/><Relationship Id="rId68" Type="http://schemas.openxmlformats.org/officeDocument/2006/relationships/image" Target="../media/image138.png"/><Relationship Id="rId69" Type="http://schemas.openxmlformats.org/officeDocument/2006/relationships/image" Target="../media/image139.png"/><Relationship Id="rId40" Type="http://schemas.openxmlformats.org/officeDocument/2006/relationships/image" Target="../media/image1100.png"/><Relationship Id="rId41" Type="http://schemas.openxmlformats.org/officeDocument/2006/relationships/image" Target="../media/image1111.png"/><Relationship Id="rId42" Type="http://schemas.openxmlformats.org/officeDocument/2006/relationships/image" Target="../media/image1120.png"/><Relationship Id="rId43" Type="http://schemas.openxmlformats.org/officeDocument/2006/relationships/image" Target="../media/image1130.png"/><Relationship Id="rId44" Type="http://schemas.openxmlformats.org/officeDocument/2006/relationships/image" Target="../media/image1140.png"/><Relationship Id="rId45" Type="http://schemas.openxmlformats.org/officeDocument/2006/relationships/image" Target="../media/image1150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png"/><Relationship Id="rId20" Type="http://schemas.openxmlformats.org/officeDocument/2006/relationships/image" Target="../media/image173.png"/><Relationship Id="rId21" Type="http://schemas.openxmlformats.org/officeDocument/2006/relationships/image" Target="../media/image174.png"/><Relationship Id="rId22" Type="http://schemas.openxmlformats.org/officeDocument/2006/relationships/image" Target="../media/image175.png"/><Relationship Id="rId23" Type="http://schemas.openxmlformats.org/officeDocument/2006/relationships/image" Target="../media/image176.png"/><Relationship Id="rId24" Type="http://schemas.openxmlformats.org/officeDocument/2006/relationships/image" Target="../media/image177.png"/><Relationship Id="rId25" Type="http://schemas.openxmlformats.org/officeDocument/2006/relationships/image" Target="../media/image178.png"/><Relationship Id="rId26" Type="http://schemas.openxmlformats.org/officeDocument/2006/relationships/image" Target="../media/image179.png"/><Relationship Id="rId27" Type="http://schemas.openxmlformats.org/officeDocument/2006/relationships/image" Target="../media/image180.png"/><Relationship Id="rId28" Type="http://schemas.openxmlformats.org/officeDocument/2006/relationships/image" Target="../media/image181.png"/><Relationship Id="rId29" Type="http://schemas.openxmlformats.org/officeDocument/2006/relationships/image" Target="../media/image182.png"/><Relationship Id="rId30" Type="http://schemas.openxmlformats.org/officeDocument/2006/relationships/image" Target="../media/image183.png"/><Relationship Id="rId31" Type="http://schemas.openxmlformats.org/officeDocument/2006/relationships/image" Target="../media/image184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Relationship Id="rId19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50.png"/><Relationship Id="rId3" Type="http://schemas.openxmlformats.org/officeDocument/2006/relationships/image" Target="../media/image1560.png"/><Relationship Id="rId4" Type="http://schemas.openxmlformats.org/officeDocument/2006/relationships/image" Target="../media/image1570.png"/><Relationship Id="rId5" Type="http://schemas.openxmlformats.org/officeDocument/2006/relationships/image" Target="../media/image1580.png"/><Relationship Id="rId6" Type="http://schemas.openxmlformats.org/officeDocument/2006/relationships/image" Target="../media/image1590.png"/><Relationship Id="rId7" Type="http://schemas.openxmlformats.org/officeDocument/2006/relationships/image" Target="../media/image1600.png"/><Relationship Id="rId8" Type="http://schemas.openxmlformats.org/officeDocument/2006/relationships/image" Target="../media/image16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811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10" Type="http://schemas.openxmlformats.org/officeDocument/2006/relationships/image" Target="../media/image1110.png"/><Relationship Id="rId11" Type="http://schemas.openxmlformats.org/officeDocument/2006/relationships/image" Target="../media/image1210.png"/><Relationship Id="rId12" Type="http://schemas.openxmlformats.org/officeDocument/2006/relationships/image" Target="../media/image1310.png"/><Relationship Id="rId13" Type="http://schemas.openxmlformats.org/officeDocument/2006/relationships/image" Target="../media/image1410.png"/><Relationship Id="rId14" Type="http://schemas.openxmlformats.org/officeDocument/2006/relationships/image" Target="../media/image152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0.png"/><Relationship Id="rId3" Type="http://schemas.openxmlformats.org/officeDocument/2006/relationships/image" Target="../media/image410.png"/><Relationship Id="rId4" Type="http://schemas.openxmlformats.org/officeDocument/2006/relationships/image" Target="../media/image510.png"/><Relationship Id="rId5" Type="http://schemas.openxmlformats.org/officeDocument/2006/relationships/image" Target="../media/image610.png"/><Relationship Id="rId6" Type="http://schemas.openxmlformats.org/officeDocument/2006/relationships/image" Target="../media/image710.png"/><Relationship Id="rId7" Type="http://schemas.openxmlformats.org/officeDocument/2006/relationships/image" Target="../media/image810.png"/><Relationship Id="rId8" Type="http://schemas.openxmlformats.org/officeDocument/2006/relationships/image" Target="../media/image910.png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9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33" Type="http://schemas.openxmlformats.org/officeDocument/2006/relationships/image" Target="../media/image63.png"/><Relationship Id="rId34" Type="http://schemas.openxmlformats.org/officeDocument/2006/relationships/image" Target="../media/image64.png"/><Relationship Id="rId35" Type="http://schemas.openxmlformats.org/officeDocument/2006/relationships/image" Target="../media/image65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37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3271415-CEC2-4E02-875D-4F481D7E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445DAC9-FA26-40EF-882B-8B3D4C271F3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/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xmlns="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xmlns="" id="{B8F647E5-D50D-4469-AD91-88E2B1773CE4}"/>
              </a:ext>
            </a:extLst>
          </p:cNvPr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A6EB7A-10D5-4ECC-A5D5-155A322CD9A9}"/>
              </a:ext>
            </a:extLst>
          </p:cNvPr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48F30DFA-B9FC-4F88-B44F-9CAA1371357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xmlns="" id="{F05C0777-C99B-4122-8B1D-959DCFD2080F}"/>
              </a:ext>
            </a:extLst>
          </p:cNvPr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5BF873D-1361-4D65-837B-6804362BC0D0}"/>
              </a:ext>
            </a:extLst>
          </p:cNvPr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xmlns="" id="{B3AAED7E-903F-4491-B593-42A7ACA54E33}"/>
              </a:ext>
            </a:extLst>
          </p:cNvPr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3A6A91F-DA0C-499B-8976-760C8023F8EE}"/>
              </a:ext>
            </a:extLst>
          </p:cNvPr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xmlns="" id="{64DDB0C5-2EAC-4668-90EC-68E8819C1592}"/>
              </a:ext>
            </a:extLst>
          </p:cNvPr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CAFB8A63-3D09-4D49-B517-50A5C5D2B1C4}"/>
              </a:ext>
            </a:extLst>
          </p:cNvPr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99DA1983-8256-48A7-BF0B-18C5D244F38F}"/>
              </a:ext>
            </a:extLst>
          </p:cNvPr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A0C702B6-F655-4731-9217-0861DDE826FB}"/>
              </a:ext>
            </a:extLst>
          </p:cNvPr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2BE6219D-7E27-4BBE-9ADF-59D8542A553C}"/>
              </a:ext>
            </a:extLst>
          </p:cNvPr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3EB615A1-2BBB-4E10-B8F4-8B227FA28A52}"/>
              </a:ext>
            </a:extLst>
          </p:cNvPr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70992772-D310-4E14-B069-DC07AE8F3CC3}"/>
              </a:ext>
            </a:extLst>
          </p:cNvPr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775FED78-4A63-43F8-B06A-F5F428D5D8CC}"/>
              </a:ext>
            </a:extLst>
          </p:cNvPr>
          <p:cNvCxnSpPr>
            <a:cxnSpLocks/>
          </p:cNvCxnSpPr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3FDA23ED-094C-4F07-BB18-E5F792444D1A}"/>
              </a:ext>
            </a:extLst>
          </p:cNvPr>
          <p:cNvCxnSpPr>
            <a:cxnSpLocks/>
          </p:cNvCxnSpPr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47202E10-B3D5-40D0-9785-EFAA471724CF}"/>
              </a:ext>
            </a:extLst>
          </p:cNvPr>
          <p:cNvCxnSpPr>
            <a:cxnSpLocks/>
          </p:cNvCxnSpPr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99B85C0C-FF36-424D-8947-9BDAE292148E}"/>
              </a:ext>
            </a:extLst>
          </p:cNvPr>
          <p:cNvCxnSpPr>
            <a:cxnSpLocks/>
          </p:cNvCxnSpPr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7C2DA799-0EE7-4462-A71C-465F6558A0B6}"/>
              </a:ext>
            </a:extLst>
          </p:cNvPr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3FB00225-85D5-41E7-A9A7-C39ACD5703D5}"/>
              </a:ext>
            </a:extLst>
          </p:cNvPr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E49B4DD-A590-4BD8-828C-89EDB0C46759}"/>
              </a:ext>
            </a:extLst>
          </p:cNvPr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B3AF4E21-6B46-4536-9BBC-412587B23300}"/>
              </a:ext>
            </a:extLst>
          </p:cNvPr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4A5E8DB4-5BFC-4D97-A804-4E8B9BB3284C}"/>
              </a:ext>
            </a:extLst>
          </p:cNvPr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E54B16A1-F24B-4D74-A54A-8B1AF8C92108}"/>
              </a:ext>
            </a:extLst>
          </p:cNvPr>
          <p:cNvCxnSpPr>
            <a:cxnSpLocks/>
          </p:cNvCxnSpPr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xmlns="" id="{029AA9B6-FF55-4F7D-958F-BF47D4D18CE8}"/>
              </a:ext>
            </a:extLst>
          </p:cNvPr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xmlns="" id="{A036EAD1-E9AA-415F-B2B4-56B777963BFC}"/>
              </a:ext>
            </a:extLst>
          </p:cNvPr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xmlns="" id="{029AA9B6-FF55-4F7D-958F-BF47D4D18CE8}"/>
              </a:ext>
            </a:extLst>
          </p:cNvPr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9E941821-95E5-4390-92B4-D75E05386436}"/>
              </a:ext>
            </a:extLst>
          </p:cNvPr>
          <p:cNvCxnSpPr>
            <a:cxnSpLocks/>
          </p:cNvCxnSpPr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B83ABEA5-C213-40F3-862D-DA1E6907248A}"/>
              </a:ext>
            </a:extLst>
          </p:cNvPr>
          <p:cNvCxnSpPr>
            <a:cxnSpLocks/>
          </p:cNvCxnSpPr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xmlns="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xmlns="" id="{2C085CE3-B411-4537-BED1-8F0C4A1CADC2}"/>
              </a:ext>
            </a:extLst>
          </p:cNvPr>
          <p:cNvCxnSpPr>
            <a:cxnSpLocks/>
          </p:cNvCxnSpPr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xmlns="" id="{82B54281-EDEC-48CE-9227-843D12501F06}"/>
              </a:ext>
            </a:extLst>
          </p:cNvPr>
          <p:cNvCxnSpPr>
            <a:cxnSpLocks/>
          </p:cNvCxnSpPr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FC86BD46-18B4-4382-AF0F-DAE6AD470F5A}"/>
              </a:ext>
            </a:extLst>
          </p:cNvPr>
          <p:cNvCxnSpPr>
            <a:cxnSpLocks/>
          </p:cNvCxnSpPr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xmlns="" id="{BFD73B73-869D-4436-9FD4-481A1408490D}"/>
              </a:ext>
            </a:extLst>
          </p:cNvPr>
          <p:cNvCxnSpPr>
            <a:cxnSpLocks/>
          </p:cNvCxnSpPr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xmlns="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xmlns="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xmlns="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xmlns="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47ED4E36-A9A5-4A77-8700-ED8CC51E248C}"/>
              </a:ext>
            </a:extLst>
          </p:cNvPr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9C8EB9B3-8710-4A34-9999-E0AC53E63B50}"/>
              </a:ext>
            </a:extLst>
          </p:cNvPr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9FE51B86-B217-48BF-B4AE-E34359949AA9}"/>
              </a:ext>
            </a:extLst>
          </p:cNvPr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6DF1D21D-A029-4E8C-AAD4-24ABC1087580}"/>
              </a:ext>
            </a:extLst>
          </p:cNvPr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DE868AC7-BC8F-44E4-BCCF-4C7C377B5DF6}"/>
              </a:ext>
            </a:extLst>
          </p:cNvPr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A949685D-CCB6-49E6-8CF0-9B3065090048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3192304-BAA8-4719-8CED-B18E454A4176}"/>
              </a:ext>
            </a:extLst>
          </p:cNvPr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16885F31-C9CC-44DF-AD8D-1A36AB75E3EE}"/>
              </a:ext>
            </a:extLst>
          </p:cNvPr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B5178123-D8EF-47BC-9595-80DD2F3DBE68}"/>
              </a:ext>
            </a:extLst>
          </p:cNvPr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C818C7A4-78FD-44FB-BB8B-3C5853D894D5}"/>
              </a:ext>
            </a:extLst>
          </p:cNvPr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988722AD-36D7-4E0F-A3C7-64CE046FAF1E}"/>
              </a:ext>
            </a:extLst>
          </p:cNvPr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A17D5BCF-0904-4BFE-83B5-1E2983F843EC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A2DEC78-B6D9-4A64-9AA3-0B995F88CA38}"/>
              </a:ext>
            </a:extLst>
          </p:cNvPr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EE0922C7-D135-403B-AD77-49595694A528}"/>
              </a:ext>
            </a:extLst>
          </p:cNvPr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6108C8BC-9797-4FFE-870A-EBB7F54E7368}"/>
              </a:ext>
            </a:extLst>
          </p:cNvPr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C7EA7777-BB55-4810-8C08-379E2328D521}"/>
              </a:ext>
            </a:extLst>
          </p:cNvPr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B6626A69-292E-4435-9BE5-AC0463518283}"/>
              </a:ext>
            </a:extLst>
          </p:cNvPr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xmlns="" id="{CD2A92F4-92C9-41BC-94FD-DAC78154CF1A}"/>
              </a:ext>
            </a:extLst>
          </p:cNvPr>
          <p:cNvCxnSpPr>
            <a:cxnSpLocks/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cxnSpLocks/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cxnSpLocks/>
          </p:cNvCxnSpPr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cxnSpLocks/>
          </p:cNvCxnSpPr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>
            <a:cxnSpLocks/>
          </p:cNvCxnSpPr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>
            <a:cxnSpLocks/>
          </p:cNvCxnSpPr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>
            <a:cxnSpLocks/>
          </p:cNvCxnSpPr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>
            <a:cxnSpLocks/>
          </p:cNvCxnSpPr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>
            <a:cxnSpLocks/>
          </p:cNvCxnSpPr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254D6974-6850-4368-B28F-87EE237BF4E9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xmlns="" id="{22140D24-5D76-4930-9814-2E9DC27B171A}"/>
              </a:ext>
            </a:extLst>
          </p:cNvPr>
          <p:cNvCxnSpPr>
            <a:cxnSpLocks/>
          </p:cNvCxnSpPr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xmlns="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xmlns="" id="{C723C54E-387C-4FE4-9BE6-9B1CCB8CF964}"/>
              </a:ext>
            </a:extLst>
          </p:cNvPr>
          <p:cNvCxnSpPr>
            <a:cxnSpLocks/>
          </p:cNvCxnSpPr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xmlns="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xmlns="" id="{7A7A5024-406D-41ED-A4F2-14164015EF9B}"/>
              </a:ext>
            </a:extLst>
          </p:cNvPr>
          <p:cNvCxnSpPr>
            <a:cxnSpLocks/>
          </p:cNvCxnSpPr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xmlns="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xmlns="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xmlns="" id="{5E2BD4F5-A940-4D3F-91C5-460981B970AF}"/>
              </a:ext>
            </a:extLst>
          </p:cNvPr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xmlns="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xmlns="" id="{488866A5-1B24-4588-B7C9-440492FB340A}"/>
              </a:ext>
            </a:extLst>
          </p:cNvPr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xmlns="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xmlns="" id="{E4FD8D8D-DA66-4BE5-BAC1-F218912C2042}"/>
              </a:ext>
            </a:extLst>
          </p:cNvPr>
          <p:cNvCxnSpPr>
            <a:cxnSpLocks/>
          </p:cNvCxnSpPr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xmlns="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xmlns="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xmlns="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xmlns="" id="{C7462FED-0012-4AE3-94B8-273D7D312672}"/>
              </a:ext>
            </a:extLst>
          </p:cNvPr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xmlns="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xmlns="" id="{AF183D3C-4B8E-4D31-9385-62C9FB30B7B8}"/>
              </a:ext>
            </a:extLst>
          </p:cNvPr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xmlns="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xmlns="" id="{C04C2EF4-61BB-4307-B5CA-4C348C2B3A17}"/>
              </a:ext>
            </a:extLst>
          </p:cNvPr>
          <p:cNvCxnSpPr>
            <a:cxnSpLocks/>
          </p:cNvCxnSpPr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xmlns="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xmlns="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xmlns="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xmlns="" id="{179D59A8-D648-437D-958A-D4D0A414AC1C}"/>
              </a:ext>
            </a:extLst>
          </p:cNvPr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xmlns="" id="{5DD80055-3AE6-44A6-9105-101AEB6A0AD1}"/>
              </a:ext>
            </a:extLst>
          </p:cNvPr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xmlns="" id="{45AC8FE0-6ADC-4539-9A15-9BD320D095B8}"/>
              </a:ext>
            </a:extLst>
          </p:cNvPr>
          <p:cNvCxnSpPr>
            <a:cxnSpLocks/>
          </p:cNvCxnSpPr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xmlns="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xmlns="" id="{4611B5DF-A591-45B3-BE07-65137C81C0EC}"/>
              </a:ext>
            </a:extLst>
          </p:cNvPr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xmlns="" id="{AB914E2A-66C1-4BE7-94BD-EBDC99F63619}"/>
              </a:ext>
            </a:extLst>
          </p:cNvPr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xmlns="" id="{C7408074-4695-4433-A9D1-746117CD7094}"/>
              </a:ext>
            </a:extLst>
          </p:cNvPr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25DBA21A-7606-42C9-9298-B9B1D0C09287}"/>
              </a:ext>
            </a:extLst>
          </p:cNvPr>
          <p:cNvCxnSpPr>
            <a:cxnSpLocks/>
          </p:cNvCxnSpPr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xmlns="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xmlns="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xmlns="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xmlns="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xmlns="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xmlns="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xmlns="" id="{318ACC3D-01C0-486F-8980-65E15C486C96}"/>
              </a:ext>
            </a:extLst>
          </p:cNvPr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xmlns="" id="{955137CD-E471-434F-B70D-4DD689F516D7}"/>
              </a:ext>
            </a:extLst>
          </p:cNvPr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xmlns="" id="{0E5EC513-6394-46C9-8F2E-974FEBE75036}"/>
              </a:ext>
            </a:extLst>
          </p:cNvPr>
          <p:cNvCxnSpPr>
            <a:cxnSpLocks/>
          </p:cNvCxnSpPr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xmlns="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xmlns="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xmlns="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xmlns="" id="{A00D3D62-7561-4D15-B533-1764301B1428}"/>
              </a:ext>
            </a:extLst>
          </p:cNvPr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xmlns="" id="{D918E601-4C11-49FD-B5A1-A5D1BEC7E240}"/>
              </a:ext>
            </a:extLst>
          </p:cNvPr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xmlns="" id="{DDC09C58-2A0A-4FDB-A257-D325A3A51020}"/>
              </a:ext>
            </a:extLst>
          </p:cNvPr>
          <p:cNvCxnSpPr>
            <a:cxnSpLocks/>
          </p:cNvCxnSpPr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xmlns="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xmlns="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xmlns="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xmlns="" id="{DA7DE3B3-1B6E-40F3-9CF8-40445361CAE4}"/>
              </a:ext>
            </a:extLst>
          </p:cNvPr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xmlns="" id="{4271356F-7A45-4124-9982-4F586B32E826}"/>
              </a:ext>
            </a:extLst>
          </p:cNvPr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xmlns="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xmlns="" id="{9421C967-073F-406F-9A17-F966E7522315}"/>
              </a:ext>
            </a:extLst>
          </p:cNvPr>
          <p:cNvCxnSpPr>
            <a:cxnSpLocks/>
          </p:cNvCxnSpPr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xmlns="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xmlns="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xmlns="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xmlns="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xmlns="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xmlns="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xmlns="" id="{BF396B97-1589-4DEF-A4C0-6F944472CAF0}"/>
              </a:ext>
            </a:extLst>
          </p:cNvPr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xmlns="" id="{CD4F7C95-BBCD-44F4-AE69-8772C64A5514}"/>
              </a:ext>
            </a:extLst>
          </p:cNvPr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xmlns="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xmlns="" id="{50D666EC-7B3A-40D2-919F-119814B2115F}"/>
              </a:ext>
            </a:extLst>
          </p:cNvPr>
          <p:cNvCxnSpPr>
            <a:cxnSpLocks/>
          </p:cNvCxnSpPr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xmlns="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xmlns="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xmlns="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xmlns="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xmlns="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xmlns="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xmlns="" id="{792CC475-BC0D-41E4-A035-F433A8914611}"/>
              </a:ext>
            </a:extLst>
          </p:cNvPr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xmlns="" id="{573FE03C-51C3-4BEE-9073-38C64C193A57}"/>
              </a:ext>
            </a:extLst>
          </p:cNvPr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xmlns="" id="{F7D47FB6-BABD-474F-8604-E4A0514C5B9B}"/>
              </a:ext>
            </a:extLst>
          </p:cNvPr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xmlns="" id="{2B31635A-314A-4DF7-AA03-F5604EDD36C8}"/>
              </a:ext>
            </a:extLst>
          </p:cNvPr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xmlns="" id="{469D0798-ABCA-4C66-8BCE-4CC6C128EC69}"/>
              </a:ext>
            </a:extLst>
          </p:cNvPr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xmlns="" id="{7849AEE6-F056-4AC3-BF95-6559068BF593}"/>
              </a:ext>
            </a:extLst>
          </p:cNvPr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xmlns="" id="{A124BF63-0218-4F26-A5A5-D19EFC524464}"/>
              </a:ext>
            </a:extLst>
          </p:cNvPr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xmlns="" id="{DD41F32B-4EFD-4754-AA48-0C2763C54597}"/>
              </a:ext>
            </a:extLst>
          </p:cNvPr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xmlns="" id="{E6D3F34C-BBED-4E1C-B545-B2DE4284463B}"/>
              </a:ext>
            </a:extLst>
          </p:cNvPr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xmlns="" id="{569CB0CB-EC14-4C95-A7D5-6602C22BC501}"/>
              </a:ext>
            </a:extLst>
          </p:cNvPr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xmlns="" id="{61E21FBF-D273-47DC-9173-454CCE463C41}"/>
              </a:ext>
            </a:extLst>
          </p:cNvPr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xmlns="" id="{34504224-5F99-4C7C-A417-64775A6184D2}"/>
              </a:ext>
            </a:extLst>
          </p:cNvPr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xmlns="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xmlns="" id="{A4BB6605-98F5-4C16-AE42-6D2C9D9849D3}"/>
              </a:ext>
            </a:extLst>
          </p:cNvPr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xmlns="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xmlns="" id="{37410B4F-9B64-4ADB-8E94-BE2311C44605}"/>
              </a:ext>
            </a:extLst>
          </p:cNvPr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xmlns="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xmlns="" id="{460BC563-27F6-43A5-9DFD-766434F5DFD0}"/>
              </a:ext>
            </a:extLst>
          </p:cNvPr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xmlns="" id="{5D006AB5-89A3-42F7-BB6C-5CCB2E404478}"/>
              </a:ext>
            </a:extLst>
          </p:cNvPr>
          <p:cNvCxnSpPr>
            <a:cxnSpLocks/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>
            <a:extLst>
              <a:ext uri="{FF2B5EF4-FFF2-40B4-BE49-F238E27FC236}">
                <a16:creationId xmlns:a16="http://schemas.microsoft.com/office/drawing/2014/main" xmlns="" id="{91FAB062-56E0-4AAF-8788-40D68DB1E055}"/>
              </a:ext>
            </a:extLst>
          </p:cNvPr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>
            <a:extLst>
              <a:ext uri="{FF2B5EF4-FFF2-40B4-BE49-F238E27FC236}">
                <a16:creationId xmlns:a16="http://schemas.microsoft.com/office/drawing/2014/main" xmlns="" id="{82F0B3C7-2CC2-4478-84AB-E299EFE8255E}"/>
              </a:ext>
            </a:extLst>
          </p:cNvPr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>
            <a:extLst>
              <a:ext uri="{FF2B5EF4-FFF2-40B4-BE49-F238E27FC236}">
                <a16:creationId xmlns:a16="http://schemas.microsoft.com/office/drawing/2014/main" xmlns="" id="{B9839B48-3901-40AE-B276-50F7582044F0}"/>
              </a:ext>
            </a:extLst>
          </p:cNvPr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xmlns="" id="{97E4A838-000B-4594-96A2-2B915FC5FFC1}"/>
              </a:ext>
            </a:extLst>
          </p:cNvPr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xmlns="" id="{666E0BD3-BA44-44CD-91A7-310DB57E9401}"/>
              </a:ext>
            </a:extLst>
          </p:cNvPr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xmlns="" id="{4C84E2A0-9CE8-4DE3-A058-0C5DC9A320C0}"/>
              </a:ext>
            </a:extLst>
          </p:cNvPr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xmlns="" id="{E9C0E512-B3CB-44DD-A3AF-7C0C7DB1C416}"/>
              </a:ext>
            </a:extLst>
          </p:cNvPr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xmlns="" id="{309B41E0-8FD3-4010-A34D-0E00C13548B0}"/>
              </a:ext>
            </a:extLst>
          </p:cNvPr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xmlns="" id="{F588A200-5004-4083-AA4F-6409BEC8C78A}"/>
              </a:ext>
            </a:extLst>
          </p:cNvPr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xmlns="" id="{D7CA0453-3DE1-4324-81B2-65A16128434C}"/>
              </a:ext>
            </a:extLst>
          </p:cNvPr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87792C5-03DA-4771-8556-CB807558E738}"/>
              </a:ext>
            </a:extLst>
          </p:cNvPr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A657CA2C-ECFF-4CB9-8DD6-CC1DE8E875C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xmlns="" id="{876B723B-A2D1-4861-B694-AA8C953C3075}"/>
              </a:ext>
            </a:extLst>
          </p:cNvPr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CA8CD73-7930-4797-8806-91A22291580D}"/>
              </a:ext>
            </a:extLst>
          </p:cNvPr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42A05CCB-DF7B-4158-AE16-9C8BDFDAE2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xmlns="" id="{63262F5E-2CA5-48DC-A1B3-5E5317EBA60D}"/>
              </a:ext>
            </a:extLst>
          </p:cNvPr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9DC53C8-9824-4DC8-926D-229AEAB3A63F}"/>
              </a:ext>
            </a:extLst>
          </p:cNvPr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C8823E81-3905-489E-BA61-6B9A59EEC23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xmlns="" id="{1965FF1F-4530-4F0E-AE40-C71AE7267B24}"/>
              </a:ext>
            </a:extLst>
          </p:cNvPr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CEDB495-8922-41C8-8599-773FB40BD6C4}"/>
              </a:ext>
            </a:extLst>
          </p:cNvPr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90B71151-2410-4E2F-B160-93114AB2A77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79CC05F-15B6-4351-9B01-29CA136C8BF5}"/>
              </a:ext>
            </a:extLst>
          </p:cNvPr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229F1010-C8E3-4D97-99F4-13695AB0FA3F}"/>
              </a:ext>
            </a:extLst>
          </p:cNvPr>
          <p:cNvCxnSpPr>
            <a:cxnSpLocks/>
          </p:cNvCxnSpPr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BC833190-3925-4144-9803-1457E10D9A65}"/>
              </a:ext>
            </a:extLst>
          </p:cNvPr>
          <p:cNvCxnSpPr>
            <a:cxnSpLocks/>
          </p:cNvCxnSpPr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00A36C2F-C21A-4E64-AD5D-42B4EFC692C3}"/>
              </a:ext>
            </a:extLst>
          </p:cNvPr>
          <p:cNvCxnSpPr>
            <a:cxnSpLocks/>
          </p:cNvCxnSpPr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CAD41D64-87A4-4BF8-8CCA-66246E082589}"/>
              </a:ext>
            </a:extLst>
          </p:cNvPr>
          <p:cNvCxnSpPr>
            <a:cxnSpLocks/>
          </p:cNvCxnSpPr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D41086E-62D6-4D92-8134-FB1BF0607AC2}"/>
              </a:ext>
            </a:extLst>
          </p:cNvPr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B033310-2DAA-41ED-9A1E-6A120707BF7C}"/>
              </a:ext>
            </a:extLst>
          </p:cNvPr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B379F12-E135-407F-936E-047CBC31D6EA}"/>
              </a:ext>
            </a:extLst>
          </p:cNvPr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8C03595-297D-487A-B7B7-64AFBBEA3ACD}"/>
              </a:ext>
            </a:extLst>
          </p:cNvPr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B30D9679-11D7-4906-869D-F29010C67F7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780234EF-6B1D-488E-9865-0F0C3398D8C6}"/>
              </a:ext>
            </a:extLst>
          </p:cNvPr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E0B2491A-E3B4-4FEA-A205-8059938C5979}"/>
              </a:ext>
            </a:extLst>
          </p:cNvPr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D92D551F-AEBF-4555-959A-FD4A430A688C}"/>
              </a:ext>
            </a:extLst>
          </p:cNvPr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0C50568C-DEB2-4404-9C8E-E5953F910ABF}"/>
              </a:ext>
            </a:extLst>
          </p:cNvPr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5069BB27-F167-40EC-AF57-F3B07ECBB49F}"/>
              </a:ext>
            </a:extLst>
          </p:cNvPr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FF41E38-DB91-4421-A71C-A3AB23A89B0D}"/>
              </a:ext>
            </a:extLst>
          </p:cNvPr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C86971B9-7691-4270-B555-651DDE1BFBA7}"/>
              </a:ext>
            </a:extLst>
          </p:cNvPr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3C9C3C4F-0817-453A-8963-D738BE3BE2C0}"/>
              </a:ext>
            </a:extLst>
          </p:cNvPr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44C2FB60-EF10-458F-9703-9647F564FAA0}"/>
              </a:ext>
            </a:extLst>
          </p:cNvPr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6623070E-F200-4289-A6BC-CFA1C1C2BBF8}"/>
              </a:ext>
            </a:extLst>
          </p:cNvPr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xmlns="" id="{D7D95AC5-CD17-4A7A-AE5D-3D231CCA9348}"/>
              </a:ext>
            </a:extLst>
          </p:cNvPr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xmlns="" id="{DA3DD9A8-003F-4A36-BEEC-3B7701EA540B}"/>
              </a:ext>
            </a:extLst>
          </p:cNvPr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xmlns="" id="{7DCFFD7B-BA9D-4B9F-A513-B22E069FE748}"/>
              </a:ext>
            </a:extLst>
          </p:cNvPr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BCB0A0BA-1349-48CB-9D8C-970CEBC0ED83}"/>
              </a:ext>
            </a:extLst>
          </p:cNvPr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CB0B749D-7BBB-4DDE-B48D-9822DA1BB343}"/>
              </a:ext>
            </a:extLst>
          </p:cNvPr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A09174AB-E518-4AD3-B557-880819537459}"/>
              </a:ext>
            </a:extLst>
          </p:cNvPr>
          <p:cNvCxnSpPr>
            <a:cxnSpLocks/>
          </p:cNvCxnSpPr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2918306C-746B-451E-A953-440C36D415E6}"/>
              </a:ext>
            </a:extLst>
          </p:cNvPr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8A3FCF24-6458-40DB-8D9A-29A60579B723}"/>
              </a:ext>
            </a:extLst>
          </p:cNvPr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9C3045A4-DF97-4C22-BE60-209C85B600DA}"/>
              </a:ext>
            </a:extLst>
          </p:cNvPr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68199599-9B37-439D-B54A-723550B81DC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xmlns="" id="{AD9EDCE4-F423-449B-9F89-7AA2A2177D38}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xmlns="" id="{A2F115B7-9966-4A09-B556-3071ED095B09}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xmlns="" id="{906D861F-EC9E-414D-8340-12CD30C033AC}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209DAD09-E0FA-4686-B355-49A26F17269E}"/>
              </a:ext>
            </a:extLst>
          </p:cNvPr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F0E932FA-D200-4267-967A-E860E632EB3E}"/>
              </a:ext>
            </a:extLst>
          </p:cNvPr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BB4F0B2C-6C68-4A20-8A53-8F5BB663C162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7B515BC2-BFFC-418A-95EC-B73607EC4619}"/>
              </a:ext>
            </a:extLst>
          </p:cNvPr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BFD6FB35-CC39-49E0-BCD4-C3BAEDEE44D6}"/>
              </a:ext>
            </a:extLst>
          </p:cNvPr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D9848778-49A0-46E5-8C4E-48C3AD5903B1}"/>
              </a:ext>
            </a:extLst>
          </p:cNvPr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01F7BEF3-AD61-4FB7-8693-060B75EEE40D}"/>
              </a:ext>
            </a:extLst>
          </p:cNvPr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5B4BE7ED-32A4-468A-97D0-D6B77CF5DA2F}"/>
              </a:ext>
            </a:extLst>
          </p:cNvPr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xmlns="" id="{3088B297-8335-4D33-AECB-099FFBED623A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6E046B8E-07B7-4EB9-8346-BE098967A5C4}"/>
              </a:ext>
            </a:extLst>
          </p:cNvPr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3EECFBEA-B2BE-400C-88FF-09C60004CCDF}"/>
              </a:ext>
            </a:extLst>
          </p:cNvPr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1DA890B5-4B03-45CF-ADCF-D9B82FCC60F5}"/>
              </a:ext>
            </a:extLst>
          </p:cNvPr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6BE69F1A-8161-4D3E-BA17-4B97EB50A429}"/>
              </a:ext>
            </a:extLst>
          </p:cNvPr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A1FB5A61-70AB-42E5-B06E-2147F584F8ED}"/>
              </a:ext>
            </a:extLst>
          </p:cNvPr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xmlns="" id="{883DD795-7B4A-4272-90CD-C530AD35BF32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xmlns="" id="{4DE3A72F-4BFB-46B2-BE57-D5936CFBD7CD}"/>
              </a:ext>
            </a:extLst>
          </p:cNvPr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7562CF9F-D70C-4286-87D2-A4A69E582F14}"/>
              </a:ext>
            </a:extLst>
          </p:cNvPr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FF551EA1-A7B6-4A7E-B003-505112E56CEE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xmlns="" id="{ED84D25B-0700-4BEA-9707-A0F1BEA834CB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884C5D3D-B068-45B4-8A56-F9F29B5C620B}"/>
              </a:ext>
            </a:extLst>
          </p:cNvPr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xmlns="" id="{7B7A4111-018F-409A-B9DF-29B6FD368C56}"/>
              </a:ext>
            </a:extLst>
          </p:cNvPr>
          <p:cNvSpPr/>
          <p:nvPr/>
        </p:nvSpPr>
        <p:spPr>
          <a:xfrm>
            <a:off x="5532073" y="-78640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1202F7D3-0638-496A-977B-79DA2A3385E7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 flipV="1">
            <a:off x="5265377" y="-60174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5AA266C0-12AC-4417-A91E-0B0FA4B5FDA0}"/>
              </a:ext>
            </a:extLst>
          </p:cNvPr>
          <p:cNvSpPr txBox="1"/>
          <p:nvPr/>
        </p:nvSpPr>
        <p:spPr>
          <a:xfrm>
            <a:off x="5582877" y="-10753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xmlns="" id="{3CA55CBB-1086-4AED-9BA8-26A88A7BD8EC}"/>
              </a:ext>
            </a:extLst>
          </p:cNvPr>
          <p:cNvCxnSpPr>
            <a:cxnSpLocks/>
          </p:cNvCxnSpPr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F4CFEE02-34AB-4961-835C-A85DA637195E}"/>
              </a:ext>
            </a:extLst>
          </p:cNvPr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BBDD5610-6899-43E7-AC0D-67A44A0699F1}"/>
              </a:ext>
            </a:extLst>
          </p:cNvPr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E327B47F-FE8C-4684-9AB5-D749A050C134}"/>
              </a:ext>
            </a:extLst>
          </p:cNvPr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4462E021-D452-48A0-B7A1-971D879CC17D}"/>
              </a:ext>
            </a:extLst>
          </p:cNvPr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794A81FC-F4F5-4556-952B-1198F402410D}"/>
              </a:ext>
            </a:extLst>
          </p:cNvPr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026D8156-5D7C-48D4-A007-EB6A2CDD9867}"/>
              </a:ext>
            </a:extLst>
          </p:cNvPr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EA878E07-BA1C-4C41-AF86-D62544ACE0AE}"/>
              </a:ext>
            </a:extLst>
          </p:cNvPr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025FF6BE-C780-47D6-B5FC-2DE60865A228}"/>
              </a:ext>
            </a:extLst>
          </p:cNvPr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51D39D50-7FC0-4FA7-B36B-2BA4EADD7353}"/>
              </a:ext>
            </a:extLst>
          </p:cNvPr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8C0A2D8D-1070-45F5-B816-4075584F3B47}"/>
              </a:ext>
            </a:extLst>
          </p:cNvPr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D08211E8-F3D8-4297-B1FE-CE3DEE3FD2A2}"/>
              </a:ext>
            </a:extLst>
          </p:cNvPr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F73E4DD7-6BA6-4B8D-B4E6-2EC19F38589F}"/>
              </a:ext>
            </a:extLst>
          </p:cNvPr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0545DF46-90F6-4324-9947-FF629587340E}"/>
              </a:ext>
            </a:extLst>
          </p:cNvPr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3F13B377-77A2-44B3-BFAA-D547337CB540}"/>
              </a:ext>
            </a:extLst>
          </p:cNvPr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>
            <a:extLst>
              <a:ext uri="{FF2B5EF4-FFF2-40B4-BE49-F238E27FC236}">
                <a16:creationId xmlns:a16="http://schemas.microsoft.com/office/drawing/2014/main" xmlns="" id="{B314B78E-CC42-40B5-9711-ED1C2D9C167C}"/>
              </a:ext>
            </a:extLst>
          </p:cNvPr>
          <p:cNvCxnSpPr>
            <a:cxnSpLocks/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xmlns="" id="{0CC227AE-5CBB-4936-ACF4-6CA3B8EA9058}"/>
              </a:ext>
            </a:extLst>
          </p:cNvPr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>
            <a:extLst>
              <a:ext uri="{FF2B5EF4-FFF2-40B4-BE49-F238E27FC236}">
                <a16:creationId xmlns:a16="http://schemas.microsoft.com/office/drawing/2014/main" xmlns="" id="{5B1A2F05-950A-469A-93ED-112244C1D885}"/>
              </a:ext>
            </a:extLst>
          </p:cNvPr>
          <p:cNvCxnSpPr>
            <a:cxnSpLocks/>
          </p:cNvCxnSpPr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xmlns="" id="{430BC6D1-3E5D-40C8-B9FA-57DCE29EAF57}"/>
              </a:ext>
            </a:extLst>
          </p:cNvPr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>
            <a:extLst>
              <a:ext uri="{FF2B5EF4-FFF2-40B4-BE49-F238E27FC236}">
                <a16:creationId xmlns:a16="http://schemas.microsoft.com/office/drawing/2014/main" xmlns="" id="{499F8453-2467-424B-AF69-F569A1A6C7F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>
            <a:extLst>
              <a:ext uri="{FF2B5EF4-FFF2-40B4-BE49-F238E27FC236}">
                <a16:creationId xmlns:a16="http://schemas.microsoft.com/office/drawing/2014/main" xmlns="" id="{1E295CD5-A7A1-4E71-9500-7A619523CA41}"/>
              </a:ext>
            </a:extLst>
          </p:cNvPr>
          <p:cNvCxnSpPr>
            <a:cxnSpLocks/>
          </p:cNvCxnSpPr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>
            <a:extLst>
              <a:ext uri="{FF2B5EF4-FFF2-40B4-BE49-F238E27FC236}">
                <a16:creationId xmlns:a16="http://schemas.microsoft.com/office/drawing/2014/main" xmlns="" id="{0C5976E1-3CBF-44C5-9C07-CD6101761CB8}"/>
              </a:ext>
            </a:extLst>
          </p:cNvPr>
          <p:cNvCxnSpPr>
            <a:cxnSpLocks/>
          </p:cNvCxnSpPr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>
            <a:extLst>
              <a:ext uri="{FF2B5EF4-FFF2-40B4-BE49-F238E27FC236}">
                <a16:creationId xmlns:a16="http://schemas.microsoft.com/office/drawing/2014/main" xmlns="" id="{9138BAB5-71EC-4827-B8CC-2C46326EEB8A}"/>
              </a:ext>
            </a:extLst>
          </p:cNvPr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5B14EEAC-C4C2-4D1D-9A9E-6EA7988C179E}"/>
              </a:ext>
            </a:extLst>
          </p:cNvPr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>
            <a:extLst>
              <a:ext uri="{FF2B5EF4-FFF2-40B4-BE49-F238E27FC236}">
                <a16:creationId xmlns:a16="http://schemas.microsoft.com/office/drawing/2014/main" xmlns="" id="{3CDA24BD-475E-41A9-9513-844FB2CC1270}"/>
              </a:ext>
            </a:extLst>
          </p:cNvPr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>
            <a:extLst>
              <a:ext uri="{FF2B5EF4-FFF2-40B4-BE49-F238E27FC236}">
                <a16:creationId xmlns:a16="http://schemas.microsoft.com/office/drawing/2014/main" xmlns="" id="{AC839512-C918-4259-B532-F864D3401478}"/>
              </a:ext>
            </a:extLst>
          </p:cNvPr>
          <p:cNvCxnSpPr>
            <a:cxnSpLocks/>
          </p:cNvCxnSpPr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xmlns="" id="{A180FCF9-DD5E-4D43-A4DF-0CA817431B3F}"/>
              </a:ext>
            </a:extLst>
          </p:cNvPr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8E36DC63-015C-46E0-903B-13662EA1A5D1}"/>
              </a:ext>
            </a:extLst>
          </p:cNvPr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B9F34587-9D2D-44BB-AEB2-FAB4A4AC5154}"/>
              </a:ext>
            </a:extLst>
          </p:cNvPr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A99FA232-2465-49AD-BE80-4EBA0906803A}"/>
              </a:ext>
            </a:extLst>
          </p:cNvPr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8B09B5CE-73A6-4295-802E-4AA988D2ADDE}"/>
              </a:ext>
            </a:extLst>
          </p:cNvPr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EE5407C2-D6A4-4CB0-A35B-EF229A665B3F}"/>
              </a:ext>
            </a:extLst>
          </p:cNvPr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2CD81EF2-61E6-4275-8A2A-35D95A0E9204}"/>
              </a:ext>
            </a:extLst>
          </p:cNvPr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9569D4F1-E278-4387-B9CC-8B4630260652}"/>
              </a:ext>
            </a:extLst>
          </p:cNvPr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640C243E-EE59-4B01-865E-29E88FD4FE08}"/>
              </a:ext>
            </a:extLst>
          </p:cNvPr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FD7B1E7F-CB3B-4994-883D-39803FDB8CA2}"/>
              </a:ext>
            </a:extLst>
          </p:cNvPr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04D91C89-BAF8-474D-B734-DB5BFDEF5B6D}"/>
              </a:ext>
            </a:extLst>
          </p:cNvPr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3C909E0C-3F87-4256-8C27-38141940BE9C}"/>
              </a:ext>
            </a:extLst>
          </p:cNvPr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F6B1D1E2-4F9A-4711-8708-4B29DBB24BD3}"/>
              </a:ext>
            </a:extLst>
          </p:cNvPr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F486A2DC-FB41-4DB0-84A1-68164124D133}"/>
              </a:ext>
            </a:extLst>
          </p:cNvPr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538F60D8-211E-48AD-AEDE-8F76F706DA14}"/>
              </a:ext>
            </a:extLst>
          </p:cNvPr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>
            <a:extLst>
              <a:ext uri="{FF2B5EF4-FFF2-40B4-BE49-F238E27FC236}">
                <a16:creationId xmlns:a16="http://schemas.microsoft.com/office/drawing/2014/main" xmlns="" id="{DA55E8B6-361B-4613-A007-A310B122538D}"/>
              </a:ext>
            </a:extLst>
          </p:cNvPr>
          <p:cNvCxnSpPr>
            <a:cxnSpLocks/>
          </p:cNvCxnSpPr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>
            <a:extLst>
              <a:ext uri="{FF2B5EF4-FFF2-40B4-BE49-F238E27FC236}">
                <a16:creationId xmlns:a16="http://schemas.microsoft.com/office/drawing/2014/main" xmlns="" id="{59E527A7-5CD0-4F8B-9B5B-9DC1379BB538}"/>
              </a:ext>
            </a:extLst>
          </p:cNvPr>
          <p:cNvCxnSpPr>
            <a:cxnSpLocks/>
          </p:cNvCxnSpPr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>
            <a:extLst>
              <a:ext uri="{FF2B5EF4-FFF2-40B4-BE49-F238E27FC236}">
                <a16:creationId xmlns:a16="http://schemas.microsoft.com/office/drawing/2014/main" xmlns="" id="{C6EE52BF-3A7C-4676-A3E2-9974051646D1}"/>
              </a:ext>
            </a:extLst>
          </p:cNvPr>
          <p:cNvCxnSpPr>
            <a:cxnSpLocks/>
          </p:cNvCxnSpPr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>
            <a:extLst>
              <a:ext uri="{FF2B5EF4-FFF2-40B4-BE49-F238E27FC236}">
                <a16:creationId xmlns:a16="http://schemas.microsoft.com/office/drawing/2014/main" xmlns="" id="{36D4E8DA-C52A-4DAD-B0B9-7526E0823A23}"/>
              </a:ext>
            </a:extLst>
          </p:cNvPr>
          <p:cNvCxnSpPr>
            <a:cxnSpLocks/>
          </p:cNvCxnSpPr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>
            <a:extLst>
              <a:ext uri="{FF2B5EF4-FFF2-40B4-BE49-F238E27FC236}">
                <a16:creationId xmlns:a16="http://schemas.microsoft.com/office/drawing/2014/main" xmlns="" id="{E8DE4435-09DE-4978-9B27-97CB05386C4A}"/>
              </a:ext>
            </a:extLst>
          </p:cNvPr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xmlns="" id="{6A5B43B9-6159-4C19-8184-F6080EA0155E}"/>
              </a:ext>
            </a:extLst>
          </p:cNvPr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>
            <a:extLst>
              <a:ext uri="{FF2B5EF4-FFF2-40B4-BE49-F238E27FC236}">
                <a16:creationId xmlns:a16="http://schemas.microsoft.com/office/drawing/2014/main" xmlns="" id="{72536C60-1FA2-4464-A75F-75E534DF50FD}"/>
              </a:ext>
            </a:extLst>
          </p:cNvPr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>
            <a:extLst>
              <a:ext uri="{FF2B5EF4-FFF2-40B4-BE49-F238E27FC236}">
                <a16:creationId xmlns:a16="http://schemas.microsoft.com/office/drawing/2014/main" xmlns="" id="{A5933E1E-3B17-4A56-92A4-C1950F9053AE}"/>
              </a:ext>
            </a:extLst>
          </p:cNvPr>
          <p:cNvCxnSpPr>
            <a:cxnSpLocks/>
          </p:cNvCxnSpPr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49E686DE-1587-4C1C-82FD-134430C8A604}"/>
              </a:ext>
            </a:extLst>
          </p:cNvPr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B75DAB28-0CEB-4735-A57C-F51A4CACF5EB}"/>
              </a:ext>
            </a:extLst>
          </p:cNvPr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FD736B36-A6BB-4F4A-9F3A-61E44CB2421D}"/>
              </a:ext>
            </a:extLst>
          </p:cNvPr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0B14A587-162E-47FE-A033-9D91D1EEA15E}"/>
              </a:ext>
            </a:extLst>
          </p:cNvPr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xmlns="" id="{A79C977E-A159-4EFD-81C8-D3E65AF7745B}"/>
              </a:ext>
            </a:extLst>
          </p:cNvPr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xmlns="" id="{F78B2281-8768-4464-A0A8-948535261722}"/>
              </a:ext>
            </a:extLst>
          </p:cNvPr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D2FFBE29-346F-45E5-9457-B121B9EEA85F}"/>
              </a:ext>
            </a:extLst>
          </p:cNvPr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B08CD13A-C730-4E9C-8E50-8DA528FE93F7}"/>
              </a:ext>
            </a:extLst>
          </p:cNvPr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0E17BB28-9AF3-466E-B030-A1A55FAE4549}"/>
              </a:ext>
            </a:extLst>
          </p:cNvPr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9F8DFA47-0BF6-4A72-8D3B-1D4512477AEE}"/>
              </a:ext>
            </a:extLst>
          </p:cNvPr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F26ABFB1-0704-4369-907B-4F57DD65DAA6}"/>
              </a:ext>
            </a:extLst>
          </p:cNvPr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19CE0D4A-40C6-4C13-B2D0-FC13615752F9}"/>
              </a:ext>
            </a:extLst>
          </p:cNvPr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19D977C2-D4F9-4104-A400-4B2A2C8CEA01}"/>
              </a:ext>
            </a:extLst>
          </p:cNvPr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58A4D999-3706-49AA-91F3-4B741D9A76C6}"/>
              </a:ext>
            </a:extLst>
          </p:cNvPr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xmlns="" id="{54AD747C-90CA-4296-9C1D-75361D8274E1}"/>
              </a:ext>
            </a:extLst>
          </p:cNvPr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>
            <a:extLst>
              <a:ext uri="{FF2B5EF4-FFF2-40B4-BE49-F238E27FC236}">
                <a16:creationId xmlns:a16="http://schemas.microsoft.com/office/drawing/2014/main" xmlns="" id="{631C684C-7CE5-4B54-A8AA-1FDE12CDBA3C}"/>
              </a:ext>
            </a:extLst>
          </p:cNvPr>
          <p:cNvCxnSpPr>
            <a:cxnSpLocks/>
          </p:cNvCxnSpPr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>
            <a:extLst>
              <a:ext uri="{FF2B5EF4-FFF2-40B4-BE49-F238E27FC236}">
                <a16:creationId xmlns:a16="http://schemas.microsoft.com/office/drawing/2014/main" xmlns="" id="{46DC28F6-9B78-4425-9E28-13D80F7C5DC0}"/>
              </a:ext>
            </a:extLst>
          </p:cNvPr>
          <p:cNvCxnSpPr>
            <a:cxnSpLocks/>
          </p:cNvCxnSpPr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>
            <a:extLst>
              <a:ext uri="{FF2B5EF4-FFF2-40B4-BE49-F238E27FC236}">
                <a16:creationId xmlns:a16="http://schemas.microsoft.com/office/drawing/2014/main" xmlns="" id="{1ADFCEC6-FE61-4B2C-9894-132C2114C6B3}"/>
              </a:ext>
            </a:extLst>
          </p:cNvPr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>
            <a:extLst>
              <a:ext uri="{FF2B5EF4-FFF2-40B4-BE49-F238E27FC236}">
                <a16:creationId xmlns:a16="http://schemas.microsoft.com/office/drawing/2014/main" xmlns="" id="{E69E295C-7D9F-4E6A-A670-DE72661CBB86}"/>
              </a:ext>
            </a:extLst>
          </p:cNvPr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xmlns="" id="{4C6AE65A-24C6-49CF-853F-DCEE18DE07DA}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xmlns="" id="{B3AA9AF4-2AC9-43DC-82FD-0395034C8D85}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xmlns="" id="{DD6B0E5D-AD00-4051-8FDE-390D3C602242}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xmlns="" id="{55343242-7EB8-4439-B05D-E5C24848EE9C}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xmlns="" id="{D401E185-76E7-4EC0-BEC1-AEF330DFB7D8}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xmlns="" id="{46C1AF35-F7BE-45BA-99A4-A7CE53EA02A6}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xmlns="" id="{FE832D09-928D-4505-A872-11079B1201EC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xmlns="" id="{B4F0EF2C-477A-42E1-B72D-E2176DFB6601}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xmlns="" id="{DD034039-D774-442E-A678-FD707B6306E1}"/>
              </a:ext>
            </a:extLst>
          </p:cNvPr>
          <p:cNvCxnSpPr>
            <a:cxnSpLocks/>
          </p:cNvCxnSpPr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xmlns="" id="{C04EEE45-232C-48FE-AFE5-2EBEC53FF437}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xmlns="" id="{06FE6F18-D189-4CCD-86A7-37F7F71EBE68}"/>
              </a:ext>
            </a:extLst>
          </p:cNvPr>
          <p:cNvCxnSpPr>
            <a:cxnSpLocks/>
          </p:cNvCxnSpPr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xmlns="" id="{2695D8EC-B6C3-429F-8DE5-063E697357B9}"/>
              </a:ext>
            </a:extLst>
          </p:cNvPr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xmlns="" id="{841D7576-62E0-4BA1-A4C2-12E806247B86}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xmlns="" id="{2291CA7C-ABFC-4F96-84BC-173EE7AB4477}"/>
              </a:ext>
            </a:extLst>
          </p:cNvPr>
          <p:cNvCxnSpPr>
            <a:cxnSpLocks/>
          </p:cNvCxnSpPr>
          <p:nvPr/>
        </p:nvCxnSpPr>
        <p:spPr>
          <a:xfrm flipH="1">
            <a:off x="5746166" y="-139066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xmlns="" id="{BA8AAC29-F5F8-4646-AECF-17914DD8A189}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xmlns="" id="{3AC6CA37-E8E9-474C-BAAA-B320146AEDC5}"/>
              </a:ext>
            </a:extLst>
          </p:cNvPr>
          <p:cNvCxnSpPr>
            <a:cxnSpLocks/>
          </p:cNvCxnSpPr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xmlns="" id="{18A4DFAF-41F7-473E-85C3-6FA9EC79F9FA}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椭圆 159">
            <a:extLst>
              <a:ext uri="{FF2B5EF4-FFF2-40B4-BE49-F238E27FC236}">
                <a16:creationId xmlns:a16="http://schemas.microsoft.com/office/drawing/2014/main" xmlns="" id="{79E8561F-A1B8-4B46-A79F-AE773CECAA5A}"/>
              </a:ext>
            </a:extLst>
          </p:cNvPr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xmlns="" id="{9A74C0F3-6808-48CE-81F7-999EE8C527A0}"/>
              </a:ext>
            </a:extLst>
          </p:cNvPr>
          <p:cNvCxnSpPr>
            <a:cxnSpLocks/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xmlns="" id="{7B8DF6CE-F7DE-4A90-9FE1-61B759AD9528}"/>
              </a:ext>
            </a:extLst>
          </p:cNvPr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xmlns="" id="{8A699964-4296-4D97-A280-192EA3FDFFD6}"/>
              </a:ext>
            </a:extLst>
          </p:cNvPr>
          <p:cNvCxnSpPr>
            <a:cxnSpLocks/>
          </p:cNvCxnSpPr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xmlns="" id="{5BC2E2D4-007E-4483-87EC-31D1E9BC6972}"/>
              </a:ext>
            </a:extLst>
          </p:cNvPr>
          <p:cNvCxnSpPr>
            <a:cxnSpLocks/>
          </p:cNvCxnSpPr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xmlns="" id="{429C0C1C-A881-4E83-ABD7-AF6D9B65BF11}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xmlns="" id="{8C665F1B-2783-4973-A7A8-6942C2E25D68}"/>
              </a:ext>
            </a:extLst>
          </p:cNvPr>
          <p:cNvCxnSpPr>
            <a:cxnSpLocks/>
          </p:cNvCxnSpPr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xmlns="" id="{27954E6D-FD30-47DD-819A-2D2844296C83}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椭圆 167">
            <a:extLst>
              <a:ext uri="{FF2B5EF4-FFF2-40B4-BE49-F238E27FC236}">
                <a16:creationId xmlns:a16="http://schemas.microsoft.com/office/drawing/2014/main" xmlns="" id="{15F21C41-CCE4-4F6D-8ABD-E4E3DD35F6F0}"/>
              </a:ext>
            </a:extLst>
          </p:cNvPr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xmlns="" id="{57D79CEC-1218-4ED8-9F5F-EE9D12FB5DA9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xmlns="" id="{3BA6C9A7-F11D-47DA-B05B-757D94BC7031}"/>
              </a:ext>
            </a:extLst>
          </p:cNvPr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xmlns="" id="{4C694DEA-F222-4BED-8859-28FE4FE0A7F8}"/>
              </a:ext>
            </a:extLst>
          </p:cNvPr>
          <p:cNvCxnSpPr>
            <a:cxnSpLocks/>
          </p:cNvCxnSpPr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xmlns="" id="{310EA8D6-1542-43F8-8F4E-9EFD82737368}"/>
              </a:ext>
            </a:extLst>
          </p:cNvPr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xmlns="" id="{86561D80-41E7-492B-854E-AF201B7AE093}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xmlns="" id="{3624AF8B-E9EA-4D96-BF24-A4A537485796}"/>
              </a:ext>
            </a:extLst>
          </p:cNvPr>
          <p:cNvCxnSpPr>
            <a:cxnSpLocks/>
          </p:cNvCxnSpPr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xmlns="" id="{56E9AC61-42EF-4080-9774-64B1E3B79436}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文本框 175">
            <a:extLst>
              <a:ext uri="{FF2B5EF4-FFF2-40B4-BE49-F238E27FC236}">
                <a16:creationId xmlns:a16="http://schemas.microsoft.com/office/drawing/2014/main" xmlns="" id="{35EC7A17-4F64-40E3-A47E-49A9B025D53E}"/>
              </a:ext>
            </a:extLst>
          </p:cNvPr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xmlns="" id="{C2161749-1797-4B25-B678-7F7D76FE0A52}"/>
              </a:ext>
            </a:extLst>
          </p:cNvPr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xmlns="" id="{FBCA567E-4E37-4DD0-A953-7749FB44571D}"/>
              </a:ext>
            </a:extLst>
          </p:cNvPr>
          <p:cNvCxnSpPr>
            <a:cxnSpLocks/>
          </p:cNvCxnSpPr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xmlns="" id="{B52C0D6C-3EF1-4C42-8A2B-3A8494B0FC2B}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EA407095-4DA3-4761-B603-B723391A5918}"/>
              </a:ext>
            </a:extLst>
          </p:cNvPr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xmlns="" id="{AFEDE6D2-5DFE-4569-BF66-F109CA7F573E}"/>
              </a:ext>
            </a:extLst>
          </p:cNvPr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xmlns="" id="{5533F84F-D7C4-4A74-9418-91EA2E9AA27D}"/>
              </a:ext>
            </a:extLst>
          </p:cNvPr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xmlns="" id="{77F38EC5-2A5B-4953-92B9-56E27D8ECC7F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xmlns="" id="{3D9AC30B-6CF2-4E6D-B2AD-D25A47545BE5}"/>
              </a:ext>
            </a:extLst>
          </p:cNvPr>
          <p:cNvCxnSpPr>
            <a:cxnSpLocks/>
          </p:cNvCxnSpPr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xmlns="" id="{EAFD5E85-91B5-4D72-AA5F-4B29C2D67D18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>
            <a:extLst>
              <a:ext uri="{FF2B5EF4-FFF2-40B4-BE49-F238E27FC236}">
                <a16:creationId xmlns:a16="http://schemas.microsoft.com/office/drawing/2014/main" xmlns="" id="{F700A2D7-01EC-490F-9301-00E5523E12FF}"/>
              </a:ext>
            </a:extLst>
          </p:cNvPr>
          <p:cNvCxnSpPr>
            <a:cxnSpLocks/>
          </p:cNvCxnSpPr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xmlns="" id="{F63C77D5-F121-416E-AC1F-139A09EFC722}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27">
            <a:extLst>
              <a:ext uri="{FF2B5EF4-FFF2-40B4-BE49-F238E27FC236}">
                <a16:creationId xmlns:a16="http://schemas.microsoft.com/office/drawing/2014/main" xmlns="" id="{06314211-5EC4-4D51-AEB6-0D7B884DF83A}"/>
              </a:ext>
            </a:extLst>
          </p:cNvPr>
          <p:cNvCxnSpPr>
            <a:cxnSpLocks/>
          </p:cNvCxnSpPr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xmlns="" id="{2086F14F-F48E-4E34-AED8-8D2D4E40F5A5}"/>
              </a:ext>
            </a:extLst>
          </p:cNvPr>
          <p:cNvCxnSpPr>
            <a:cxnSpLocks/>
          </p:cNvCxnSpPr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xmlns="" id="{89EEDB58-158F-433C-A0B8-982458A1DCA2}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xmlns="" id="{3661CFDF-1FB7-4278-ACA5-5E2BA317D0F0}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>
            <a:extLst>
              <a:ext uri="{FF2B5EF4-FFF2-40B4-BE49-F238E27FC236}">
                <a16:creationId xmlns:a16="http://schemas.microsoft.com/office/drawing/2014/main" xmlns="" id="{E524357B-98C2-4461-A3D3-99B9A3C8AE82}"/>
              </a:ext>
            </a:extLst>
          </p:cNvPr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xmlns="" id="{637A88FD-0926-4724-8796-E2145436D635}"/>
              </a:ext>
            </a:extLst>
          </p:cNvPr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xmlns="" id="{205337E3-B082-49CD-811F-4318D076503C}"/>
              </a:ext>
            </a:extLst>
          </p:cNvPr>
          <p:cNvCxnSpPr>
            <a:cxnSpLocks/>
          </p:cNvCxnSpPr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xmlns="" id="{EF12BB68-1194-4D69-B91F-EC77F72594BC}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27">
            <a:extLst>
              <a:ext uri="{FF2B5EF4-FFF2-40B4-BE49-F238E27FC236}">
                <a16:creationId xmlns:a16="http://schemas.microsoft.com/office/drawing/2014/main" xmlns="" id="{C098145D-FFDE-4162-BED9-BCBAF934D7B5}"/>
              </a:ext>
            </a:extLst>
          </p:cNvPr>
          <p:cNvCxnSpPr>
            <a:cxnSpLocks/>
          </p:cNvCxnSpPr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xmlns="" id="{805AFABF-27BF-49AB-A2B0-2B85772EBD11}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椭圆 197">
            <a:extLst>
              <a:ext uri="{FF2B5EF4-FFF2-40B4-BE49-F238E27FC236}">
                <a16:creationId xmlns:a16="http://schemas.microsoft.com/office/drawing/2014/main" xmlns="" id="{B57F0641-0F99-4087-8BD8-782FA1C240D2}"/>
              </a:ext>
            </a:extLst>
          </p:cNvPr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xmlns="" id="{A1B23C6F-4F26-4C79-A9B0-369D04C1407F}"/>
              </a:ext>
            </a:extLst>
          </p:cNvPr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xmlns="" id="{ACB2B6C7-BD26-4175-8CF6-037C25C82DCA}"/>
              </a:ext>
            </a:extLst>
          </p:cNvPr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xmlns="" id="{827B5676-F2B4-4EB7-A905-C4225B8EC57B}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直接箭头连接符 127">
            <a:extLst>
              <a:ext uri="{FF2B5EF4-FFF2-40B4-BE49-F238E27FC236}">
                <a16:creationId xmlns:a16="http://schemas.microsoft.com/office/drawing/2014/main" xmlns="" id="{6FE655C6-EC5E-47A3-BD08-60EC977A9D44}"/>
              </a:ext>
            </a:extLst>
          </p:cNvPr>
          <p:cNvCxnSpPr>
            <a:cxnSpLocks/>
          </p:cNvCxnSpPr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xmlns="" id="{B49A41E1-4340-4551-85E9-62AEA0794BBC}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文本框 203">
            <a:extLst>
              <a:ext uri="{FF2B5EF4-FFF2-40B4-BE49-F238E27FC236}">
                <a16:creationId xmlns:a16="http://schemas.microsoft.com/office/drawing/2014/main" xmlns="" id="{35C053C3-4B94-439C-8AA3-47F823991435}"/>
              </a:ext>
            </a:extLst>
          </p:cNvPr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xmlns="" id="{90C6606F-4B8A-4C6C-8F4F-E978C367B193}"/>
              </a:ext>
            </a:extLst>
          </p:cNvPr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xmlns="" id="{71676E0C-D038-4499-AFC3-76A7AAA248F1}"/>
              </a:ext>
            </a:extLst>
          </p:cNvPr>
          <p:cNvCxnSpPr>
            <a:cxnSpLocks/>
          </p:cNvCxnSpPr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xmlns="" id="{6E7E2FF8-4CB7-4635-A796-B535F50DF72E}"/>
              </a:ext>
            </a:extLst>
          </p:cNvPr>
          <p:cNvCxnSpPr>
            <a:cxnSpLocks/>
          </p:cNvCxnSpPr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xmlns="" id="{F2A6229C-CF0A-4F67-9705-A13213B3FC65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>
            <a:extLst>
              <a:ext uri="{FF2B5EF4-FFF2-40B4-BE49-F238E27FC236}">
                <a16:creationId xmlns:a16="http://schemas.microsoft.com/office/drawing/2014/main" xmlns="" id="{3A962658-D6F9-4D4F-AC1F-EEC0BE7F2AFE}"/>
              </a:ext>
            </a:extLst>
          </p:cNvPr>
          <p:cNvCxnSpPr>
            <a:cxnSpLocks/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xmlns="" id="{C609FB27-9509-46DB-899B-CCC4474D53CC}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接箭头连接符 127">
            <a:extLst>
              <a:ext uri="{FF2B5EF4-FFF2-40B4-BE49-F238E27FC236}">
                <a16:creationId xmlns:a16="http://schemas.microsoft.com/office/drawing/2014/main" xmlns="" id="{30E077F8-C7BB-4AC7-89B7-E93014DA8EEC}"/>
              </a:ext>
            </a:extLst>
          </p:cNvPr>
          <p:cNvCxnSpPr>
            <a:cxnSpLocks/>
          </p:cNvCxnSpPr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xmlns="" id="{832959A2-CF08-498C-885B-13019848B24F}"/>
              </a:ext>
            </a:extLst>
          </p:cNvPr>
          <p:cNvCxnSpPr>
            <a:cxnSpLocks/>
          </p:cNvCxnSpPr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xmlns="" id="{CD4AF510-8EE2-472F-93D7-7197B0ED849B}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文本框 213">
            <a:extLst>
              <a:ext uri="{FF2B5EF4-FFF2-40B4-BE49-F238E27FC236}">
                <a16:creationId xmlns:a16="http://schemas.microsoft.com/office/drawing/2014/main" xmlns="" id="{71FE19A8-F641-46A2-93AC-B0C197F21057}"/>
              </a:ext>
            </a:extLst>
          </p:cNvPr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xmlns="" id="{1EC06A00-2885-4590-941A-6CEC1AC6E410}"/>
              </a:ext>
            </a:extLst>
          </p:cNvPr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xmlns="" id="{920082B0-EF9B-488E-A82A-5D0AC1BCFDA5}"/>
              </a:ext>
            </a:extLst>
          </p:cNvPr>
          <p:cNvCxnSpPr>
            <a:cxnSpLocks/>
          </p:cNvCxnSpPr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xmlns="" id="{F01AE16A-7B84-47CB-B5B2-1A40B21514C8}"/>
              </a:ext>
            </a:extLst>
          </p:cNvPr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xmlns="" id="{50B84486-BBCD-4D7F-BD31-345169D805C4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>
            <a:extLst>
              <a:ext uri="{FF2B5EF4-FFF2-40B4-BE49-F238E27FC236}">
                <a16:creationId xmlns:a16="http://schemas.microsoft.com/office/drawing/2014/main" xmlns="" id="{D735A4D0-AD75-48FC-B6CC-4ECF1E41E452}"/>
              </a:ext>
            </a:extLst>
          </p:cNvPr>
          <p:cNvCxnSpPr>
            <a:cxnSpLocks/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xmlns="" id="{351E2297-6E85-40B3-8B77-9F28DF93A25D}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127">
            <a:extLst>
              <a:ext uri="{FF2B5EF4-FFF2-40B4-BE49-F238E27FC236}">
                <a16:creationId xmlns:a16="http://schemas.microsoft.com/office/drawing/2014/main" xmlns="" id="{7F6C11DA-02F6-4732-AF61-AA16E18FE74B}"/>
              </a:ext>
            </a:extLst>
          </p:cNvPr>
          <p:cNvCxnSpPr>
            <a:cxnSpLocks/>
          </p:cNvCxnSpPr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xmlns="" id="{2B6DFEA9-97F2-429E-B2DE-C3E0EF4748F5}"/>
              </a:ext>
            </a:extLst>
          </p:cNvPr>
          <p:cNvCxnSpPr>
            <a:cxnSpLocks/>
          </p:cNvCxnSpPr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xmlns="" id="{5BE1DA81-E80E-45FC-8C00-24450E6FA4C7}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矩形 223">
            <a:extLst>
              <a:ext uri="{FF2B5EF4-FFF2-40B4-BE49-F238E27FC236}">
                <a16:creationId xmlns:a16="http://schemas.microsoft.com/office/drawing/2014/main" xmlns="" id="{F0248E43-F4B3-4FA5-9D8F-097BF7C56984}"/>
              </a:ext>
            </a:extLst>
          </p:cNvPr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xmlns="" id="{CCA93BD6-AEE0-41F8-90D2-CDCFC080F2CB}"/>
              </a:ext>
            </a:extLst>
          </p:cNvPr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xmlns="" id="{6D8FAC87-50E0-4EDE-B9CA-71E8AC028D37}"/>
              </a:ext>
            </a:extLst>
          </p:cNvPr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xmlns="" id="{4C1ECE38-8DF4-4A43-890F-8F6F5B3C7E5E}"/>
              </a:ext>
            </a:extLst>
          </p:cNvPr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xmlns="" id="{1E424136-BDBB-4C73-81B9-EDAF0D36F476}"/>
              </a:ext>
            </a:extLst>
          </p:cNvPr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xmlns="" id="{AF2BB184-1F42-4828-A1C0-072784DE8130}"/>
              </a:ext>
            </a:extLst>
          </p:cNvPr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xmlns="" id="{06B3A705-7DA1-4706-89F4-562BD23E9355}"/>
              </a:ext>
            </a:extLst>
          </p:cNvPr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xmlns="" id="{5E42DFDF-AED2-4D94-A30B-72D985C3DD26}"/>
              </a:ext>
            </a:extLst>
          </p:cNvPr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xmlns="" id="{66209B31-A7A5-4EC4-A5A3-A00E0C9D116B}"/>
              </a:ext>
            </a:extLst>
          </p:cNvPr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xmlns="" id="{F2C2B4BE-5E6F-4F40-B78E-4CEC4B05B2E0}"/>
              </a:ext>
            </a:extLst>
          </p:cNvPr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xmlns="" id="{75135366-8796-4012-8850-824915693095}"/>
              </a:ext>
            </a:extLst>
          </p:cNvPr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xmlns="" id="{B5334BBA-9C76-4887-A406-3C4D57D506E7}"/>
              </a:ext>
            </a:extLst>
          </p:cNvPr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>
            <a:extLst>
              <a:ext uri="{FF2B5EF4-FFF2-40B4-BE49-F238E27FC236}">
                <a16:creationId xmlns:a16="http://schemas.microsoft.com/office/drawing/2014/main" xmlns="" id="{F37E27D4-811F-4543-ABEC-B3614A81C81A}"/>
              </a:ext>
            </a:extLst>
          </p:cNvPr>
          <p:cNvCxnSpPr>
            <a:cxnSpLocks/>
          </p:cNvCxnSpPr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xmlns="" id="{11056B5B-45EA-414F-B192-320C3212ACBC}"/>
              </a:ext>
            </a:extLst>
          </p:cNvPr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>
            <a:extLst>
              <a:ext uri="{FF2B5EF4-FFF2-40B4-BE49-F238E27FC236}">
                <a16:creationId xmlns:a16="http://schemas.microsoft.com/office/drawing/2014/main" xmlns="" id="{3DA4EA47-7B9C-4E64-8038-321324DD9BE8}"/>
              </a:ext>
            </a:extLst>
          </p:cNvPr>
          <p:cNvCxnSpPr>
            <a:cxnSpLocks/>
          </p:cNvCxnSpPr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xmlns="" id="{59158CE4-05E3-432A-8041-45F804B34215}"/>
              </a:ext>
            </a:extLst>
          </p:cNvPr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>
            <a:extLst>
              <a:ext uri="{FF2B5EF4-FFF2-40B4-BE49-F238E27FC236}">
                <a16:creationId xmlns:a16="http://schemas.microsoft.com/office/drawing/2014/main" xmlns="" id="{810083BA-99BE-481B-98F8-7F2F329A865B}"/>
              </a:ext>
            </a:extLst>
          </p:cNvPr>
          <p:cNvCxnSpPr>
            <a:cxnSpLocks/>
          </p:cNvCxnSpPr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>
            <a:extLst>
              <a:ext uri="{FF2B5EF4-FFF2-40B4-BE49-F238E27FC236}">
                <a16:creationId xmlns:a16="http://schemas.microsoft.com/office/drawing/2014/main" xmlns="" id="{D1F12466-5346-460C-95B2-4CA75B8E8C21}"/>
              </a:ext>
            </a:extLst>
          </p:cNvPr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xmlns="" id="{EB8E97E6-36F5-4EEC-849A-ECE9EA852958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xmlns="" id="{D1DDAEE1-0752-4172-8611-33E9DEFFE452}"/>
              </a:ext>
            </a:extLst>
          </p:cNvPr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xmlns="" id="{D1CF2AA4-52DE-4E4F-B8FA-D48540758844}"/>
              </a:ext>
            </a:extLst>
          </p:cNvPr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xmlns="" id="{C0156CB2-1DD0-472F-B81A-D8D2B833943B}"/>
              </a:ext>
            </a:extLst>
          </p:cNvPr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0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xmlns="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xmlns="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xmlns="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xmlns="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xmlns="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xmlns="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xmlns="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xmlns="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xmlns="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xmlns="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xmlns="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xmlns="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="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xmlns="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xmlns="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xmlns="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xmlns="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xmlns="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xmlns="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xmlns="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xmlns="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xmlns="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xmlns="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xmlns="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xmlns="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xmlns="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xmlns="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xmlns="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xmlns="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xmlns="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xmlns="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xmlns="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xmlns="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xmlns="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xmlns="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xmlns="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xmlns="" id="{14573C86-6CAF-4DF6-A379-1C4F465371DB}"/>
              </a:ext>
            </a:extLst>
          </p:cNvPr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8E428A19-7E79-46EE-8CE9-3577187A7896}"/>
              </a:ext>
            </a:extLst>
          </p:cNvPr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CAAD02E-88AA-4445-803D-4A81D843DF86}"/>
              </a:ext>
            </a:extLst>
          </p:cNvPr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7DE2819E-F348-4E1E-94CE-E3CC1EA5D068}"/>
              </a:ext>
            </a:extLst>
          </p:cNvPr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255CE8AB-BDE9-4856-A7C2-61F6D5289322}"/>
              </a:ext>
            </a:extLst>
          </p:cNvPr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C8AC3D5-4FF5-4127-A55C-B48B5AD21BAC}"/>
              </a:ext>
            </a:extLst>
          </p:cNvPr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1E18767-5CC5-4676-84BE-2B8B394B0315}"/>
              </a:ext>
            </a:extLst>
          </p:cNvPr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270DD80B-0BFE-44E8-A129-25CF508A954E}"/>
              </a:ext>
            </a:extLst>
          </p:cNvPr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3A9DD29F-3C71-4FA9-A24C-035000B297B4}"/>
              </a:ext>
            </a:extLst>
          </p:cNvPr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183239F-BA98-4712-878E-16382E7D786B}"/>
              </a:ext>
            </a:extLst>
          </p:cNvPr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E350E7F3-58DC-471C-BBBD-F8B1868F3814}"/>
              </a:ext>
            </a:extLst>
          </p:cNvPr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9CC7FB2-3165-478F-B749-B3F5D5FBB095}"/>
              </a:ext>
            </a:extLst>
          </p:cNvPr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D121A1C-0078-42FA-BC4D-37DC47190F0B}"/>
              </a:ext>
            </a:extLst>
          </p:cNvPr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60ECE9B1-CF19-435C-A8AC-98A0616804F8}"/>
              </a:ext>
            </a:extLst>
          </p:cNvPr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EFCBD263-F80B-4BE3-9A6B-2FEC5DFAF3D8}"/>
              </a:ext>
            </a:extLst>
          </p:cNvPr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C5D14A4-853A-4A02-896A-D44C3EA91EC0}"/>
              </a:ext>
            </a:extLst>
          </p:cNvPr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6681B93C-A4F1-4EC5-9B7B-DB99AD5F4679}"/>
              </a:ext>
            </a:extLst>
          </p:cNvPr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24F84105-CCCD-4D64-A929-0DE01EAFC089}"/>
              </a:ext>
            </a:extLst>
          </p:cNvPr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89959317-775A-4498-8610-62A50CDE2E27}"/>
              </a:ext>
            </a:extLst>
          </p:cNvPr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10F3FACE-BE97-4D03-90C3-B78DC161D69B}"/>
              </a:ext>
            </a:extLst>
          </p:cNvPr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BD947C6F-AA8D-4DFC-B733-5C38B482DA7A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811EECDF-0037-45D1-99DD-B0AEB8E187F9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A16EF58B-F1E4-4C62-ACFF-EB2BEAA716AA}"/>
              </a:ext>
            </a:extLst>
          </p:cNvPr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1EADF6DC-38CB-4947-AB21-88BF0425F476}"/>
              </a:ext>
            </a:extLst>
          </p:cNvPr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xmlns="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xmlns="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xmlns="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xmlns="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xmlns="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xmlns="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xmlns="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xmlns="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xmlns="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xmlns="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xmlns="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xmlns="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xmlns="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xmlns="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xmlns="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xmlns="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xmlns="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xmlns="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xmlns="" id="{E1043F1B-F46A-4404-8D93-ECB9A0C23CEB}"/>
              </a:ext>
            </a:extLst>
          </p:cNvPr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xmlns="" id="{80DAF581-6B06-40D8-B97C-824B203B97BB}"/>
              </a:ext>
            </a:extLst>
          </p:cNvPr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xmlns="" id="{2090F3AD-D40E-4182-94E5-332762B3EB84}"/>
              </a:ext>
            </a:extLst>
          </p:cNvPr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127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xmlns="" id="{0B31DA45-27AF-4AB7-8B76-23946EA5F462}"/>
              </a:ext>
            </a:extLst>
          </p:cNvPr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127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xmlns="" id="{689FAAD5-B2ED-4690-BDDE-30EC6B0FB340}"/>
              </a:ext>
            </a:extLst>
          </p:cNvPr>
          <p:cNvCxnSpPr>
            <a:cxnSpLocks/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xmlns="" id="{772B0DFB-CBD2-4B5F-994F-72AE0B401533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xmlns="" id="{5BF02AA5-9F47-4446-8BE3-328AE48FA4E1}"/>
              </a:ext>
            </a:extLst>
          </p:cNvPr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xmlns="" id="{7191C169-7AAE-4422-9533-FA30F567601F}"/>
              </a:ext>
            </a:extLst>
          </p:cNvPr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xmlns="" id="{D5B2BFC0-76E2-4412-A3F6-7CC7E7D7131E}"/>
              </a:ext>
            </a:extLst>
          </p:cNvPr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xmlns="" id="{7884A1B0-8F63-4C9F-8D84-373015B2E28A}"/>
              </a:ext>
            </a:extLst>
          </p:cNvPr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xmlns="" id="{55A67588-887D-41F9-A0E7-224DED2F1250}"/>
              </a:ext>
            </a:extLst>
          </p:cNvPr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xmlns="" id="{2A7AF3C5-D673-466E-87D5-486A6F7A96CB}"/>
              </a:ext>
            </a:extLst>
          </p:cNvPr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xmlns="" id="{7F5BE8B7-780C-4D58-BE0D-01733DC681C2}"/>
              </a:ext>
            </a:extLst>
          </p:cNvPr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xmlns="" id="{CF176ACB-2450-4A7E-BB3A-F7234DB931FE}"/>
              </a:ext>
            </a:extLst>
          </p:cNvPr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xmlns="" id="{2E2B47CE-D012-4FCE-9156-9DAFA2E92E3A}"/>
              </a:ext>
            </a:extLst>
          </p:cNvPr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127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xmlns="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xmlns="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xmlns="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xmlns="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xmlns="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5F61ECEE-743C-4AF2-9306-F762B184F54F}"/>
              </a:ext>
            </a:extLst>
          </p:cNvPr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64FA8AEB-2E0A-4249-B1C9-20F73ECE0318}"/>
              </a:ext>
            </a:extLst>
          </p:cNvPr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7E6BB1B8-7BBD-43C6-AD9C-BE480AB22B5B}"/>
              </a:ext>
            </a:extLst>
          </p:cNvPr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91D2CBDF-B6F3-46FD-9C12-501656E2F47B}"/>
              </a:ext>
            </a:extLst>
          </p:cNvPr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xmlns="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3ACF1E6C-F8FC-429C-9B69-F881AA44369E}"/>
              </a:ext>
            </a:extLst>
          </p:cNvPr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xmlns="" id="{8E9CE5E4-3ABA-46A2-8007-C67DE94A960E}"/>
              </a:ext>
            </a:extLst>
          </p:cNvPr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xmlns="" id="{540AF2DE-7A2E-4F35-BA96-ABE9CCA7CA20}"/>
              </a:ext>
            </a:extLst>
          </p:cNvPr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xmlns="" id="{FDE89C22-5B0B-40E8-8138-40E34E0A3E92}"/>
              </a:ext>
            </a:extLst>
          </p:cNvPr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xmlns="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xmlns="" id="{B98AC114-9DA7-462D-82DF-8834263249F8}"/>
              </a:ext>
            </a:extLst>
          </p:cNvPr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xmlns="" id="{CB61C08B-EBFD-49E6-8AA1-900DBB15424D}"/>
              </a:ext>
            </a:extLst>
          </p:cNvPr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xmlns="" id="{DD7A316A-886A-4984-B745-768DEE4704DE}"/>
              </a:ext>
            </a:extLst>
          </p:cNvPr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xmlns="" id="{EA760F95-E6E7-4851-9A36-E31BA7834B4B}"/>
              </a:ext>
            </a:extLst>
          </p:cNvPr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xmlns="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xmlns="" id="{828030C9-BE08-41C9-AE97-474492D587C6}"/>
              </a:ext>
            </a:extLst>
          </p:cNvPr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xmlns="" id="{D5953B7F-CF7E-4368-B267-CC8759ADAD5B}"/>
              </a:ext>
            </a:extLst>
          </p:cNvPr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xmlns="" id="{3D869825-B52F-4851-AC3F-4B8C287CF10B}"/>
              </a:ext>
            </a:extLst>
          </p:cNvPr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xmlns="" id="{0FBF2B6B-E99F-461E-97A2-DA175C3B9EAC}"/>
              </a:ext>
            </a:extLst>
          </p:cNvPr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xmlns="" id="{C826CCE0-EF7C-424E-9DF5-3753250095AE}"/>
              </a:ext>
            </a:extLst>
          </p:cNvPr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xmlns="" id="{E0A26043-F96E-4CC9-9170-4B4C8D10C734}"/>
              </a:ext>
            </a:extLst>
          </p:cNvPr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xmlns="" id="{CBCE0ACA-ED1C-4B59-9A3A-5FF6A1A31F6F}"/>
              </a:ext>
            </a:extLst>
          </p:cNvPr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xmlns="" id="{4C3A63D2-11F2-45F0-9926-B96A263FDEC2}"/>
              </a:ext>
            </a:extLst>
          </p:cNvPr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>
            <a:extLst>
              <a:ext uri="{FF2B5EF4-FFF2-40B4-BE49-F238E27FC236}">
                <a16:creationId xmlns:a16="http://schemas.microsoft.com/office/drawing/2014/main" xmlns="" id="{384A2E2F-6B2A-451B-A52E-7439988DE9C5}"/>
              </a:ext>
            </a:extLst>
          </p:cNvPr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>
            <a:extLst>
              <a:ext uri="{FF2B5EF4-FFF2-40B4-BE49-F238E27FC236}">
                <a16:creationId xmlns:a16="http://schemas.microsoft.com/office/drawing/2014/main" xmlns="" id="{10F3FACE-BE97-4D03-90C3-B78DC161D69B}"/>
              </a:ext>
            </a:extLst>
          </p:cNvPr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>
            <a:extLst>
              <a:ext uri="{FF2B5EF4-FFF2-40B4-BE49-F238E27FC236}">
                <a16:creationId xmlns:a16="http://schemas.microsoft.com/office/drawing/2014/main" xmlns="" id="{BD947C6F-AA8D-4DFC-B733-5C38B482DA7A}"/>
              </a:ext>
            </a:extLst>
          </p:cNvPr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>
            <a:extLst>
              <a:ext uri="{FF2B5EF4-FFF2-40B4-BE49-F238E27FC236}">
                <a16:creationId xmlns:a16="http://schemas.microsoft.com/office/drawing/2014/main" xmlns="" id="{811EECDF-0037-45D1-99DD-B0AEB8E187F9}"/>
              </a:ext>
            </a:extLst>
          </p:cNvPr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>
            <a:extLst>
              <a:ext uri="{FF2B5EF4-FFF2-40B4-BE49-F238E27FC236}">
                <a16:creationId xmlns:a16="http://schemas.microsoft.com/office/drawing/2014/main" xmlns="" id="{A16EF58B-F1E4-4C62-ACFF-EB2BEAA716AA}"/>
              </a:ext>
            </a:extLst>
          </p:cNvPr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>
            <a:extLst>
              <a:ext uri="{FF2B5EF4-FFF2-40B4-BE49-F238E27FC236}">
                <a16:creationId xmlns:a16="http://schemas.microsoft.com/office/drawing/2014/main" xmlns="" id="{1EADF6DC-38CB-4947-AB21-88BF0425F476}"/>
              </a:ext>
            </a:extLst>
          </p:cNvPr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>
            <a:extLst>
              <a:ext uri="{FF2B5EF4-FFF2-40B4-BE49-F238E27FC236}">
                <a16:creationId xmlns:a16="http://schemas.microsoft.com/office/drawing/2014/main" xmlns="" id="{821BBB02-43EA-4AA3-803C-2F309B87D0FD}"/>
              </a:ext>
            </a:extLst>
          </p:cNvPr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>
            <a:extLst>
              <a:ext uri="{FF2B5EF4-FFF2-40B4-BE49-F238E27FC236}">
                <a16:creationId xmlns:a16="http://schemas.microsoft.com/office/drawing/2014/main" xmlns="" id="{009DCA22-DEEB-4817-93F9-FB7201CB958C}"/>
              </a:ext>
            </a:extLst>
          </p:cNvPr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>
            <a:extLst>
              <a:ext uri="{FF2B5EF4-FFF2-40B4-BE49-F238E27FC236}">
                <a16:creationId xmlns:a16="http://schemas.microsoft.com/office/drawing/2014/main" xmlns="" id="{A839D454-006A-4889-B4D1-028FBDFE1883}"/>
              </a:ext>
            </a:extLst>
          </p:cNvPr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>
            <a:extLst>
              <a:ext uri="{FF2B5EF4-FFF2-40B4-BE49-F238E27FC236}">
                <a16:creationId xmlns:a16="http://schemas.microsoft.com/office/drawing/2014/main" xmlns="" id="{4B87D429-23B5-4D6A-BA8A-097E08FC569B}"/>
              </a:ext>
            </a:extLst>
          </p:cNvPr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>
            <a:extLst>
              <a:ext uri="{FF2B5EF4-FFF2-40B4-BE49-F238E27FC236}">
                <a16:creationId xmlns:a16="http://schemas.microsoft.com/office/drawing/2014/main" xmlns="" id="{460E25E5-CAD1-420D-9833-61D3007E240F}"/>
              </a:ext>
            </a:extLst>
          </p:cNvPr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>
            <a:extLst>
              <a:ext uri="{FF2B5EF4-FFF2-40B4-BE49-F238E27FC236}">
                <a16:creationId xmlns:a16="http://schemas.microsoft.com/office/drawing/2014/main" xmlns="" id="{FA940AF1-4BC5-4ACF-B1C7-721BB6426AAE}"/>
              </a:ext>
            </a:extLst>
          </p:cNvPr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>
            <a:extLst>
              <a:ext uri="{FF2B5EF4-FFF2-40B4-BE49-F238E27FC236}">
                <a16:creationId xmlns:a16="http://schemas.microsoft.com/office/drawing/2014/main" xmlns="" id="{1E4674A6-AF98-48EC-BFEE-66FE5FEDCFB3}"/>
              </a:ext>
            </a:extLst>
          </p:cNvPr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>
            <a:extLst>
              <a:ext uri="{FF2B5EF4-FFF2-40B4-BE49-F238E27FC236}">
                <a16:creationId xmlns:a16="http://schemas.microsoft.com/office/drawing/2014/main" xmlns="" id="{4823FCC9-B27F-49BD-B991-8C937A33A876}"/>
              </a:ext>
            </a:extLst>
          </p:cNvPr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>
            <a:extLst>
              <a:ext uri="{FF2B5EF4-FFF2-40B4-BE49-F238E27FC236}">
                <a16:creationId xmlns:a16="http://schemas.microsoft.com/office/drawing/2014/main" xmlns="" id="{5B003630-EC07-4EF4-9036-0A053BA62C93}"/>
              </a:ext>
            </a:extLst>
          </p:cNvPr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>
            <a:extLst>
              <a:ext uri="{FF2B5EF4-FFF2-40B4-BE49-F238E27FC236}">
                <a16:creationId xmlns:a16="http://schemas.microsoft.com/office/drawing/2014/main" xmlns="" id="{FAD88047-FADA-4572-A506-C286E24473E6}"/>
              </a:ext>
            </a:extLst>
          </p:cNvPr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>
            <a:extLst>
              <a:ext uri="{FF2B5EF4-FFF2-40B4-BE49-F238E27FC236}">
                <a16:creationId xmlns:a16="http://schemas.microsoft.com/office/drawing/2014/main" xmlns="" id="{142B7CC3-C08F-451D-9ADD-3E9D580460A0}"/>
              </a:ext>
            </a:extLst>
          </p:cNvPr>
          <p:cNvCxnSpPr>
            <a:cxnSpLocks/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>
            <a:extLst>
              <a:ext uri="{FF2B5EF4-FFF2-40B4-BE49-F238E27FC236}">
                <a16:creationId xmlns:a16="http://schemas.microsoft.com/office/drawing/2014/main" xmlns="" id="{FB05D427-B181-4689-8AC8-5C4B063D8ACF}"/>
              </a:ext>
            </a:extLst>
          </p:cNvPr>
          <p:cNvCxnSpPr>
            <a:cxnSpLocks/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>
            <a:extLst>
              <a:ext uri="{FF2B5EF4-FFF2-40B4-BE49-F238E27FC236}">
                <a16:creationId xmlns:a16="http://schemas.microsoft.com/office/drawing/2014/main" xmlns="" id="{1AE4296F-16DA-400A-A605-8512949218F3}"/>
              </a:ext>
            </a:extLst>
          </p:cNvPr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>
            <a:extLst>
              <a:ext uri="{FF2B5EF4-FFF2-40B4-BE49-F238E27FC236}">
                <a16:creationId xmlns:a16="http://schemas.microsoft.com/office/drawing/2014/main" xmlns="" id="{C08F641E-E120-486F-B969-5B6FF535A2F4}"/>
              </a:ext>
            </a:extLst>
          </p:cNvPr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>
            <a:extLst>
              <a:ext uri="{FF2B5EF4-FFF2-40B4-BE49-F238E27FC236}">
                <a16:creationId xmlns:a16="http://schemas.microsoft.com/office/drawing/2014/main" xmlns="" id="{B47B0531-C3EB-4F58-B78C-F88EAF566124}"/>
              </a:ext>
            </a:extLst>
          </p:cNvPr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>
            <a:extLst>
              <a:ext uri="{FF2B5EF4-FFF2-40B4-BE49-F238E27FC236}">
                <a16:creationId xmlns:a16="http://schemas.microsoft.com/office/drawing/2014/main" xmlns="" id="{8E1E4909-0E68-4532-9CD4-B39E30B53611}"/>
              </a:ext>
            </a:extLst>
          </p:cNvPr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>
            <a:extLst>
              <a:ext uri="{FF2B5EF4-FFF2-40B4-BE49-F238E27FC236}">
                <a16:creationId xmlns:a16="http://schemas.microsoft.com/office/drawing/2014/main" xmlns="" id="{1E4CC5F9-2660-4B5E-9CC4-81D7D0CAFBF1}"/>
              </a:ext>
            </a:extLst>
          </p:cNvPr>
          <p:cNvCxnSpPr>
            <a:cxnSpLocks/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>
            <a:extLst>
              <a:ext uri="{FF2B5EF4-FFF2-40B4-BE49-F238E27FC236}">
                <a16:creationId xmlns:a16="http://schemas.microsoft.com/office/drawing/2014/main" xmlns="" id="{7EE6ABF4-4E5A-4270-BC98-502E574A52AE}"/>
              </a:ext>
            </a:extLst>
          </p:cNvPr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>
            <a:extLst>
              <a:ext uri="{FF2B5EF4-FFF2-40B4-BE49-F238E27FC236}">
                <a16:creationId xmlns:a16="http://schemas.microsoft.com/office/drawing/2014/main" xmlns="" id="{365B9588-C316-4BEE-ADE2-FEF079F4C3D1}"/>
              </a:ext>
            </a:extLst>
          </p:cNvPr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>
            <a:extLst>
              <a:ext uri="{FF2B5EF4-FFF2-40B4-BE49-F238E27FC236}">
                <a16:creationId xmlns:a16="http://schemas.microsoft.com/office/drawing/2014/main" xmlns="" id="{D945A5F1-CCBA-42E4-BAB1-3ED005EE5D94}"/>
              </a:ext>
            </a:extLst>
          </p:cNvPr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>
            <a:extLst>
              <a:ext uri="{FF2B5EF4-FFF2-40B4-BE49-F238E27FC236}">
                <a16:creationId xmlns:a16="http://schemas.microsoft.com/office/drawing/2014/main" xmlns="" id="{83339854-7703-4C1D-932A-C26E9F9AC6C2}"/>
              </a:ext>
            </a:extLst>
          </p:cNvPr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>
            <a:extLst>
              <a:ext uri="{FF2B5EF4-FFF2-40B4-BE49-F238E27FC236}">
                <a16:creationId xmlns:a16="http://schemas.microsoft.com/office/drawing/2014/main" xmlns="" id="{6686522F-D7BD-4BDD-B28D-F79D75B2638F}"/>
              </a:ext>
            </a:extLst>
          </p:cNvPr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>
            <a:extLst>
              <a:ext uri="{FF2B5EF4-FFF2-40B4-BE49-F238E27FC236}">
                <a16:creationId xmlns:a16="http://schemas.microsoft.com/office/drawing/2014/main" xmlns="" id="{2B097AB4-18DA-46CC-A1A8-AA85AA726367}"/>
              </a:ext>
            </a:extLst>
          </p:cNvPr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>
            <a:extLst>
              <a:ext uri="{FF2B5EF4-FFF2-40B4-BE49-F238E27FC236}">
                <a16:creationId xmlns:a16="http://schemas.microsoft.com/office/drawing/2014/main" xmlns="" id="{52020B0C-1A8E-493F-90CB-9386F2C756BE}"/>
              </a:ext>
            </a:extLst>
          </p:cNvPr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>
            <a:extLst>
              <a:ext uri="{FF2B5EF4-FFF2-40B4-BE49-F238E27FC236}">
                <a16:creationId xmlns:a16="http://schemas.microsoft.com/office/drawing/2014/main" xmlns="" id="{5CBAC2AF-0926-4DC7-BD23-D81FA37C7E78}"/>
              </a:ext>
            </a:extLst>
          </p:cNvPr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>
            <a:extLst>
              <a:ext uri="{FF2B5EF4-FFF2-40B4-BE49-F238E27FC236}">
                <a16:creationId xmlns:a16="http://schemas.microsoft.com/office/drawing/2014/main" xmlns="" id="{829E8C97-4F94-430C-9559-D64F5C63C9AC}"/>
              </a:ext>
            </a:extLst>
          </p:cNvPr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>
            <a:extLst>
              <a:ext uri="{FF2B5EF4-FFF2-40B4-BE49-F238E27FC236}">
                <a16:creationId xmlns:a16="http://schemas.microsoft.com/office/drawing/2014/main" xmlns="" id="{3993A028-E0D2-4F03-A41B-F5243E0A98FD}"/>
              </a:ext>
            </a:extLst>
          </p:cNvPr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>
            <a:extLst>
              <a:ext uri="{FF2B5EF4-FFF2-40B4-BE49-F238E27FC236}">
                <a16:creationId xmlns:a16="http://schemas.microsoft.com/office/drawing/2014/main" xmlns="" id="{76F64A40-EE01-4D36-B1DB-D388D4252D01}"/>
              </a:ext>
            </a:extLst>
          </p:cNvPr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>
            <a:extLst>
              <a:ext uri="{FF2B5EF4-FFF2-40B4-BE49-F238E27FC236}">
                <a16:creationId xmlns:a16="http://schemas.microsoft.com/office/drawing/2014/main" xmlns="" id="{CC0A53FC-D36A-434D-BA51-1FE1DB04C08B}"/>
              </a:ext>
            </a:extLst>
          </p:cNvPr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>
            <a:extLst>
              <a:ext uri="{FF2B5EF4-FFF2-40B4-BE49-F238E27FC236}">
                <a16:creationId xmlns:a16="http://schemas.microsoft.com/office/drawing/2014/main" xmlns="" id="{B84B39C0-FE3C-4048-AABE-64D4B33E59C7}"/>
              </a:ext>
            </a:extLst>
          </p:cNvPr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xmlns="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xmlns="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xmlns="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xmlns="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xmlns="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xmlns="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xmlns="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xmlns="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xmlns="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xmlns="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xmlns="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xmlns="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xmlns="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xmlns="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xmlns="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xmlns="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xmlns="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xmlns="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xmlns="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xmlns="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xmlns="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xmlns="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xmlns="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xmlns="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xmlns="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xmlns="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xmlns="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xmlns="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xmlns="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xmlns="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xmlns="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xmlns="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xmlns="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xmlns="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xmlns="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xmlns="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xmlns="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xmlns="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xmlns="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xmlns="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xmlns="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xmlns="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xmlns="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xmlns="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xmlns="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xmlns="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xmlns="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xmlns="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xmlns="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xmlns="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xmlns="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xmlns="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xmlns="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xmlns="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xmlns="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xmlns="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xmlns="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xmlns="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xmlns="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xmlns="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xmlns="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xmlns="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xmlns="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xmlns="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xmlns="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xmlns="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xmlns="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xmlns="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xmlns="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xmlns="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xmlns="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xmlns="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xmlns="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xmlns="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xmlns="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xmlns="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xmlns="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xmlns="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xmlns="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xmlns="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xmlns="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xmlns="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xmlns="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xmlns="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xmlns="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xmlns="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xmlns="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xmlns="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xmlns="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xmlns="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xmlns="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xmlns="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xmlns="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xmlns="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xmlns="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xmlns="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xmlns="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xmlns="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xmlns="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xmlns="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xmlns="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xmlns="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xmlns="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xmlns="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xmlns="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xmlns="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xmlns="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xmlns="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xmlns="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xmlns="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xmlns="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xmlns="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xmlns="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xmlns="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xmlns="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xmlns="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xmlns="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xmlns="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xmlns="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xmlns="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xmlns="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xmlns="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xmlns="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xmlns="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xmlns="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xmlns="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xmlns="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xmlns="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xmlns="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xmlns="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xmlns="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xmlns="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xmlns="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xmlns="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xmlns="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xmlns="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xmlns="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xmlns="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xmlns="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057F0EDD-27D8-4521-A5D1-BC3534129050}"/>
              </a:ext>
            </a:extLst>
          </p:cNvPr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BERT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xmlns="" id="{BE916551-5F23-4DC0-BA77-88109F786714}"/>
              </a:ext>
            </a:extLst>
          </p:cNvPr>
          <p:cNvSpPr/>
          <p:nvPr/>
        </p:nvSpPr>
        <p:spPr>
          <a:xfrm>
            <a:off x="609232" y="-1829995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Co-Interactive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1A6EB7A-10D5-4ECC-A5D5-155A322CD9A9}"/>
              </a:ext>
            </a:extLst>
          </p:cNvPr>
          <p:cNvSpPr/>
          <p:nvPr/>
        </p:nvSpPr>
        <p:spPr>
          <a:xfrm rot="16200000">
            <a:off x="-7641832" y="-36211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7">
            <a:extLst>
              <a:ext uri="{FF2B5EF4-FFF2-40B4-BE49-F238E27FC236}">
                <a16:creationId xmlns:a16="http://schemas.microsoft.com/office/drawing/2014/main" xmlns="" id="{48F30DFA-B9FC-4F88-B44F-9CAA13713575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>
            <a:off x="-7721142" y="-273941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5BF873D-1361-4D65-837B-6804362BC0D0}"/>
              </a:ext>
            </a:extLst>
          </p:cNvPr>
          <p:cNvSpPr/>
          <p:nvPr/>
        </p:nvSpPr>
        <p:spPr>
          <a:xfrm rot="16200000">
            <a:off x="-5710396" y="-36211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10">
            <a:extLst>
              <a:ext uri="{FF2B5EF4-FFF2-40B4-BE49-F238E27FC236}">
                <a16:creationId xmlns:a16="http://schemas.microsoft.com/office/drawing/2014/main" xmlns="" id="{3F136693-8C21-4D97-8CF1-838B523E9D5E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>
            <a:off x="-5789706" y="-273941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3A6A91F-DA0C-499B-8976-760C8023F8EE}"/>
              </a:ext>
            </a:extLst>
          </p:cNvPr>
          <p:cNvSpPr/>
          <p:nvPr/>
        </p:nvSpPr>
        <p:spPr>
          <a:xfrm rot="16200000">
            <a:off x="-3778960" y="-36211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20">
            <a:extLst>
              <a:ext uri="{FF2B5EF4-FFF2-40B4-BE49-F238E27FC236}">
                <a16:creationId xmlns:a16="http://schemas.microsoft.com/office/drawing/2014/main" xmlns="" id="{D79654DF-65BE-48C7-ADA9-A593E0A15562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>
            <a:off x="-3858270" y="-273941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AFB8A63-3D09-4D49-B517-50A5C5D2B1C4}"/>
              </a:ext>
            </a:extLst>
          </p:cNvPr>
          <p:cNvSpPr/>
          <p:nvPr/>
        </p:nvSpPr>
        <p:spPr>
          <a:xfrm rot="16200000">
            <a:off x="-1847524" y="-36211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23">
            <a:extLst>
              <a:ext uri="{FF2B5EF4-FFF2-40B4-BE49-F238E27FC236}">
                <a16:creationId xmlns:a16="http://schemas.microsoft.com/office/drawing/2014/main" xmlns="" id="{C7C2885A-D342-4F05-9FDE-BD652BC8D139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>
            <a:off x="-1926834" y="-273941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3">
            <a:extLst>
              <a:ext uri="{FF2B5EF4-FFF2-40B4-BE49-F238E27FC236}">
                <a16:creationId xmlns:a16="http://schemas.microsoft.com/office/drawing/2014/main" xmlns="" id="{114121BD-A6AC-4CCF-A9BA-EEC9E5DFCDDF}"/>
              </a:ext>
            </a:extLst>
          </p:cNvPr>
          <p:cNvCxnSpPr>
            <a:stCxn id="5" idx="3"/>
          </p:cNvCxnSpPr>
          <p:nvPr/>
        </p:nvCxnSpPr>
        <p:spPr>
          <a:xfrm rot="16200000" flipV="1">
            <a:off x="-7719324" y="-323212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44">
            <a:extLst>
              <a:ext uri="{FF2B5EF4-FFF2-40B4-BE49-F238E27FC236}">
                <a16:creationId xmlns:a16="http://schemas.microsoft.com/office/drawing/2014/main" xmlns="" id="{775FED78-4A63-43F8-B06A-F5F428D5D8CC}"/>
              </a:ext>
            </a:extLst>
          </p:cNvPr>
          <p:cNvCxnSpPr/>
          <p:nvPr/>
        </p:nvCxnSpPr>
        <p:spPr>
          <a:xfrm rot="16200000" flipV="1">
            <a:off x="-5787888" y="-323212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45">
            <a:extLst>
              <a:ext uri="{FF2B5EF4-FFF2-40B4-BE49-F238E27FC236}">
                <a16:creationId xmlns:a16="http://schemas.microsoft.com/office/drawing/2014/main" xmlns="" id="{3FDA23ED-094C-4F07-BB18-E5F792444D1A}"/>
              </a:ext>
            </a:extLst>
          </p:cNvPr>
          <p:cNvCxnSpPr/>
          <p:nvPr/>
        </p:nvCxnSpPr>
        <p:spPr>
          <a:xfrm rot="16200000" flipV="1">
            <a:off x="-3856453" y="-323212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46">
            <a:extLst>
              <a:ext uri="{FF2B5EF4-FFF2-40B4-BE49-F238E27FC236}">
                <a16:creationId xmlns:a16="http://schemas.microsoft.com/office/drawing/2014/main" xmlns="" id="{47202E10-B3D5-40D0-9785-EFAA471724CF}"/>
              </a:ext>
            </a:extLst>
          </p:cNvPr>
          <p:cNvCxnSpPr/>
          <p:nvPr/>
        </p:nvCxnSpPr>
        <p:spPr>
          <a:xfrm rot="16200000" flipV="1">
            <a:off x="-1897544" y="-3232121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48">
            <a:extLst>
              <a:ext uri="{FF2B5EF4-FFF2-40B4-BE49-F238E27FC236}">
                <a16:creationId xmlns:a16="http://schemas.microsoft.com/office/drawing/2014/main" xmlns="" id="{99B85C0C-FF36-424D-8947-9BDAE292148E}"/>
              </a:ext>
            </a:extLst>
          </p:cNvPr>
          <p:cNvCxnSpPr/>
          <p:nvPr/>
        </p:nvCxnSpPr>
        <p:spPr>
          <a:xfrm rot="16200000">
            <a:off x="-4660703" y="-6290742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C2DA799-0EE7-4462-A71C-465F6558A0B6}"/>
              </a:ext>
            </a:extLst>
          </p:cNvPr>
          <p:cNvSpPr/>
          <p:nvPr/>
        </p:nvSpPr>
        <p:spPr>
          <a:xfrm rot="16200000">
            <a:off x="-5307488" y="-506662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FB00225-85D5-41E7-A9A7-C39ACD5703D5}"/>
              </a:ext>
            </a:extLst>
          </p:cNvPr>
          <p:cNvSpPr/>
          <p:nvPr/>
        </p:nvSpPr>
        <p:spPr>
          <a:xfrm rot="16200000">
            <a:off x="-4780961" y="-45199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E49B4DD-A590-4BD8-828C-89EDB0C46759}"/>
              </a:ext>
            </a:extLst>
          </p:cNvPr>
          <p:cNvSpPr/>
          <p:nvPr/>
        </p:nvSpPr>
        <p:spPr>
          <a:xfrm rot="16200000">
            <a:off x="-4780961" y="-481009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B3AF4E21-6B46-4536-9BBC-412587B23300}"/>
              </a:ext>
            </a:extLst>
          </p:cNvPr>
          <p:cNvSpPr/>
          <p:nvPr/>
        </p:nvSpPr>
        <p:spPr>
          <a:xfrm rot="16200000">
            <a:off x="-4780961" y="-509225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A5E8DB4-5BFC-4D97-A804-4E8B9BB3284C}"/>
              </a:ext>
            </a:extLst>
          </p:cNvPr>
          <p:cNvSpPr/>
          <p:nvPr/>
        </p:nvSpPr>
        <p:spPr>
          <a:xfrm rot="16200000">
            <a:off x="-4780961" y="-538243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59">
            <a:extLst>
              <a:ext uri="{FF2B5EF4-FFF2-40B4-BE49-F238E27FC236}">
                <a16:creationId xmlns:a16="http://schemas.microsoft.com/office/drawing/2014/main" xmlns="" id="{E54B16A1-F24B-4D74-A54A-8B1AF8C92108}"/>
              </a:ext>
            </a:extLst>
          </p:cNvPr>
          <p:cNvCxnSpPr/>
          <p:nvPr/>
        </p:nvCxnSpPr>
        <p:spPr>
          <a:xfrm rot="16200000">
            <a:off x="-4810253" y="-35463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85A5A78A-4774-4DB2-9395-5C23EF8558A6}"/>
                  </a:ext>
                </a:extLst>
              </p:cNvPr>
              <p:cNvSpPr/>
              <p:nvPr/>
            </p:nvSpPr>
            <p:spPr>
              <a:xfrm rot="16200000">
                <a:off x="-7855303" y="763208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855303" y="763208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436D4AA7-0AEF-4008-AB1B-355A56AF993C}"/>
              </a:ext>
            </a:extLst>
          </p:cNvPr>
          <p:cNvSpPr/>
          <p:nvPr/>
        </p:nvSpPr>
        <p:spPr>
          <a:xfrm rot="16200000">
            <a:off x="-8052022" y="-9633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3F812222-83AB-4B9D-A5CE-BA26BDB98098}"/>
              </a:ext>
            </a:extLst>
          </p:cNvPr>
          <p:cNvSpPr/>
          <p:nvPr/>
        </p:nvSpPr>
        <p:spPr>
          <a:xfrm rot="16200000">
            <a:off x="-8052023" y="-2821088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D93B4135-6952-4377-9F59-55976A0B0858}"/>
                  </a:ext>
                </a:extLst>
              </p:cNvPr>
              <p:cNvSpPr/>
              <p:nvPr/>
            </p:nvSpPr>
            <p:spPr>
              <a:xfrm rot="16200000">
                <a:off x="-5891891" y="77331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891891" y="77331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9370D24C-0F7A-4740-81F4-EA1EE9E5A2E4}"/>
              </a:ext>
            </a:extLst>
          </p:cNvPr>
          <p:cNvSpPr/>
          <p:nvPr/>
        </p:nvSpPr>
        <p:spPr>
          <a:xfrm rot="16200000">
            <a:off x="-6088610" y="-953292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AEC1D1BD-0620-47AE-A706-5422DB40F722}"/>
              </a:ext>
            </a:extLst>
          </p:cNvPr>
          <p:cNvSpPr/>
          <p:nvPr/>
        </p:nvSpPr>
        <p:spPr>
          <a:xfrm rot="16200000">
            <a:off x="-6088611" y="-281098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4B81E6B5-768A-4540-B17C-A9788E811936}"/>
                  </a:ext>
                </a:extLst>
              </p:cNvPr>
              <p:cNvSpPr/>
              <p:nvPr/>
            </p:nvSpPr>
            <p:spPr>
              <a:xfrm rot="16200000">
                <a:off x="-3926237" y="77331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926237" y="77331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D0448C84-AAA4-491B-A39B-3C3F2CB44BD4}"/>
              </a:ext>
            </a:extLst>
          </p:cNvPr>
          <p:cNvSpPr/>
          <p:nvPr/>
        </p:nvSpPr>
        <p:spPr>
          <a:xfrm rot="16200000">
            <a:off x="-4122956" y="-953292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52FB35DB-E330-45C5-9A38-15286E8FAB61}"/>
              </a:ext>
            </a:extLst>
          </p:cNvPr>
          <p:cNvSpPr/>
          <p:nvPr/>
        </p:nvSpPr>
        <p:spPr>
          <a:xfrm rot="16200000">
            <a:off x="-4122957" y="-281098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C790F06B-5262-4C9F-94E5-595FDE98274A}"/>
                  </a:ext>
                </a:extLst>
              </p:cNvPr>
              <p:cNvSpPr/>
              <p:nvPr/>
            </p:nvSpPr>
            <p:spPr>
              <a:xfrm rot="16200000">
                <a:off x="-2041386" y="77331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041386" y="773313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FC180D46-31C5-40EA-9018-9D5EA04F0B94}"/>
              </a:ext>
            </a:extLst>
          </p:cNvPr>
          <p:cNvSpPr/>
          <p:nvPr/>
        </p:nvSpPr>
        <p:spPr>
          <a:xfrm rot="16200000">
            <a:off x="-2238105" y="-953292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4C659763-8BB5-4F60-9542-AE717EBFC218}"/>
              </a:ext>
            </a:extLst>
          </p:cNvPr>
          <p:cNvSpPr/>
          <p:nvPr/>
        </p:nvSpPr>
        <p:spPr>
          <a:xfrm rot="16200000">
            <a:off x="-2238106" y="-281098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16">
            <a:extLst>
              <a:ext uri="{FF2B5EF4-FFF2-40B4-BE49-F238E27FC236}">
                <a16:creationId xmlns:a16="http://schemas.microsoft.com/office/drawing/2014/main" xmlns="" id="{2DD83D05-67F5-45C3-9C3F-FFF8F6DF127B}"/>
              </a:ext>
            </a:extLst>
          </p:cNvPr>
          <p:cNvCxnSpPr>
            <a:stCxn id="6" idx="3"/>
            <a:endCxn id="7" idx="2"/>
          </p:cNvCxnSpPr>
          <p:nvPr/>
        </p:nvCxnSpPr>
        <p:spPr>
          <a:xfrm rot="16200000">
            <a:off x="-8018775" y="626722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25">
            <a:extLst>
              <a:ext uri="{FF2B5EF4-FFF2-40B4-BE49-F238E27FC236}">
                <a16:creationId xmlns:a16="http://schemas.microsoft.com/office/drawing/2014/main" xmlns="" id="{89A8E7EA-F3A5-4671-AF4F-C4B6998A2027}"/>
              </a:ext>
            </a:extLst>
          </p:cNvPr>
          <p:cNvCxnSpPr/>
          <p:nvPr/>
        </p:nvCxnSpPr>
        <p:spPr>
          <a:xfrm rot="16200000">
            <a:off x="-6055363" y="63682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0">
            <a:extLst>
              <a:ext uri="{FF2B5EF4-FFF2-40B4-BE49-F238E27FC236}">
                <a16:creationId xmlns:a16="http://schemas.microsoft.com/office/drawing/2014/main" xmlns="" id="{F72518EB-B828-4D98-BE55-AC374594A64D}"/>
              </a:ext>
            </a:extLst>
          </p:cNvPr>
          <p:cNvCxnSpPr/>
          <p:nvPr/>
        </p:nvCxnSpPr>
        <p:spPr>
          <a:xfrm rot="16200000">
            <a:off x="-4089709" y="63682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2">
            <a:extLst>
              <a:ext uri="{FF2B5EF4-FFF2-40B4-BE49-F238E27FC236}">
                <a16:creationId xmlns:a16="http://schemas.microsoft.com/office/drawing/2014/main" xmlns="" id="{55066AB2-D9C1-4901-97D2-96F5981ADAF5}"/>
              </a:ext>
            </a:extLst>
          </p:cNvPr>
          <p:cNvCxnSpPr/>
          <p:nvPr/>
        </p:nvCxnSpPr>
        <p:spPr>
          <a:xfrm rot="16200000">
            <a:off x="-2204858" y="63682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55">
            <a:extLst>
              <a:ext uri="{FF2B5EF4-FFF2-40B4-BE49-F238E27FC236}">
                <a16:creationId xmlns:a16="http://schemas.microsoft.com/office/drawing/2014/main" xmlns="" id="{F66270C7-0A71-458B-AE8B-444D7A58AE4F}"/>
              </a:ext>
            </a:extLst>
          </p:cNvPr>
          <p:cNvCxnSpPr>
            <a:stCxn id="7" idx="6"/>
          </p:cNvCxnSpPr>
          <p:nvPr/>
        </p:nvCxnSpPr>
        <p:spPr>
          <a:xfrm rot="16200000">
            <a:off x="-8056489" y="-1193256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57">
            <a:extLst>
              <a:ext uri="{FF2B5EF4-FFF2-40B4-BE49-F238E27FC236}">
                <a16:creationId xmlns:a16="http://schemas.microsoft.com/office/drawing/2014/main" xmlns="" id="{59224643-3617-4326-813C-5EEA0D86B67A}"/>
              </a:ext>
            </a:extLst>
          </p:cNvPr>
          <p:cNvCxnSpPr/>
          <p:nvPr/>
        </p:nvCxnSpPr>
        <p:spPr>
          <a:xfrm rot="16200000">
            <a:off x="-6093077" y="-118315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61">
            <a:extLst>
              <a:ext uri="{FF2B5EF4-FFF2-40B4-BE49-F238E27FC236}">
                <a16:creationId xmlns:a16="http://schemas.microsoft.com/office/drawing/2014/main" xmlns="" id="{1B7A85D8-9573-4283-98DA-4200F7120548}"/>
              </a:ext>
            </a:extLst>
          </p:cNvPr>
          <p:cNvCxnSpPr/>
          <p:nvPr/>
        </p:nvCxnSpPr>
        <p:spPr>
          <a:xfrm rot="16200000">
            <a:off x="-4127422" y="-118315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74">
            <a:extLst>
              <a:ext uri="{FF2B5EF4-FFF2-40B4-BE49-F238E27FC236}">
                <a16:creationId xmlns:a16="http://schemas.microsoft.com/office/drawing/2014/main" xmlns="" id="{B0668F9F-2110-4B34-9E60-AFBE889D0BBA}"/>
              </a:ext>
            </a:extLst>
          </p:cNvPr>
          <p:cNvCxnSpPr/>
          <p:nvPr/>
        </p:nvCxnSpPr>
        <p:spPr>
          <a:xfrm rot="16200000">
            <a:off x="-2242571" y="-118315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12">
            <a:extLst>
              <a:ext uri="{FF2B5EF4-FFF2-40B4-BE49-F238E27FC236}">
                <a16:creationId xmlns:a16="http://schemas.microsoft.com/office/drawing/2014/main" xmlns="" id="{795FC499-21AB-47E1-B3E6-AAE85DB56925}"/>
              </a:ext>
            </a:extLst>
          </p:cNvPr>
          <p:cNvCxnSpPr>
            <a:stCxn id="6" idx="3"/>
          </p:cNvCxnSpPr>
          <p:nvPr/>
        </p:nvCxnSpPr>
        <p:spPr>
          <a:xfrm rot="16200000">
            <a:off x="-7032017" y="-349932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15">
            <a:extLst>
              <a:ext uri="{FF2B5EF4-FFF2-40B4-BE49-F238E27FC236}">
                <a16:creationId xmlns:a16="http://schemas.microsoft.com/office/drawing/2014/main" xmlns="" id="{FA9891CE-E7E0-4173-BD91-BD18CFE38F0D}"/>
              </a:ext>
            </a:extLst>
          </p:cNvPr>
          <p:cNvCxnSpPr>
            <a:stCxn id="6" idx="3"/>
          </p:cNvCxnSpPr>
          <p:nvPr/>
        </p:nvCxnSpPr>
        <p:spPr>
          <a:xfrm rot="16200000">
            <a:off x="-6049190" y="-1332759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18">
            <a:extLst>
              <a:ext uri="{FF2B5EF4-FFF2-40B4-BE49-F238E27FC236}">
                <a16:creationId xmlns:a16="http://schemas.microsoft.com/office/drawing/2014/main" xmlns="" id="{4B25E98B-73D6-4249-A4A8-5E9DF7F57EC4}"/>
              </a:ext>
            </a:extLst>
          </p:cNvPr>
          <p:cNvCxnSpPr>
            <a:stCxn id="6" idx="3"/>
          </p:cNvCxnSpPr>
          <p:nvPr/>
        </p:nvCxnSpPr>
        <p:spPr>
          <a:xfrm rot="16200000">
            <a:off x="-5106764" y="-2275184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22">
            <a:extLst>
              <a:ext uri="{FF2B5EF4-FFF2-40B4-BE49-F238E27FC236}">
                <a16:creationId xmlns:a16="http://schemas.microsoft.com/office/drawing/2014/main" xmlns="" id="{311B8D8B-E4D7-4122-BCEB-811BD751FB3E}"/>
              </a:ext>
            </a:extLst>
          </p:cNvPr>
          <p:cNvCxnSpPr>
            <a:endCxn id="7" idx="2"/>
          </p:cNvCxnSpPr>
          <p:nvPr/>
        </p:nvCxnSpPr>
        <p:spPr>
          <a:xfrm rot="16200000" flipV="1">
            <a:off x="-7042122" y="-349932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25">
            <a:extLst>
              <a:ext uri="{FF2B5EF4-FFF2-40B4-BE49-F238E27FC236}">
                <a16:creationId xmlns:a16="http://schemas.microsoft.com/office/drawing/2014/main" xmlns="" id="{D8B36A0F-E56E-48A0-BA76-2298A6FD7E1A}"/>
              </a:ext>
            </a:extLst>
          </p:cNvPr>
          <p:cNvCxnSpPr/>
          <p:nvPr/>
        </p:nvCxnSpPr>
        <p:spPr>
          <a:xfrm rot="16200000">
            <a:off x="-5072536" y="-346000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41">
            <a:extLst>
              <a:ext uri="{FF2B5EF4-FFF2-40B4-BE49-F238E27FC236}">
                <a16:creationId xmlns:a16="http://schemas.microsoft.com/office/drawing/2014/main" xmlns="" id="{38482F89-EDF0-4B6A-91D2-687D46D087B0}"/>
              </a:ext>
            </a:extLst>
          </p:cNvPr>
          <p:cNvCxnSpPr/>
          <p:nvPr/>
        </p:nvCxnSpPr>
        <p:spPr>
          <a:xfrm rot="16200000">
            <a:off x="-4130111" y="-1288426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43">
            <a:extLst>
              <a:ext uri="{FF2B5EF4-FFF2-40B4-BE49-F238E27FC236}">
                <a16:creationId xmlns:a16="http://schemas.microsoft.com/office/drawing/2014/main" xmlns="" id="{0F17F431-7223-4AC0-97DE-F757684F8234}"/>
              </a:ext>
            </a:extLst>
          </p:cNvPr>
          <p:cNvCxnSpPr>
            <a:endCxn id="7" idx="2"/>
          </p:cNvCxnSpPr>
          <p:nvPr/>
        </p:nvCxnSpPr>
        <p:spPr>
          <a:xfrm rot="16200000" flipV="1">
            <a:off x="-6059295" y="-1332759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45">
            <a:extLst>
              <a:ext uri="{FF2B5EF4-FFF2-40B4-BE49-F238E27FC236}">
                <a16:creationId xmlns:a16="http://schemas.microsoft.com/office/drawing/2014/main" xmlns="" id="{458D404A-E999-4F27-BDC3-F4929BAEAE58}"/>
              </a:ext>
            </a:extLst>
          </p:cNvPr>
          <p:cNvCxnSpPr/>
          <p:nvPr/>
        </p:nvCxnSpPr>
        <p:spPr>
          <a:xfrm rot="16200000" flipV="1">
            <a:off x="-5072536" y="-346000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47">
            <a:extLst>
              <a:ext uri="{FF2B5EF4-FFF2-40B4-BE49-F238E27FC236}">
                <a16:creationId xmlns:a16="http://schemas.microsoft.com/office/drawing/2014/main" xmlns="" id="{3589EA7C-CB86-40AC-AD33-AD496350BD11}"/>
              </a:ext>
            </a:extLst>
          </p:cNvPr>
          <p:cNvCxnSpPr/>
          <p:nvPr/>
        </p:nvCxnSpPr>
        <p:spPr>
          <a:xfrm rot="16200000">
            <a:off x="-3147284" y="-305599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49">
            <a:extLst>
              <a:ext uri="{FF2B5EF4-FFF2-40B4-BE49-F238E27FC236}">
                <a16:creationId xmlns:a16="http://schemas.microsoft.com/office/drawing/2014/main" xmlns="" id="{1B76DBAF-2C76-42EF-8BD9-FBEC9D07DCDA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V="1">
            <a:off x="-5116869" y="-2275184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152">
            <a:extLst>
              <a:ext uri="{FF2B5EF4-FFF2-40B4-BE49-F238E27FC236}">
                <a16:creationId xmlns:a16="http://schemas.microsoft.com/office/drawing/2014/main" xmlns="" id="{90253A76-C90E-459C-8C52-1909CF5AC3A4}"/>
              </a:ext>
            </a:extLst>
          </p:cNvPr>
          <p:cNvCxnSpPr/>
          <p:nvPr/>
        </p:nvCxnSpPr>
        <p:spPr>
          <a:xfrm rot="16200000" flipV="1">
            <a:off x="-4130111" y="-1288426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154">
            <a:extLst>
              <a:ext uri="{FF2B5EF4-FFF2-40B4-BE49-F238E27FC236}">
                <a16:creationId xmlns:a16="http://schemas.microsoft.com/office/drawing/2014/main" xmlns="" id="{845B0550-627F-4D10-ABE4-F5F2BF241228}"/>
              </a:ext>
            </a:extLst>
          </p:cNvPr>
          <p:cNvCxnSpPr/>
          <p:nvPr/>
        </p:nvCxnSpPr>
        <p:spPr>
          <a:xfrm rot="16200000" flipV="1">
            <a:off x="-3147284" y="-305599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56">
            <a:extLst>
              <a:ext uri="{FF2B5EF4-FFF2-40B4-BE49-F238E27FC236}">
                <a16:creationId xmlns:a16="http://schemas.microsoft.com/office/drawing/2014/main" xmlns="" id="{1486C830-0725-4C51-B15D-8A4B8E54BCD0}"/>
              </a:ext>
            </a:extLst>
          </p:cNvPr>
          <p:cNvCxnSpPr>
            <a:stCxn id="7" idx="6"/>
          </p:cNvCxnSpPr>
          <p:nvPr/>
        </p:nvCxnSpPr>
        <p:spPr>
          <a:xfrm rot="16200000">
            <a:off x="-7069730" y="-2169910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63">
            <a:extLst>
              <a:ext uri="{FF2B5EF4-FFF2-40B4-BE49-F238E27FC236}">
                <a16:creationId xmlns:a16="http://schemas.microsoft.com/office/drawing/2014/main" xmlns="" id="{1A4B9927-9ABE-4AB6-9A16-C4F304273457}"/>
              </a:ext>
            </a:extLst>
          </p:cNvPr>
          <p:cNvCxnSpPr>
            <a:stCxn id="7" idx="6"/>
          </p:cNvCxnSpPr>
          <p:nvPr/>
        </p:nvCxnSpPr>
        <p:spPr>
          <a:xfrm rot="16200000">
            <a:off x="-6086903" y="-3152737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165">
            <a:extLst>
              <a:ext uri="{FF2B5EF4-FFF2-40B4-BE49-F238E27FC236}">
                <a16:creationId xmlns:a16="http://schemas.microsoft.com/office/drawing/2014/main" xmlns="" id="{FB8687F4-B053-4428-A8E9-589FDA0460F5}"/>
              </a:ext>
            </a:extLst>
          </p:cNvPr>
          <p:cNvCxnSpPr>
            <a:stCxn id="7" idx="6"/>
          </p:cNvCxnSpPr>
          <p:nvPr/>
        </p:nvCxnSpPr>
        <p:spPr>
          <a:xfrm rot="16200000">
            <a:off x="-5144478" y="-4095162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82">
            <a:extLst>
              <a:ext uri="{FF2B5EF4-FFF2-40B4-BE49-F238E27FC236}">
                <a16:creationId xmlns:a16="http://schemas.microsoft.com/office/drawing/2014/main" xmlns="" id="{3AA8534D-77BD-43D7-AC01-9208FDAFF0BD}"/>
              </a:ext>
            </a:extLst>
          </p:cNvPr>
          <p:cNvCxnSpPr/>
          <p:nvPr/>
        </p:nvCxnSpPr>
        <p:spPr>
          <a:xfrm rot="16200000" flipV="1">
            <a:off x="-7079835" y="-2169910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93">
            <a:extLst>
              <a:ext uri="{FF2B5EF4-FFF2-40B4-BE49-F238E27FC236}">
                <a16:creationId xmlns:a16="http://schemas.microsoft.com/office/drawing/2014/main" xmlns="" id="{E80AD6B2-C5FA-4C08-86BD-A21AD916F006}"/>
              </a:ext>
            </a:extLst>
          </p:cNvPr>
          <p:cNvCxnSpPr/>
          <p:nvPr/>
        </p:nvCxnSpPr>
        <p:spPr>
          <a:xfrm rot="16200000">
            <a:off x="-5110250" y="-2165978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14">
            <a:extLst>
              <a:ext uri="{FF2B5EF4-FFF2-40B4-BE49-F238E27FC236}">
                <a16:creationId xmlns:a16="http://schemas.microsoft.com/office/drawing/2014/main" xmlns="" id="{D8C1BB93-1D06-4CD1-B867-61F5C4524490}"/>
              </a:ext>
            </a:extLst>
          </p:cNvPr>
          <p:cNvCxnSpPr/>
          <p:nvPr/>
        </p:nvCxnSpPr>
        <p:spPr>
          <a:xfrm rot="16200000">
            <a:off x="-4167824" y="-3108404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23">
            <a:extLst>
              <a:ext uri="{FF2B5EF4-FFF2-40B4-BE49-F238E27FC236}">
                <a16:creationId xmlns:a16="http://schemas.microsoft.com/office/drawing/2014/main" xmlns="" id="{3DF236AC-4EB7-48DE-8CE7-06E26681E173}"/>
              </a:ext>
            </a:extLst>
          </p:cNvPr>
          <p:cNvCxnSpPr/>
          <p:nvPr/>
        </p:nvCxnSpPr>
        <p:spPr>
          <a:xfrm rot="16200000" flipV="1">
            <a:off x="-6097008" y="-3152737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25">
            <a:extLst>
              <a:ext uri="{FF2B5EF4-FFF2-40B4-BE49-F238E27FC236}">
                <a16:creationId xmlns:a16="http://schemas.microsoft.com/office/drawing/2014/main" xmlns="" id="{A63359D4-155A-4C6D-AAD3-A92DBC6D36C8}"/>
              </a:ext>
            </a:extLst>
          </p:cNvPr>
          <p:cNvCxnSpPr/>
          <p:nvPr/>
        </p:nvCxnSpPr>
        <p:spPr>
          <a:xfrm rot="16200000" flipV="1">
            <a:off x="-5110250" y="-2165978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42">
            <a:extLst>
              <a:ext uri="{FF2B5EF4-FFF2-40B4-BE49-F238E27FC236}">
                <a16:creationId xmlns:a16="http://schemas.microsoft.com/office/drawing/2014/main" xmlns="" id="{4D461716-C330-4A21-BC26-CFDE3683DDBB}"/>
              </a:ext>
            </a:extLst>
          </p:cNvPr>
          <p:cNvCxnSpPr/>
          <p:nvPr/>
        </p:nvCxnSpPr>
        <p:spPr>
          <a:xfrm rot="16200000">
            <a:off x="-3184997" y="-212557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46">
            <a:extLst>
              <a:ext uri="{FF2B5EF4-FFF2-40B4-BE49-F238E27FC236}">
                <a16:creationId xmlns:a16="http://schemas.microsoft.com/office/drawing/2014/main" xmlns="" id="{75F61175-78D4-46EE-900C-AB3799611A69}"/>
              </a:ext>
            </a:extLst>
          </p:cNvPr>
          <p:cNvCxnSpPr/>
          <p:nvPr/>
        </p:nvCxnSpPr>
        <p:spPr>
          <a:xfrm rot="16200000" flipV="1">
            <a:off x="-5154583" y="-4095162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96">
            <a:extLst>
              <a:ext uri="{FF2B5EF4-FFF2-40B4-BE49-F238E27FC236}">
                <a16:creationId xmlns:a16="http://schemas.microsoft.com/office/drawing/2014/main" xmlns="" id="{A259A188-F2AC-4EE7-BCBF-0B8A58A15345}"/>
              </a:ext>
            </a:extLst>
          </p:cNvPr>
          <p:cNvCxnSpPr/>
          <p:nvPr/>
        </p:nvCxnSpPr>
        <p:spPr>
          <a:xfrm rot="16200000" flipV="1">
            <a:off x="-4167824" y="-3108404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98">
            <a:extLst>
              <a:ext uri="{FF2B5EF4-FFF2-40B4-BE49-F238E27FC236}">
                <a16:creationId xmlns:a16="http://schemas.microsoft.com/office/drawing/2014/main" xmlns="" id="{FFF844C9-EC4E-4822-BE4F-EC1910968EE8}"/>
              </a:ext>
            </a:extLst>
          </p:cNvPr>
          <p:cNvCxnSpPr/>
          <p:nvPr/>
        </p:nvCxnSpPr>
        <p:spPr>
          <a:xfrm rot="16200000" flipV="1">
            <a:off x="-3184997" y="-212557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57ECC816-D1A0-4443-B13D-D3FA6D615035}"/>
              </a:ext>
            </a:extLst>
          </p:cNvPr>
          <p:cNvSpPr txBox="1"/>
          <p:nvPr/>
        </p:nvSpPr>
        <p:spPr>
          <a:xfrm rot="16200000">
            <a:off x="-5221919" y="-539135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74FA8D27-D502-46E7-AB23-600A01CA1B47}"/>
              </a:ext>
            </a:extLst>
          </p:cNvPr>
          <p:cNvSpPr txBox="1"/>
          <p:nvPr/>
        </p:nvSpPr>
        <p:spPr>
          <a:xfrm rot="16200000">
            <a:off x="-5214497" y="106319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13BF8446-345C-4FD5-A9B4-E4A02D2AE942}"/>
              </a:ext>
            </a:extLst>
          </p:cNvPr>
          <p:cNvSpPr txBox="1"/>
          <p:nvPr/>
        </p:nvSpPr>
        <p:spPr>
          <a:xfrm rot="16200000">
            <a:off x="-5232348" y="-241760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xmlns="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-6426267" y="851165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426267" y="8511659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xmlns="" id="{14573C86-6CAF-4DF6-A379-1C4F465371DB}"/>
              </a:ext>
            </a:extLst>
          </p:cNvPr>
          <p:cNvSpPr/>
          <p:nvPr/>
        </p:nvSpPr>
        <p:spPr>
          <a:xfrm rot="16200000">
            <a:off x="-6622986" y="6792522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xmlns="" id="{8E428A19-7E79-46EE-8CE9-3577187A7896}"/>
              </a:ext>
            </a:extLst>
          </p:cNvPr>
          <p:cNvSpPr/>
          <p:nvPr/>
        </p:nvSpPr>
        <p:spPr>
          <a:xfrm rot="16200000">
            <a:off x="-6622986" y="501772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xmlns="" id="{CCAAD02E-88AA-4445-803D-4A81D843DF86}"/>
              </a:ext>
            </a:extLst>
          </p:cNvPr>
          <p:cNvSpPr txBox="1"/>
          <p:nvPr/>
        </p:nvSpPr>
        <p:spPr>
          <a:xfrm>
            <a:off x="-6718724" y="986230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xmlns="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-4576359" y="851165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576359" y="8511659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xmlns="" id="{7DE2819E-F348-4E1E-94CE-E3CC1EA5D068}"/>
              </a:ext>
            </a:extLst>
          </p:cNvPr>
          <p:cNvSpPr/>
          <p:nvPr/>
        </p:nvSpPr>
        <p:spPr>
          <a:xfrm rot="16200000">
            <a:off x="-4773078" y="6792522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255CE8AB-BDE9-4856-A7C2-61F6D5289322}"/>
              </a:ext>
            </a:extLst>
          </p:cNvPr>
          <p:cNvSpPr/>
          <p:nvPr/>
        </p:nvSpPr>
        <p:spPr>
          <a:xfrm rot="16200000">
            <a:off x="-4773078" y="501772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C8AC3D5-4FF5-4127-A55C-B48B5AD21BAC}"/>
              </a:ext>
            </a:extLst>
          </p:cNvPr>
          <p:cNvSpPr txBox="1"/>
          <p:nvPr/>
        </p:nvSpPr>
        <p:spPr>
          <a:xfrm>
            <a:off x="-4868816" y="986230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xmlns="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-2626987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626987" y="8542436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xmlns="" id="{11E18767-5CC5-4676-84BE-2B8B394B0315}"/>
              </a:ext>
            </a:extLst>
          </p:cNvPr>
          <p:cNvSpPr/>
          <p:nvPr/>
        </p:nvSpPr>
        <p:spPr>
          <a:xfrm rot="16200000">
            <a:off x="-2823706" y="68232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xmlns="" id="{270DD80B-0BFE-44E8-A129-25CF508A954E}"/>
              </a:ext>
            </a:extLst>
          </p:cNvPr>
          <p:cNvSpPr/>
          <p:nvPr/>
        </p:nvSpPr>
        <p:spPr>
          <a:xfrm rot="16200000">
            <a:off x="-2823706" y="5048502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3A9DD29F-3C71-4FA9-A24C-035000B297B4}"/>
              </a:ext>
            </a:extLst>
          </p:cNvPr>
          <p:cNvSpPr txBox="1"/>
          <p:nvPr/>
        </p:nvSpPr>
        <p:spPr>
          <a:xfrm>
            <a:off x="-2919444" y="989308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2183239F-BA98-4712-878E-16382E7D786B}"/>
              </a:ext>
            </a:extLst>
          </p:cNvPr>
          <p:cNvSpPr txBox="1"/>
          <p:nvPr/>
        </p:nvSpPr>
        <p:spPr>
          <a:xfrm>
            <a:off x="-1627656" y="719912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E350E7F3-58DC-471C-BBBD-F8B1868F3814}"/>
              </a:ext>
            </a:extLst>
          </p:cNvPr>
          <p:cNvSpPr txBox="1"/>
          <p:nvPr/>
        </p:nvSpPr>
        <p:spPr>
          <a:xfrm>
            <a:off x="-1627656" y="875028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19CC7FB2-3165-478F-B749-B3F5D5FBB095}"/>
              </a:ext>
            </a:extLst>
          </p:cNvPr>
          <p:cNvSpPr txBox="1"/>
          <p:nvPr/>
        </p:nvSpPr>
        <p:spPr>
          <a:xfrm>
            <a:off x="-1627657" y="542432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2D121A1C-0078-42FA-BC4D-37DC47190F0B}"/>
              </a:ext>
            </a:extLst>
          </p:cNvPr>
          <p:cNvSpPr txBox="1"/>
          <p:nvPr/>
        </p:nvSpPr>
        <p:spPr>
          <a:xfrm>
            <a:off x="-1627657" y="990746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xmlns="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-27609" y="8511658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7609" y="8511658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椭圆 87">
            <a:extLst>
              <a:ext uri="{FF2B5EF4-FFF2-40B4-BE49-F238E27FC236}">
                <a16:creationId xmlns:a16="http://schemas.microsoft.com/office/drawing/2014/main" xmlns="" id="{60ECE9B1-CF19-435C-A8AC-98A0616804F8}"/>
              </a:ext>
            </a:extLst>
          </p:cNvPr>
          <p:cNvSpPr/>
          <p:nvPr/>
        </p:nvSpPr>
        <p:spPr>
          <a:xfrm rot="16200000">
            <a:off x="-224328" y="6792521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xmlns="" id="{EFCBD263-F80B-4BE3-9A6B-2FEC5DFAF3D8}"/>
              </a:ext>
            </a:extLst>
          </p:cNvPr>
          <p:cNvSpPr/>
          <p:nvPr/>
        </p:nvSpPr>
        <p:spPr>
          <a:xfrm rot="16200000">
            <a:off x="-224328" y="5017724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8C5D14A4-853A-4A02-896A-D44C3EA91EC0}"/>
              </a:ext>
            </a:extLst>
          </p:cNvPr>
          <p:cNvSpPr txBox="1"/>
          <p:nvPr/>
        </p:nvSpPr>
        <p:spPr>
          <a:xfrm>
            <a:off x="-320066" y="986230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>
            <a:extLst>
              <a:ext uri="{FF2B5EF4-FFF2-40B4-BE49-F238E27FC236}">
                <a16:creationId xmlns:a16="http://schemas.microsoft.com/office/drawing/2014/main" xmlns="" id="{10F3FACE-BE97-4D03-90C3-B78DC161D69B}"/>
              </a:ext>
            </a:extLst>
          </p:cNvPr>
          <p:cNvCxnSpPr/>
          <p:nvPr/>
        </p:nvCxnSpPr>
        <p:spPr>
          <a:xfrm flipV="1">
            <a:off x="-6141133" y="7953698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>
            <a:extLst>
              <a:ext uri="{FF2B5EF4-FFF2-40B4-BE49-F238E27FC236}">
                <a16:creationId xmlns:a16="http://schemas.microsoft.com/office/drawing/2014/main" xmlns="" id="{BD947C6F-AA8D-4DFC-B733-5C38B482DA7A}"/>
              </a:ext>
            </a:extLst>
          </p:cNvPr>
          <p:cNvCxnSpPr>
            <a:stCxn id="79" idx="3"/>
            <a:endCxn id="80" idx="2"/>
          </p:cNvCxnSpPr>
          <p:nvPr/>
        </p:nvCxnSpPr>
        <p:spPr>
          <a:xfrm flipV="1">
            <a:off x="-4310888" y="7953698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>
            <a:extLst>
              <a:ext uri="{FF2B5EF4-FFF2-40B4-BE49-F238E27FC236}">
                <a16:creationId xmlns:a16="http://schemas.microsoft.com/office/drawing/2014/main" xmlns="" id="{811EECDF-0037-45D1-99DD-B0AEB8E187F9}"/>
              </a:ext>
            </a:extLst>
          </p:cNvPr>
          <p:cNvCxnSpPr>
            <a:stCxn id="83" idx="3"/>
            <a:endCxn id="84" idx="2"/>
          </p:cNvCxnSpPr>
          <p:nvPr/>
        </p:nvCxnSpPr>
        <p:spPr>
          <a:xfrm flipV="1">
            <a:off x="-2361516" y="79844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>
            <a:extLst>
              <a:ext uri="{FF2B5EF4-FFF2-40B4-BE49-F238E27FC236}">
                <a16:creationId xmlns:a16="http://schemas.microsoft.com/office/drawing/2014/main" xmlns="" id="{A16EF58B-F1E4-4C62-ACFF-EB2BEAA716AA}"/>
              </a:ext>
            </a:extLst>
          </p:cNvPr>
          <p:cNvCxnSpPr/>
          <p:nvPr/>
        </p:nvCxnSpPr>
        <p:spPr>
          <a:xfrm flipV="1">
            <a:off x="237861" y="7953696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>
            <a:extLst>
              <a:ext uri="{FF2B5EF4-FFF2-40B4-BE49-F238E27FC236}">
                <a16:creationId xmlns:a16="http://schemas.microsoft.com/office/drawing/2014/main" xmlns="" id="{1E4674A6-AF98-48EC-BFEE-66FE5FEDCFB3}"/>
              </a:ext>
            </a:extLst>
          </p:cNvPr>
          <p:cNvCxnSpPr>
            <a:stCxn id="75" idx="3"/>
            <a:endCxn id="80" idx="2"/>
          </p:cNvCxnSpPr>
          <p:nvPr/>
        </p:nvCxnSpPr>
        <p:spPr>
          <a:xfrm flipV="1">
            <a:off x="-6160796" y="7953698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>
            <a:extLst>
              <a:ext uri="{FF2B5EF4-FFF2-40B4-BE49-F238E27FC236}">
                <a16:creationId xmlns:a16="http://schemas.microsoft.com/office/drawing/2014/main" xmlns="" id="{4823FCC9-B27F-49BD-B991-8C937A33A876}"/>
              </a:ext>
            </a:extLst>
          </p:cNvPr>
          <p:cNvCxnSpPr>
            <a:stCxn id="75" idx="3"/>
            <a:endCxn id="84" idx="2"/>
          </p:cNvCxnSpPr>
          <p:nvPr/>
        </p:nvCxnSpPr>
        <p:spPr>
          <a:xfrm flipV="1">
            <a:off x="-6160796" y="7984475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>
            <a:extLst>
              <a:ext uri="{FF2B5EF4-FFF2-40B4-BE49-F238E27FC236}">
                <a16:creationId xmlns:a16="http://schemas.microsoft.com/office/drawing/2014/main" xmlns="" id="{5B003630-EC07-4EF4-9036-0A053BA62C93}"/>
              </a:ext>
            </a:extLst>
          </p:cNvPr>
          <p:cNvCxnSpPr>
            <a:stCxn id="75" idx="3"/>
            <a:endCxn id="92" idx="2"/>
          </p:cNvCxnSpPr>
          <p:nvPr/>
        </p:nvCxnSpPr>
        <p:spPr>
          <a:xfrm flipV="1">
            <a:off x="-6160796" y="7953697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>
            <a:extLst>
              <a:ext uri="{FF2B5EF4-FFF2-40B4-BE49-F238E27FC236}">
                <a16:creationId xmlns:a16="http://schemas.microsoft.com/office/drawing/2014/main" xmlns="" id="{142B7CC3-C08F-451D-9ADD-3E9D580460A0}"/>
              </a:ext>
            </a:extLst>
          </p:cNvPr>
          <p:cNvCxnSpPr>
            <a:cxnSpLocks/>
            <a:stCxn id="79" idx="3"/>
            <a:endCxn id="76" idx="2"/>
          </p:cNvCxnSpPr>
          <p:nvPr/>
        </p:nvCxnSpPr>
        <p:spPr>
          <a:xfrm flipH="1" flipV="1">
            <a:off x="-6160796" y="7953698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>
            <a:extLst>
              <a:ext uri="{FF2B5EF4-FFF2-40B4-BE49-F238E27FC236}">
                <a16:creationId xmlns:a16="http://schemas.microsoft.com/office/drawing/2014/main" xmlns="" id="{1AE4296F-16DA-400A-A605-8512949218F3}"/>
              </a:ext>
            </a:extLst>
          </p:cNvPr>
          <p:cNvCxnSpPr>
            <a:stCxn id="79" idx="3"/>
            <a:endCxn id="84" idx="2"/>
          </p:cNvCxnSpPr>
          <p:nvPr/>
        </p:nvCxnSpPr>
        <p:spPr>
          <a:xfrm flipV="1">
            <a:off x="-4310888" y="7984475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>
            <a:extLst>
              <a:ext uri="{FF2B5EF4-FFF2-40B4-BE49-F238E27FC236}">
                <a16:creationId xmlns:a16="http://schemas.microsoft.com/office/drawing/2014/main" xmlns="" id="{C08F641E-E120-486F-B969-5B6FF535A2F4}"/>
              </a:ext>
            </a:extLst>
          </p:cNvPr>
          <p:cNvCxnSpPr>
            <a:stCxn id="79" idx="3"/>
            <a:endCxn id="92" idx="2"/>
          </p:cNvCxnSpPr>
          <p:nvPr/>
        </p:nvCxnSpPr>
        <p:spPr>
          <a:xfrm flipV="1">
            <a:off x="-4310888" y="7953697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>
            <a:extLst>
              <a:ext uri="{FF2B5EF4-FFF2-40B4-BE49-F238E27FC236}">
                <a16:creationId xmlns:a16="http://schemas.microsoft.com/office/drawing/2014/main" xmlns="" id="{1E4CC5F9-2660-4B5E-9CC4-81D7D0CAFBF1}"/>
              </a:ext>
            </a:extLst>
          </p:cNvPr>
          <p:cNvCxnSpPr>
            <a:cxnSpLocks/>
            <a:stCxn id="83" idx="3"/>
            <a:endCxn id="76" idx="2"/>
          </p:cNvCxnSpPr>
          <p:nvPr/>
        </p:nvCxnSpPr>
        <p:spPr>
          <a:xfrm flipH="1" flipV="1">
            <a:off x="-6160796" y="7953698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>
            <a:extLst>
              <a:ext uri="{FF2B5EF4-FFF2-40B4-BE49-F238E27FC236}">
                <a16:creationId xmlns:a16="http://schemas.microsoft.com/office/drawing/2014/main" xmlns="" id="{7EE6ABF4-4E5A-4270-BC98-502E574A52AE}"/>
              </a:ext>
            </a:extLst>
          </p:cNvPr>
          <p:cNvCxnSpPr>
            <a:stCxn id="83" idx="3"/>
            <a:endCxn id="80" idx="2"/>
          </p:cNvCxnSpPr>
          <p:nvPr/>
        </p:nvCxnSpPr>
        <p:spPr>
          <a:xfrm flipH="1" flipV="1">
            <a:off x="-4310888" y="7953698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>
            <a:extLst>
              <a:ext uri="{FF2B5EF4-FFF2-40B4-BE49-F238E27FC236}">
                <a16:creationId xmlns:a16="http://schemas.microsoft.com/office/drawing/2014/main" xmlns="" id="{365B9588-C316-4BEE-ADE2-FEF079F4C3D1}"/>
              </a:ext>
            </a:extLst>
          </p:cNvPr>
          <p:cNvCxnSpPr>
            <a:stCxn id="83" idx="3"/>
            <a:endCxn id="92" idx="2"/>
          </p:cNvCxnSpPr>
          <p:nvPr/>
        </p:nvCxnSpPr>
        <p:spPr>
          <a:xfrm flipV="1">
            <a:off x="-2361516" y="7953697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>
            <a:extLst>
              <a:ext uri="{FF2B5EF4-FFF2-40B4-BE49-F238E27FC236}">
                <a16:creationId xmlns:a16="http://schemas.microsoft.com/office/drawing/2014/main" xmlns="" id="{6686522F-D7BD-4BDD-B28D-F79D75B2638F}"/>
              </a:ext>
            </a:extLst>
          </p:cNvPr>
          <p:cNvCxnSpPr>
            <a:stCxn id="91" idx="3"/>
            <a:endCxn id="76" idx="2"/>
          </p:cNvCxnSpPr>
          <p:nvPr/>
        </p:nvCxnSpPr>
        <p:spPr>
          <a:xfrm flipH="1" flipV="1">
            <a:off x="-6160796" y="7953698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>
            <a:extLst>
              <a:ext uri="{FF2B5EF4-FFF2-40B4-BE49-F238E27FC236}">
                <a16:creationId xmlns:a16="http://schemas.microsoft.com/office/drawing/2014/main" xmlns="" id="{2B097AB4-18DA-46CC-A1A8-AA85AA726367}"/>
              </a:ext>
            </a:extLst>
          </p:cNvPr>
          <p:cNvCxnSpPr>
            <a:stCxn id="91" idx="3"/>
            <a:endCxn id="80" idx="2"/>
          </p:cNvCxnSpPr>
          <p:nvPr/>
        </p:nvCxnSpPr>
        <p:spPr>
          <a:xfrm flipH="1" flipV="1">
            <a:off x="-4310888" y="7953698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>
            <a:extLst>
              <a:ext uri="{FF2B5EF4-FFF2-40B4-BE49-F238E27FC236}">
                <a16:creationId xmlns:a16="http://schemas.microsoft.com/office/drawing/2014/main" xmlns="" id="{52020B0C-1A8E-493F-90CB-9386F2C756BE}"/>
              </a:ext>
            </a:extLst>
          </p:cNvPr>
          <p:cNvCxnSpPr>
            <a:stCxn id="91" idx="3"/>
            <a:endCxn id="84" idx="2"/>
          </p:cNvCxnSpPr>
          <p:nvPr/>
        </p:nvCxnSpPr>
        <p:spPr>
          <a:xfrm flipH="1" flipV="1">
            <a:off x="-2361516" y="7984475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>
            <a:extLst>
              <a:ext uri="{FF2B5EF4-FFF2-40B4-BE49-F238E27FC236}">
                <a16:creationId xmlns:a16="http://schemas.microsoft.com/office/drawing/2014/main" xmlns="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-6136219" y="4484800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>
            <a:extLst>
              <a:ext uri="{FF2B5EF4-FFF2-40B4-BE49-F238E27FC236}">
                <a16:creationId xmlns:a16="http://schemas.microsoft.com/office/drawing/2014/main" xmlns="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-4276481" y="4484800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69">
            <a:extLst>
              <a:ext uri="{FF2B5EF4-FFF2-40B4-BE49-F238E27FC236}">
                <a16:creationId xmlns:a16="http://schemas.microsoft.com/office/drawing/2014/main" xmlns="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-2341857" y="4515577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>
            <a:extLst>
              <a:ext uri="{FF2B5EF4-FFF2-40B4-BE49-F238E27FC236}">
                <a16:creationId xmlns:a16="http://schemas.microsoft.com/office/drawing/2014/main" xmlns="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237860" y="4514364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>
            <a:extLst>
              <a:ext uri="{FF2B5EF4-FFF2-40B4-BE49-F238E27FC236}">
                <a16:creationId xmlns:a16="http://schemas.microsoft.com/office/drawing/2014/main" xmlns="" id="{10F3FACE-BE97-4D03-90C3-B78DC161D69B}"/>
              </a:ext>
            </a:extLst>
          </p:cNvPr>
          <p:cNvCxnSpPr/>
          <p:nvPr/>
        </p:nvCxnSpPr>
        <p:spPr>
          <a:xfrm flipV="1">
            <a:off x="-6141134" y="616351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>
            <a:extLst>
              <a:ext uri="{FF2B5EF4-FFF2-40B4-BE49-F238E27FC236}">
                <a16:creationId xmlns:a16="http://schemas.microsoft.com/office/drawing/2014/main" xmlns="" id="{BD947C6F-AA8D-4DFC-B733-5C38B482DA7A}"/>
              </a:ext>
            </a:extLst>
          </p:cNvPr>
          <p:cNvCxnSpPr/>
          <p:nvPr/>
        </p:nvCxnSpPr>
        <p:spPr>
          <a:xfrm flipV="1">
            <a:off x="-4310889" y="616351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>
            <a:extLst>
              <a:ext uri="{FF2B5EF4-FFF2-40B4-BE49-F238E27FC236}">
                <a16:creationId xmlns:a16="http://schemas.microsoft.com/office/drawing/2014/main" xmlns="" id="{811EECDF-0037-45D1-99DD-B0AEB8E187F9}"/>
              </a:ext>
            </a:extLst>
          </p:cNvPr>
          <p:cNvCxnSpPr/>
          <p:nvPr/>
        </p:nvCxnSpPr>
        <p:spPr>
          <a:xfrm flipV="1">
            <a:off x="-2361517" y="6194288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>
            <a:extLst>
              <a:ext uri="{FF2B5EF4-FFF2-40B4-BE49-F238E27FC236}">
                <a16:creationId xmlns:a16="http://schemas.microsoft.com/office/drawing/2014/main" xmlns="" id="{A16EF58B-F1E4-4C62-ACFF-EB2BEAA716AA}"/>
              </a:ext>
            </a:extLst>
          </p:cNvPr>
          <p:cNvCxnSpPr/>
          <p:nvPr/>
        </p:nvCxnSpPr>
        <p:spPr>
          <a:xfrm flipV="1">
            <a:off x="237860" y="616350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>
            <a:extLst>
              <a:ext uri="{FF2B5EF4-FFF2-40B4-BE49-F238E27FC236}">
                <a16:creationId xmlns:a16="http://schemas.microsoft.com/office/drawing/2014/main" xmlns="" id="{1E4674A6-AF98-48EC-BFEE-66FE5FEDCFB3}"/>
              </a:ext>
            </a:extLst>
          </p:cNvPr>
          <p:cNvCxnSpPr/>
          <p:nvPr/>
        </p:nvCxnSpPr>
        <p:spPr>
          <a:xfrm flipV="1">
            <a:off x="-6160797" y="6163511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>
            <a:extLst>
              <a:ext uri="{FF2B5EF4-FFF2-40B4-BE49-F238E27FC236}">
                <a16:creationId xmlns:a16="http://schemas.microsoft.com/office/drawing/2014/main" xmlns="" id="{4823FCC9-B27F-49BD-B991-8C937A33A876}"/>
              </a:ext>
            </a:extLst>
          </p:cNvPr>
          <p:cNvCxnSpPr/>
          <p:nvPr/>
        </p:nvCxnSpPr>
        <p:spPr>
          <a:xfrm flipV="1">
            <a:off x="-6160797" y="6194288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>
            <a:extLst>
              <a:ext uri="{FF2B5EF4-FFF2-40B4-BE49-F238E27FC236}">
                <a16:creationId xmlns:a16="http://schemas.microsoft.com/office/drawing/2014/main" xmlns="" id="{5B003630-EC07-4EF4-9036-0A053BA62C93}"/>
              </a:ext>
            </a:extLst>
          </p:cNvPr>
          <p:cNvCxnSpPr/>
          <p:nvPr/>
        </p:nvCxnSpPr>
        <p:spPr>
          <a:xfrm flipV="1">
            <a:off x="-6160797" y="6163510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>
            <a:extLst>
              <a:ext uri="{FF2B5EF4-FFF2-40B4-BE49-F238E27FC236}">
                <a16:creationId xmlns:a16="http://schemas.microsoft.com/office/drawing/2014/main" xmlns="" id="{142B7CC3-C08F-451D-9ADD-3E9D580460A0}"/>
              </a:ext>
            </a:extLst>
          </p:cNvPr>
          <p:cNvCxnSpPr>
            <a:cxnSpLocks/>
          </p:cNvCxnSpPr>
          <p:nvPr/>
        </p:nvCxnSpPr>
        <p:spPr>
          <a:xfrm flipH="1" flipV="1">
            <a:off x="-6160797" y="6163511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>
            <a:extLst>
              <a:ext uri="{FF2B5EF4-FFF2-40B4-BE49-F238E27FC236}">
                <a16:creationId xmlns:a16="http://schemas.microsoft.com/office/drawing/2014/main" xmlns="" id="{1AE4296F-16DA-400A-A605-8512949218F3}"/>
              </a:ext>
            </a:extLst>
          </p:cNvPr>
          <p:cNvCxnSpPr/>
          <p:nvPr/>
        </p:nvCxnSpPr>
        <p:spPr>
          <a:xfrm flipV="1">
            <a:off x="-4310889" y="6194288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>
            <a:extLst>
              <a:ext uri="{FF2B5EF4-FFF2-40B4-BE49-F238E27FC236}">
                <a16:creationId xmlns:a16="http://schemas.microsoft.com/office/drawing/2014/main" xmlns="" id="{C08F641E-E120-486F-B969-5B6FF535A2F4}"/>
              </a:ext>
            </a:extLst>
          </p:cNvPr>
          <p:cNvCxnSpPr/>
          <p:nvPr/>
        </p:nvCxnSpPr>
        <p:spPr>
          <a:xfrm flipV="1">
            <a:off x="-4310889" y="6163510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>
            <a:extLst>
              <a:ext uri="{FF2B5EF4-FFF2-40B4-BE49-F238E27FC236}">
                <a16:creationId xmlns:a16="http://schemas.microsoft.com/office/drawing/2014/main" xmlns="" id="{1E4CC5F9-2660-4B5E-9CC4-81D7D0CAFBF1}"/>
              </a:ext>
            </a:extLst>
          </p:cNvPr>
          <p:cNvCxnSpPr>
            <a:cxnSpLocks/>
          </p:cNvCxnSpPr>
          <p:nvPr/>
        </p:nvCxnSpPr>
        <p:spPr>
          <a:xfrm flipH="1" flipV="1">
            <a:off x="-6160797" y="6163511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>
            <a:extLst>
              <a:ext uri="{FF2B5EF4-FFF2-40B4-BE49-F238E27FC236}">
                <a16:creationId xmlns:a16="http://schemas.microsoft.com/office/drawing/2014/main" xmlns="" id="{7EE6ABF4-4E5A-4270-BC98-502E574A52AE}"/>
              </a:ext>
            </a:extLst>
          </p:cNvPr>
          <p:cNvCxnSpPr/>
          <p:nvPr/>
        </p:nvCxnSpPr>
        <p:spPr>
          <a:xfrm flipH="1" flipV="1">
            <a:off x="-4310889" y="6163511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>
            <a:extLst>
              <a:ext uri="{FF2B5EF4-FFF2-40B4-BE49-F238E27FC236}">
                <a16:creationId xmlns:a16="http://schemas.microsoft.com/office/drawing/2014/main" xmlns="" id="{365B9588-C316-4BEE-ADE2-FEF079F4C3D1}"/>
              </a:ext>
            </a:extLst>
          </p:cNvPr>
          <p:cNvCxnSpPr/>
          <p:nvPr/>
        </p:nvCxnSpPr>
        <p:spPr>
          <a:xfrm flipV="1">
            <a:off x="-2361517" y="6163510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>
            <a:extLst>
              <a:ext uri="{FF2B5EF4-FFF2-40B4-BE49-F238E27FC236}">
                <a16:creationId xmlns:a16="http://schemas.microsoft.com/office/drawing/2014/main" xmlns="" id="{6686522F-D7BD-4BDD-B28D-F79D75B2638F}"/>
              </a:ext>
            </a:extLst>
          </p:cNvPr>
          <p:cNvCxnSpPr/>
          <p:nvPr/>
        </p:nvCxnSpPr>
        <p:spPr>
          <a:xfrm flipH="1" flipV="1">
            <a:off x="-6160797" y="6163511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>
            <a:extLst>
              <a:ext uri="{FF2B5EF4-FFF2-40B4-BE49-F238E27FC236}">
                <a16:creationId xmlns:a16="http://schemas.microsoft.com/office/drawing/2014/main" xmlns="" id="{2B097AB4-18DA-46CC-A1A8-AA85AA726367}"/>
              </a:ext>
            </a:extLst>
          </p:cNvPr>
          <p:cNvCxnSpPr/>
          <p:nvPr/>
        </p:nvCxnSpPr>
        <p:spPr>
          <a:xfrm flipH="1" flipV="1">
            <a:off x="-4310889" y="6163511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>
            <a:extLst>
              <a:ext uri="{FF2B5EF4-FFF2-40B4-BE49-F238E27FC236}">
                <a16:creationId xmlns:a16="http://schemas.microsoft.com/office/drawing/2014/main" xmlns="" id="{52020B0C-1A8E-493F-90CB-9386F2C756BE}"/>
              </a:ext>
            </a:extLst>
          </p:cNvPr>
          <p:cNvCxnSpPr/>
          <p:nvPr/>
        </p:nvCxnSpPr>
        <p:spPr>
          <a:xfrm flipH="1" flipV="1">
            <a:off x="-2361517" y="6194288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-6718724" y="9752480"/>
            <a:ext cx="7514514" cy="894740"/>
          </a:xfrm>
          <a:prstGeom prst="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xmlns="" id="{CCAAD02E-88AA-4445-803D-4A81D843DF86}"/>
              </a:ext>
            </a:extLst>
          </p:cNvPr>
          <p:cNvSpPr txBox="1"/>
          <p:nvPr/>
        </p:nvSpPr>
        <p:spPr>
          <a:xfrm>
            <a:off x="3531414" y="991328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xmlns="" id="{CCAAD02E-88AA-4445-803D-4A81D843DF86}"/>
              </a:ext>
            </a:extLst>
          </p:cNvPr>
          <p:cNvSpPr txBox="1"/>
          <p:nvPr/>
        </p:nvSpPr>
        <p:spPr>
          <a:xfrm>
            <a:off x="5253559" y="990746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xmlns="" id="{CCAAD02E-88AA-4445-803D-4A81D843DF86}"/>
              </a:ext>
            </a:extLst>
          </p:cNvPr>
          <p:cNvSpPr txBox="1"/>
          <p:nvPr/>
        </p:nvSpPr>
        <p:spPr>
          <a:xfrm>
            <a:off x="6975704" y="991328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xmlns="" id="{CCAAD02E-88AA-4445-803D-4A81D843DF86}"/>
              </a:ext>
            </a:extLst>
          </p:cNvPr>
          <p:cNvSpPr txBox="1"/>
          <p:nvPr/>
        </p:nvSpPr>
        <p:spPr>
          <a:xfrm>
            <a:off x="8697849" y="991328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xmlns="" id="{CCAAD02E-88AA-4445-803D-4A81D843DF86}"/>
              </a:ext>
            </a:extLst>
          </p:cNvPr>
          <p:cNvSpPr txBox="1"/>
          <p:nvPr/>
        </p:nvSpPr>
        <p:spPr>
          <a:xfrm>
            <a:off x="10419994" y="990746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p:sp>
        <p:nvSpPr>
          <p:cNvPr id="137" name="矩形 136"/>
          <p:cNvSpPr/>
          <p:nvPr/>
        </p:nvSpPr>
        <p:spPr>
          <a:xfrm>
            <a:off x="3437190" y="9752480"/>
            <a:ext cx="8098659" cy="894740"/>
          </a:xfrm>
          <a:prstGeom prst="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xmlns="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3729647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9647" y="8542436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xmlns="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5565215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5215" y="8542436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xmlns="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7289027" y="854639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89027" y="8546399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xmlns="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9011172" y="854243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11172" y="8542436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xmlns="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0712450" y="854243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712450" y="8542435"/>
                <a:ext cx="530942" cy="11158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: 圆角 255">
            <a:extLst>
              <a:ext uri="{FF2B5EF4-FFF2-40B4-BE49-F238E27FC236}">
                <a16:creationId xmlns:a16="http://schemas.microsoft.com/office/drawing/2014/main" xmlns="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4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>
            <a:extLst>
              <a:ext uri="{FF2B5EF4-FFF2-40B4-BE49-F238E27FC236}">
                <a16:creationId xmlns:a16="http://schemas.microsoft.com/office/drawing/2014/main" xmlns="" id="{B5945876-A627-458E-A58D-5E34C260BB14}"/>
              </a:ext>
            </a:extLst>
          </p:cNvPr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xmlns="" id="{C0B97830-D7B4-4F0B-B241-B4BFD14E78F1}"/>
                </a:ext>
              </a:extLst>
            </p:cNvPr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xmlns="" id="{919F833A-5E12-4ED9-A3B0-EF94678A00F4}"/>
                </a:ext>
              </a:extLst>
            </p:cNvPr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xmlns="" id="{FDADEBA4-C9E4-43D6-B127-A6113C3A251F}"/>
                </a:ext>
              </a:extLst>
            </p:cNvPr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xmlns="" id="{834D4C40-A311-423E-9E93-0ACF88498EE9}"/>
                </a:ext>
              </a:extLst>
            </p:cNvPr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xmlns="" id="{E44958B2-8CE0-4B3D-A3BA-427D4C02887C}"/>
                </a:ext>
              </a:extLst>
            </p:cNvPr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xmlns="" id="{EC997A4B-4B37-4338-9CE4-C0803BCA9C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xmlns="" id="{B196E45D-1FD0-4ABA-8625-BCC38BF47220}"/>
                </a:ext>
              </a:extLst>
            </p:cNvPr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C947883B-65AD-4148-9A2C-16016A0B48C2}"/>
                </a:ext>
              </a:extLst>
            </p:cNvPr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A622B888-BD9C-47DC-B326-709950F060F1}"/>
                </a:ext>
              </a:extLst>
            </p:cNvPr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E22087BA-41CE-409F-BC40-6460461EB910}"/>
                </a:ext>
              </a:extLst>
            </p:cNvPr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xmlns="" id="{7EE1FD53-DA9E-409F-934A-E964FFC6DE5F}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xmlns="" id="{1ED5069B-835C-47A6-B138-EB3742CECB08}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xmlns="" id="{209CFC37-95A2-4D23-AF8B-C2EE3FB4E424}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3BEC0CDF-41BD-4856-8E72-104693FCDA77}"/>
                </a:ext>
              </a:extLst>
            </p:cNvPr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86B79A98-3DA9-4E26-8FDD-1347C5FB3097}"/>
                </a:ext>
              </a:extLst>
            </p:cNvPr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A98B535F-8D06-48E0-AC58-C3E67DD26BD7}"/>
                </a:ext>
              </a:extLst>
            </p:cNvPr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D30F878E-B0B7-4D1D-97DE-1A037E286AF5}"/>
                </a:ext>
              </a:extLst>
            </p:cNvPr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160C6392-D452-45AA-A633-3EF5983ADA05}"/>
                </a:ext>
              </a:extLst>
            </p:cNvPr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0A80DC89-5A7D-40F9-AB18-2C0A15E49CA1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B9600412-C3CB-4C78-B592-C2487A0066B9}"/>
                </a:ext>
              </a:extLst>
            </p:cNvPr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2C8E674D-7EED-4703-AC7A-6C9FF478F94F}"/>
                </a:ext>
              </a:extLst>
            </p:cNvPr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4641F00E-EFFB-4EDB-B1E7-480CFDEA57D7}"/>
                </a:ext>
              </a:extLst>
            </p:cNvPr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8EC98CC9-8C34-4BBF-9B3A-C562D8A5AB8A}"/>
                </a:ext>
              </a:extLst>
            </p:cNvPr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616E5445-C221-4077-930A-AEFB9BC5FC0B}"/>
                </a:ext>
              </a:extLst>
            </p:cNvPr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xmlns="" id="{97E214F0-69E0-4792-988D-1C084959C46E}"/>
                </a:ext>
              </a:extLst>
            </p:cNvPr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7B09C015-C6D7-445E-B3EB-8501D8942EF3}"/>
                </a:ext>
              </a:extLst>
            </p:cNvPr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FBCC5B0-E512-4AA1-AEB6-5A62B1017336}"/>
                </a:ext>
              </a:extLst>
            </p:cNvPr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5BE9E7CE-97C1-43BD-8CB0-73232DD36A1F}"/>
                </a:ext>
              </a:extLst>
            </p:cNvPr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25B7183B-1D5D-465E-A728-A9B4CFA9A766}"/>
                </a:ext>
              </a:extLst>
            </p:cNvPr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1760C3F3-E150-433F-B3FB-B5DAFDA4817E}"/>
                </a:ext>
              </a:extLst>
            </p:cNvPr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xmlns="" id="{E6D3FD47-A8BA-4773-BCA5-31352BE9F80A}"/>
                </a:ext>
              </a:extLst>
            </p:cNvPr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xmlns="" id="{DD7541E1-6D75-488A-974F-8F1C5E10A460}"/>
                </a:ext>
              </a:extLst>
            </p:cNvPr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2B1E7553-09CD-427A-BCBF-36CC6D081013}"/>
                </a:ext>
              </a:extLst>
            </p:cNvPr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DD87FE60-4610-4A85-AFFF-A97CF920DAF1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xmlns="" id="{F18542BF-75DB-48D2-AF64-0751134FF83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3C1E0B67-A0BA-48C7-BC18-75789C8A6F97}"/>
                </a:ext>
              </a:extLst>
            </p:cNvPr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9CD600B9-5738-4A3F-9521-C1F2ECC21F7D}"/>
                </a:ext>
              </a:extLst>
            </p:cNvPr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D0C17431-3F9A-4023-9298-760229BB1019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3C8CD22E-1D05-4045-8D02-A9234B7B3EC5}"/>
                </a:ext>
              </a:extLst>
            </p:cNvPr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xmlns="" id="{D83E1B20-0E91-4CFB-B57E-9640295810E0}"/>
                </a:ext>
              </a:extLst>
            </p:cNvPr>
            <p:cNvCxnSpPr>
              <a:cxnSpLocks/>
            </p:cNvCxnSpPr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AFEDF561-006E-4F7F-A15F-70C3788B7791}"/>
                </a:ext>
              </a:extLst>
            </p:cNvPr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0109E033-99E8-4A4A-882D-A4A4BCD08915}"/>
                </a:ext>
              </a:extLst>
            </p:cNvPr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811E8814-FFB9-4120-A0CC-F6F73B0FF061}"/>
                </a:ext>
              </a:extLst>
            </p:cNvPr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21868253-5D7F-4E2C-B5D8-73809DE943A1}"/>
                </a:ext>
              </a:extLst>
            </p:cNvPr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AF1BE172-4293-42A6-A4FF-4161418D68F5}"/>
                </a:ext>
              </a:extLst>
            </p:cNvPr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E4D1D048-12FE-41C9-9558-7B9814E8BEED}"/>
                </a:ext>
              </a:extLst>
            </p:cNvPr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3A6AB054-DD0B-4D92-A708-0369954A3BF9}"/>
                </a:ext>
              </a:extLst>
            </p:cNvPr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xmlns="" id="{9D9CEAB8-4B87-4F8B-BCC6-5DCBFB9B8A5F}"/>
                </a:ext>
              </a:extLst>
            </p:cNvPr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83A0B69C-2095-495F-BA0B-D04CC97A3371}"/>
                </a:ext>
              </a:extLst>
            </p:cNvPr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03742B0C-D68B-43EF-9BC2-FB8A0BD8A8BC}"/>
                </a:ext>
              </a:extLst>
            </p:cNvPr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xmlns="" id="{6CD8FCDD-4D10-4C58-A7AE-DE98D01FCCD9}"/>
                </a:ext>
              </a:extLst>
            </p:cNvPr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12F59CBB-C089-410A-8C36-8569C07C2782}"/>
                </a:ext>
              </a:extLst>
            </p:cNvPr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C2F979C3-563E-4935-9607-B59F7381F5A5}"/>
                </a:ext>
              </a:extLst>
            </p:cNvPr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9A2B5012-9E15-4979-9AA3-4BCC1460AA35}"/>
                </a:ext>
              </a:extLst>
            </p:cNvPr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>
              <a:extLst>
                <a:ext uri="{FF2B5EF4-FFF2-40B4-BE49-F238E27FC236}">
                  <a16:creationId xmlns:a16="http://schemas.microsoft.com/office/drawing/2014/main" xmlns="" id="{5ED029B5-0581-49DE-8DAF-7AB6EA876C54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1D87005B-EAB0-4DF8-A86F-462D0924E6C9}"/>
                </a:ext>
              </a:extLst>
            </p:cNvPr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>
              <a:extLst>
                <a:ext uri="{FF2B5EF4-FFF2-40B4-BE49-F238E27FC236}">
                  <a16:creationId xmlns:a16="http://schemas.microsoft.com/office/drawing/2014/main" xmlns="" id="{3E107423-F247-4418-AAE6-A3B33547D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xmlns="" id="{EBC952F4-48BA-4DA7-AD6F-41A77F6ABC76}"/>
                </a:ext>
              </a:extLst>
            </p:cNvPr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>
              <a:extLst>
                <a:ext uri="{FF2B5EF4-FFF2-40B4-BE49-F238E27FC236}">
                  <a16:creationId xmlns:a16="http://schemas.microsoft.com/office/drawing/2014/main" xmlns="" id="{1DD4EF36-F100-4C88-B6A5-C385FB6637C2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>
              <a:extLst>
                <a:ext uri="{FF2B5EF4-FFF2-40B4-BE49-F238E27FC236}">
                  <a16:creationId xmlns:a16="http://schemas.microsoft.com/office/drawing/2014/main" xmlns="" id="{DC38C779-1B77-4494-970B-0E0566D54B3A}"/>
                </a:ext>
              </a:extLst>
            </p:cNvPr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>
              <a:extLst>
                <a:ext uri="{FF2B5EF4-FFF2-40B4-BE49-F238E27FC236}">
                  <a16:creationId xmlns:a16="http://schemas.microsoft.com/office/drawing/2014/main" xmlns="" id="{95A649F5-1916-41C1-B3E4-91A4B048D513}"/>
                </a:ext>
              </a:extLst>
            </p:cNvPr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>
              <a:extLst>
                <a:ext uri="{FF2B5EF4-FFF2-40B4-BE49-F238E27FC236}">
                  <a16:creationId xmlns:a16="http://schemas.microsoft.com/office/drawing/2014/main" xmlns="" id="{F53DEA1D-9C1D-40E5-8234-5C1007013BC8}"/>
                </a:ext>
              </a:extLst>
            </p:cNvPr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xmlns="" id="{418366BB-C428-487B-A91F-68992A2540F4}"/>
                </a:ext>
              </a:extLst>
            </p:cNvPr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>
              <a:extLst>
                <a:ext uri="{FF2B5EF4-FFF2-40B4-BE49-F238E27FC236}">
                  <a16:creationId xmlns:a16="http://schemas.microsoft.com/office/drawing/2014/main" xmlns="" id="{D0AC6AB3-BC6C-45B8-A33E-57B3CA66E874}"/>
                </a:ext>
              </a:extLst>
            </p:cNvPr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>
              <a:extLst>
                <a:ext uri="{FF2B5EF4-FFF2-40B4-BE49-F238E27FC236}">
                  <a16:creationId xmlns:a16="http://schemas.microsoft.com/office/drawing/2014/main" xmlns="" id="{3ADB7786-3243-4B69-BB66-F42C4610F64A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D87780B9-2408-4679-85F7-836321219E93}"/>
                </a:ext>
              </a:extLst>
            </p:cNvPr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39CAEC5A-B9EF-4D36-B049-89B45BC6FC6A}"/>
                </a:ext>
              </a:extLst>
            </p:cNvPr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xmlns="" id="{47468F42-2808-4F45-9555-FE28BA5ADB8A}"/>
                </a:ext>
              </a:extLst>
            </p:cNvPr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29073A1C-CE98-466B-A7B6-288CAC443232}"/>
                </a:ext>
              </a:extLst>
            </p:cNvPr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010AFAFA-28E9-499C-B1C3-1DD8E2F97E04}"/>
                </a:ext>
              </a:extLst>
            </p:cNvPr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xmlns="" id="{F00ACF88-4164-401F-B4DE-7B3781764117}"/>
                </a:ext>
              </a:extLst>
            </p:cNvPr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xmlns="" id="{4B4C409B-1D46-4252-B934-2014C177A36D}"/>
                </a:ext>
              </a:extLst>
            </p:cNvPr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37F3887C-549E-4E37-AB1D-C2E90C9316B2}"/>
                </a:ext>
              </a:extLst>
            </p:cNvPr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xmlns="" id="{7E0E3F63-A0E3-4D62-AC5C-C7D817B00C52}"/>
                </a:ext>
              </a:extLst>
            </p:cNvPr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xmlns="" id="{7A2FA3D3-F06B-40EE-8E8C-04834070CB36}"/>
                </a:ext>
              </a:extLst>
            </p:cNvPr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xmlns="" id="{49E63105-BD95-4161-BA11-9C90F6E14198}"/>
                </a:ext>
              </a:extLst>
            </p:cNvPr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xmlns="" id="{F1546307-55D5-4F57-BE64-BB50040E161E}"/>
                </a:ext>
              </a:extLst>
            </p:cNvPr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xmlns="" id="{FBC26330-F636-4554-8AA4-4B96465B07E6}"/>
                </a:ext>
              </a:extLst>
            </p:cNvPr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72755F12-3A52-4FBD-9551-E20C163B80B1}"/>
                </a:ext>
              </a:extLst>
            </p:cNvPr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xmlns="" id="{4238BE9D-A0FC-4750-986B-E2F60AC76E11}"/>
                </a:ext>
              </a:extLst>
            </p:cNvPr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>
              <a:extLst>
                <a:ext uri="{FF2B5EF4-FFF2-40B4-BE49-F238E27FC236}">
                  <a16:creationId xmlns:a16="http://schemas.microsoft.com/office/drawing/2014/main" xmlns="" id="{FF52FADE-8B1F-445F-B776-00FE2F23A03A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>
              <a:extLst>
                <a:ext uri="{FF2B5EF4-FFF2-40B4-BE49-F238E27FC236}">
                  <a16:creationId xmlns:a16="http://schemas.microsoft.com/office/drawing/2014/main" xmlns="" id="{0CEE4F2E-C0B9-41B6-AF40-DCC494A81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>
              <a:extLst>
                <a:ext uri="{FF2B5EF4-FFF2-40B4-BE49-F238E27FC236}">
                  <a16:creationId xmlns:a16="http://schemas.microsoft.com/office/drawing/2014/main" xmlns="" id="{6C38A720-7694-4A9D-9782-773388996F8E}"/>
                </a:ext>
              </a:extLst>
            </p:cNvPr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>
              <a:extLst>
                <a:ext uri="{FF2B5EF4-FFF2-40B4-BE49-F238E27FC236}">
                  <a16:creationId xmlns:a16="http://schemas.microsoft.com/office/drawing/2014/main" xmlns="" id="{42EB423A-AAF5-4FAF-A17B-55B240131D80}"/>
                </a:ext>
              </a:extLst>
            </p:cNvPr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>
              <a:extLst>
                <a:ext uri="{FF2B5EF4-FFF2-40B4-BE49-F238E27FC236}">
                  <a16:creationId xmlns:a16="http://schemas.microsoft.com/office/drawing/2014/main" xmlns="" id="{AE2FF5C0-808E-453C-8B9F-2CF47AC5381C}"/>
                </a:ext>
              </a:extLst>
            </p:cNvPr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>
              <a:extLst>
                <a:ext uri="{FF2B5EF4-FFF2-40B4-BE49-F238E27FC236}">
                  <a16:creationId xmlns:a16="http://schemas.microsoft.com/office/drawing/2014/main" xmlns="" id="{22F67DA5-20DB-4235-98EF-6B24D332A8A1}"/>
                </a:ext>
              </a:extLst>
            </p:cNvPr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xmlns="" id="{D4AEFED9-59FE-4214-82DB-F9A5E136A19E}"/>
                </a:ext>
              </a:extLst>
            </p:cNvPr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>
              <a:extLst>
                <a:ext uri="{FF2B5EF4-FFF2-40B4-BE49-F238E27FC236}">
                  <a16:creationId xmlns:a16="http://schemas.microsoft.com/office/drawing/2014/main" xmlns="" id="{8189674D-4309-4499-BD39-73C6E2BBBC93}"/>
                </a:ext>
              </a:extLst>
            </p:cNvPr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>
              <a:extLst>
                <a:ext uri="{FF2B5EF4-FFF2-40B4-BE49-F238E27FC236}">
                  <a16:creationId xmlns:a16="http://schemas.microsoft.com/office/drawing/2014/main" xmlns="" id="{D6012CAF-5D1F-48E3-9BD0-309CDDB5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5C83537B-8DDA-4474-8BB3-C137A907DBB5}"/>
                </a:ext>
              </a:extLst>
            </p:cNvPr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xmlns="" id="{772B247D-E551-4A9F-BF38-280ABEF22866}"/>
                </a:ext>
              </a:extLst>
            </p:cNvPr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xmlns="" id="{5DCC8F65-EFC3-4720-912E-71A8E3FD98FE}"/>
                </a:ext>
              </a:extLst>
            </p:cNvPr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xmlns="" id="{926FB503-D42C-4B0B-86AA-C7233637C5B5}"/>
                </a:ext>
              </a:extLst>
            </p:cNvPr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xmlns="" id="{88570955-64C1-4DCB-BF20-B69EE982CFCF}"/>
                </a:ext>
              </a:extLst>
            </p:cNvPr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xmlns="" id="{E687B2F3-40ED-45B8-960F-9502E835B4D1}"/>
                </a:ext>
              </a:extLst>
            </p:cNvPr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xmlns="" id="{B2769A2A-8497-422A-AFFB-CC47C9E7E8A7}"/>
                </a:ext>
              </a:extLst>
            </p:cNvPr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xmlns="" id="{8E4B537E-76DA-4A42-8345-DF852D3A4A75}"/>
                </a:ext>
              </a:extLst>
            </p:cNvPr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xmlns="" id="{BFFDD678-09E4-4769-8DCA-664992DD05C4}"/>
                </a:ext>
              </a:extLst>
            </p:cNvPr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xmlns="" id="{80BCE828-D272-4471-A0FD-72BDA1487B96}"/>
                </a:ext>
              </a:extLst>
            </p:cNvPr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xmlns="" id="{CE6ABD09-4E2C-4816-868E-E1A2722BC79D}"/>
                </a:ext>
              </a:extLst>
            </p:cNvPr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xmlns="" id="{88E4F32C-B308-4531-8743-CABF970A6E1F}"/>
                </a:ext>
              </a:extLst>
            </p:cNvPr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xmlns="" id="{724D4FE5-5E5B-475C-BBB5-2579648085FD}"/>
                </a:ext>
              </a:extLst>
            </p:cNvPr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xmlns="" id="{A42A0586-CC8E-4F72-8886-CA66906C6498}"/>
                </a:ext>
              </a:extLst>
            </p:cNvPr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xmlns="" id="{FE3EF5C3-AC22-472A-8316-65329DBA5A24}"/>
                </a:ext>
              </a:extLst>
            </p:cNvPr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>
              <a:extLst>
                <a:ext uri="{FF2B5EF4-FFF2-40B4-BE49-F238E27FC236}">
                  <a16:creationId xmlns:a16="http://schemas.microsoft.com/office/drawing/2014/main" xmlns="" id="{10C1496A-0CC7-4894-BDA3-145F66703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>
              <a:extLst>
                <a:ext uri="{FF2B5EF4-FFF2-40B4-BE49-F238E27FC236}">
                  <a16:creationId xmlns:a16="http://schemas.microsoft.com/office/drawing/2014/main" xmlns="" id="{47D08626-BD9D-427D-A2DC-8D0FC3C57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>
              <a:extLst>
                <a:ext uri="{FF2B5EF4-FFF2-40B4-BE49-F238E27FC236}">
                  <a16:creationId xmlns:a16="http://schemas.microsoft.com/office/drawing/2014/main" xmlns="" id="{74FFC90F-3C15-4CD4-A90C-E0A8EBED5FB0}"/>
                </a:ext>
              </a:extLst>
            </p:cNvPr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>
              <a:extLst>
                <a:ext uri="{FF2B5EF4-FFF2-40B4-BE49-F238E27FC236}">
                  <a16:creationId xmlns:a16="http://schemas.microsoft.com/office/drawing/2014/main" xmlns="" id="{0CB5E2FA-DE03-4362-BD41-90460AB9DFB2}"/>
                </a:ext>
              </a:extLst>
            </p:cNvPr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xmlns="" id="{E8157728-4E11-484A-95D3-5BEF60FB8D1B}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xmlns="" id="{25F61A29-669E-4084-AF89-C2F29603DDD9}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xmlns="" id="{0142BCB1-41DE-43E8-9AE8-CFECB7613D3C}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xmlns="" id="{83343AEC-F7C6-4D22-9E8C-10A050EF8112}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xmlns="" id="{D5B43106-1061-4430-B108-1F935D33FE77}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xmlns="" id="{CA6C7035-2D75-46F7-B824-E927E46EA49D}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xmlns="" id="{68B8EF75-6A90-4745-B6B2-B3A0CBEE79E9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xmlns="" id="{01FCC1E7-B653-48BE-A340-C215AD85FAFC}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xmlns="" id="{4EF192CE-F69C-44A9-928B-8558931F67E5}"/>
                </a:ext>
              </a:extLst>
            </p:cNvPr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xmlns="" id="{4CF1590C-7D01-4AF4-9D13-067B16475400}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xmlns="" id="{AFAAFC24-6B0D-41DB-8AA6-1B549D2AD75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xmlns="" id="{F4F6D9C3-D7F3-41DD-81BD-55DB43846907}"/>
                </a:ext>
              </a:extLst>
            </p:cNvPr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xmlns="" id="{F4D56F63-6482-40A1-A6B6-3E0128693A75}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xmlns="" id="{6BA2F766-39B6-4578-A33E-A15B24CDEF7C}"/>
                </a:ext>
              </a:extLst>
            </p:cNvPr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xmlns="" id="{3C6D5053-2140-4313-9C84-BB427F82B139}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xmlns="" id="{7F3C74A2-6572-40C6-837A-921D53CF7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xmlns="" id="{AC4CE6C2-0470-456C-A70D-C249A23D0B90}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xmlns="" id="{E8813FC2-FFCF-410C-97D4-8F24623C8F6B}"/>
                </a:ext>
              </a:extLst>
            </p:cNvPr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xmlns="" id="{8C446AE6-841F-4D42-9718-966BA3082114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xmlns="" id="{2E150212-5B4F-480D-A223-55C5C2206BD2}"/>
                </a:ext>
              </a:extLst>
            </p:cNvPr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xmlns="" id="{4C69CE44-1D13-488E-8DEA-A1270B1DEB2E}"/>
                </a:ext>
              </a:extLst>
            </p:cNvPr>
            <p:cNvCxnSpPr>
              <a:cxnSpLocks/>
            </p:cNvCxnSpPr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xmlns="" id="{EF6787A4-5D71-434E-B1BB-3B0B72D4DB9E}"/>
                </a:ext>
              </a:extLst>
            </p:cNvPr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xmlns="" id="{C13CA095-6103-4FCF-AE15-A60C5C11676A}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xmlns="" id="{E441BAD9-74F7-4DF0-BFE7-8DF6CC28B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xmlns="" id="{94E764B7-AB0D-4C3B-A1ED-53D3B7573F06}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xmlns="" id="{A64FA3A6-46BB-4F09-BD89-B13854314AEA}"/>
                </a:ext>
              </a:extLst>
            </p:cNvPr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xmlns="" id="{19466F3E-FA19-4EB9-A23A-1598E0BF330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xmlns="" id="{37698657-490E-4FD1-BA68-A22E554B5186}"/>
                </a:ext>
              </a:extLst>
            </p:cNvPr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xmlns="" id="{DF30D81A-5517-44C4-A473-9800BD5E3373}"/>
                </a:ext>
              </a:extLst>
            </p:cNvPr>
            <p:cNvCxnSpPr>
              <a:cxnSpLocks/>
            </p:cNvCxnSpPr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xmlns="" id="{2D7AD74C-4178-42C5-A6E7-C2285795629F}"/>
                </a:ext>
              </a:extLst>
            </p:cNvPr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xmlns="" id="{44FC2BE7-286F-4499-8885-E806DE1C3D8F}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xmlns="" id="{68C281CB-379D-46E6-B44B-10B3115C3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xmlns="" id="{1819C71B-0140-4DBB-B87E-BC6AC2817854}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xmlns="" id="{5D4ACA23-4B93-4FB6-9FA0-3401619463E9}"/>
                </a:ext>
              </a:extLst>
            </p:cNvPr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xmlns="" id="{FC673366-75F9-4C44-B450-18FCF1B9623D}"/>
                </a:ext>
              </a:extLst>
            </p:cNvPr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xmlns="" id="{D8D3D837-3D65-474D-85C3-DC9EC9572565}"/>
                </a:ext>
              </a:extLst>
            </p:cNvPr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xmlns="" id="{3E60A883-4C6D-4CFF-9547-3ACF8A56613E}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xmlns="" id="{DA79EE83-7C80-4834-8F05-A29AA35C594C}"/>
                </a:ext>
              </a:extLst>
            </p:cNvPr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xmlns="" id="{DCFD1A4B-30A4-44D4-B179-97F54A04FF3E}"/>
                </a:ext>
              </a:extLst>
            </p:cNvPr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xmlns="" id="{C3BC01AC-1A25-4D61-B910-2D9ACF0CD0D7}"/>
                </a:ext>
              </a:extLst>
            </p:cNvPr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xmlns="" id="{CE6D5440-9E44-4609-B8E1-129AE6330E3A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xmlns="" id="{374C617D-11F0-49A0-B91B-2E27D8F53FB3}"/>
                </a:ext>
              </a:extLst>
            </p:cNvPr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xmlns="" id="{C2CCAEF1-3AD3-4D28-BBB9-CEFDB7E8A3A7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>
              <a:extLst>
                <a:ext uri="{FF2B5EF4-FFF2-40B4-BE49-F238E27FC236}">
                  <a16:creationId xmlns:a16="http://schemas.microsoft.com/office/drawing/2014/main" xmlns="" id="{D33C1BE9-C9A0-4BAA-B5E2-A517EBE07E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xmlns="" id="{794991B1-0EFD-4F6F-AFDF-453579DF8F96}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27">
              <a:extLst>
                <a:ext uri="{FF2B5EF4-FFF2-40B4-BE49-F238E27FC236}">
                  <a16:creationId xmlns:a16="http://schemas.microsoft.com/office/drawing/2014/main" xmlns="" id="{FB55BDE3-9849-4BAB-82E2-91EB29C5A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xmlns="" id="{265E71D7-629A-4E85-A053-74F324D5D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xmlns="" id="{B74D201E-A663-4B22-A6E3-CDC0B1CC880E}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xmlns="" id="{17B22C44-1A82-4AD0-95C9-7E9304196D94}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xmlns="" id="{D5BB6923-3898-42E3-B22B-81A453C19182}"/>
                </a:ext>
              </a:extLst>
            </p:cNvPr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xmlns="" id="{4A5B385C-5710-475E-9A5C-4069CF6B70CA}"/>
                </a:ext>
              </a:extLst>
            </p:cNvPr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xmlns="" id="{CBD53B08-AE08-4E4C-B6DF-E29832106C14}"/>
                </a:ext>
              </a:extLst>
            </p:cNvPr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xmlns="" id="{5723CD47-84FC-4F17-9AAB-BF35BB7C021D}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接箭头连接符 127">
              <a:extLst>
                <a:ext uri="{FF2B5EF4-FFF2-40B4-BE49-F238E27FC236}">
                  <a16:creationId xmlns:a16="http://schemas.microsoft.com/office/drawing/2014/main" xmlns="" id="{F64F09F4-3D56-43D1-8990-B91AEE7A9AC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xmlns="" id="{E571245C-7EFF-4C36-8D14-B70E37553C11}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xmlns="" id="{ECB1DF72-00A0-440C-96B4-B25C8C32C6E7}"/>
                </a:ext>
              </a:extLst>
            </p:cNvPr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xmlns="" id="{36AA3804-A3ED-4B52-B686-7A18A961903F}"/>
                </a:ext>
              </a:extLst>
            </p:cNvPr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xmlns="" id="{EC8A7CD7-838C-4E2E-A875-676AEC0DB02E}"/>
                </a:ext>
              </a:extLst>
            </p:cNvPr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xmlns="" id="{6C797584-1F91-4D56-A747-00D8B702C4B5}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27">
              <a:extLst>
                <a:ext uri="{FF2B5EF4-FFF2-40B4-BE49-F238E27FC236}">
                  <a16:creationId xmlns:a16="http://schemas.microsoft.com/office/drawing/2014/main" xmlns="" id="{674E718B-D445-4231-85B3-3EB164D7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xmlns="" id="{95351F7A-6F99-492C-9743-F80347C7C4FB}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xmlns="" id="{79CBEA17-B636-41D6-98D4-31766AB3A6F5}"/>
                </a:ext>
              </a:extLst>
            </p:cNvPr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xmlns="" id="{288C93C7-F003-4FC4-BBDD-D140C2C845D0}"/>
                </a:ext>
              </a:extLst>
            </p:cNvPr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xmlns="" id="{BB00597B-C3B2-4976-8B7C-5CD1EF435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xmlns="" id="{81F87DFE-C6B9-4E9E-8157-450C0405FFA0}"/>
                </a:ext>
              </a:extLst>
            </p:cNvPr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xmlns="" id="{DE4ABA4A-18AC-4995-AEA4-C3AA34B69EF1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>
              <a:extLst>
                <a:ext uri="{FF2B5EF4-FFF2-40B4-BE49-F238E27FC236}">
                  <a16:creationId xmlns:a16="http://schemas.microsoft.com/office/drawing/2014/main" xmlns="" id="{DCFCDE8D-0B80-4BA0-A4E1-654539987DCC}"/>
                </a:ext>
              </a:extLst>
            </p:cNvPr>
            <p:cNvCxnSpPr>
              <a:cxnSpLocks/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xmlns="" id="{8D26CA35-EF72-41A9-A1A6-60FF96CDB977}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接箭头连接符 127">
              <a:extLst>
                <a:ext uri="{FF2B5EF4-FFF2-40B4-BE49-F238E27FC236}">
                  <a16:creationId xmlns:a16="http://schemas.microsoft.com/office/drawing/2014/main" xmlns="" id="{5BA874C4-176A-41AC-988B-D495CB421D4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xmlns="" id="{41810BA0-AE02-45DC-BC0D-64A47075D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xmlns="" id="{E1D01535-303A-4541-8D8A-7D35951020D5}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xmlns="" id="{CABA4390-2AF6-41E3-BD2F-DB481F9515B9}"/>
                </a:ext>
              </a:extLst>
            </p:cNvPr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xmlns="" id="{DCF466C2-32B9-403E-8BB5-DC8AC1BA81D1}"/>
                </a:ext>
              </a:extLst>
            </p:cNvPr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xmlns="" id="{4BD27E00-A53B-49EF-B903-0B0B472CE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xmlns="" id="{58357FBE-5B2D-49B9-9981-17102E218380}"/>
                </a:ext>
              </a:extLst>
            </p:cNvPr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xmlns="" id="{ED0ABB9B-BA06-4945-B919-0D95501CAD2F}"/>
                </a:ext>
              </a:extLst>
            </p:cNvPr>
            <p:cNvCxnSpPr>
              <a:cxnSpLocks/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>
              <a:extLst>
                <a:ext uri="{FF2B5EF4-FFF2-40B4-BE49-F238E27FC236}">
                  <a16:creationId xmlns:a16="http://schemas.microsoft.com/office/drawing/2014/main" xmlns="" id="{8D6AFCB7-B8A0-49A2-A26C-195203D90B91}"/>
                </a:ext>
              </a:extLst>
            </p:cNvPr>
            <p:cNvCxnSpPr>
              <a:cxnSpLocks/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xmlns="" id="{0E42D21C-0A58-4F55-91D3-0F29E5418771}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直接箭头连接符 127">
              <a:extLst>
                <a:ext uri="{FF2B5EF4-FFF2-40B4-BE49-F238E27FC236}">
                  <a16:creationId xmlns:a16="http://schemas.microsoft.com/office/drawing/2014/main" xmlns="" id="{1CB2C6DB-7F22-4966-9390-5E8611AA25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xmlns="" id="{1ECF228F-4FDB-4990-A360-90990FAAC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xmlns="" id="{D6986F27-65EB-44ED-A11A-DAC8AAA9E281}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xmlns="" id="{1E0B8360-5BDF-4B24-B46F-527BBF16BD6F}"/>
                </a:ext>
              </a:extLst>
            </p:cNvPr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xmlns="" id="{6280FEEA-02F1-4F5E-9134-7999C9549024}"/>
                </a:ext>
              </a:extLst>
            </p:cNvPr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xmlns="" id="{B05FDFAE-29C0-42DB-BF40-7E8100BD120D}"/>
                </a:ext>
              </a:extLst>
            </p:cNvPr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xmlns="" id="{F0EE9D47-2760-4017-8DBF-10EACEBD8827}"/>
                </a:ext>
              </a:extLst>
            </p:cNvPr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xmlns="" id="{58BC95E3-A1D8-4386-94CE-C768930FC230}"/>
                </a:ext>
              </a:extLst>
            </p:cNvPr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xmlns="" id="{E3E65283-2D27-4235-A855-3388A8F8CA3E}"/>
                </a:ext>
              </a:extLst>
            </p:cNvPr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xmlns="" id="{68EC751E-5FE9-4216-ABC2-B92552A07443}"/>
                </a:ext>
              </a:extLst>
            </p:cNvPr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xmlns="" id="{B1EA1597-BDDC-4AC6-B7F3-77FC7AB26A85}"/>
                </a:ext>
              </a:extLst>
            </p:cNvPr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xmlns="" id="{CDC0E2B5-E37B-4D55-B8CC-C1AAF0DF3C02}"/>
                </a:ext>
              </a:extLst>
            </p:cNvPr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xmlns="" id="{A79F8A84-384F-4786-AC03-23D1E830BB80}"/>
                </a:ext>
              </a:extLst>
            </p:cNvPr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xmlns="" id="{A95286E1-5AA0-4EA8-9CAD-01F4289877B5}"/>
                </a:ext>
              </a:extLst>
            </p:cNvPr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xmlns="" id="{A9FB09C6-779D-42B1-B508-2E180F0C97BD}"/>
                </a:ext>
              </a:extLst>
            </p:cNvPr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xmlns="" id="{81361A6F-A2D5-4E21-891D-79E516EF7BF6}"/>
                </a:ext>
              </a:extLst>
            </p:cNvPr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>
              <a:extLst>
                <a:ext uri="{FF2B5EF4-FFF2-40B4-BE49-F238E27FC236}">
                  <a16:creationId xmlns:a16="http://schemas.microsoft.com/office/drawing/2014/main" xmlns="" id="{E60AEE9F-BD4F-4806-88CF-EB8AD85F5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xmlns="" id="{DA4EB853-D129-42F7-9C57-6C2C46FB8C5A}"/>
                </a:ext>
              </a:extLst>
            </p:cNvPr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>
              <a:extLst>
                <a:ext uri="{FF2B5EF4-FFF2-40B4-BE49-F238E27FC236}">
                  <a16:creationId xmlns:a16="http://schemas.microsoft.com/office/drawing/2014/main" xmlns="" id="{540BFA8F-2E64-4F33-A00B-83DEBCE15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xmlns="" id="{30CF1FE8-FF65-4790-AE26-A24AD7956086}"/>
                </a:ext>
              </a:extLst>
            </p:cNvPr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>
              <a:extLst>
                <a:ext uri="{FF2B5EF4-FFF2-40B4-BE49-F238E27FC236}">
                  <a16:creationId xmlns:a16="http://schemas.microsoft.com/office/drawing/2014/main" xmlns="" id="{DF7D9BC7-65F9-4C7E-93F6-6278CBF7B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xmlns="" id="{A8D1B8DA-01EF-40B1-B32F-D2BEAC885527}"/>
                </a:ext>
              </a:extLst>
            </p:cNvPr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xmlns="" id="{8ED57E08-F878-43C4-A729-C476F947D321}"/>
                </a:ext>
              </a:extLst>
            </p:cNvPr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xmlns="" id="{C8F55C87-B15B-4AEB-89A3-97C493933EC7}"/>
                </a:ext>
              </a:extLst>
            </p:cNvPr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xmlns="" id="{7A9F540F-3C42-4977-AE88-C60F0B4B689C}"/>
                </a:ext>
              </a:extLst>
            </p:cNvPr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>
              <a:extLst>
                <a:ext uri="{FF2B5EF4-FFF2-40B4-BE49-F238E27FC236}">
                  <a16:creationId xmlns:a16="http://schemas.microsoft.com/office/drawing/2014/main" xmlns="" id="{27CD8005-992D-4D02-84DE-4B18BEC367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84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xmlns="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xmlns="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xmlns="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xmlns="" id="{867BD256-F44E-49B5-8B2A-598DF4FF1999}"/>
              </a:ext>
            </a:extLst>
          </p:cNvPr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xmlns="" id="{D2DF3271-2D38-4919-B71C-DE50A9D26774}"/>
              </a:ext>
            </a:extLst>
          </p:cNvPr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xmlns="" id="{5F5A347F-9DFE-498F-BFA9-56B6F58B9118}"/>
              </a:ext>
            </a:extLst>
          </p:cNvPr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xmlns="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xmlns="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xmlns="" id="{E7A9F44A-FED8-44FB-80F7-D8B65B3BAEBB}"/>
              </a:ext>
            </a:extLst>
          </p:cNvPr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xmlns="" id="{0B89437E-66C4-464E-A78B-90B7B8D0B7E1}"/>
              </a:ext>
            </a:extLst>
          </p:cNvPr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xmlns="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xmlns="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xmlns="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xmlns="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xmlns="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9363F10-234C-46B2-9775-0205742B41A4}"/>
              </a:ext>
            </a:extLst>
          </p:cNvPr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69061B85-94CB-427F-897F-5ACE99476B32}"/>
              </a:ext>
            </a:extLst>
          </p:cNvPr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D10B51C8-0988-4EF0-A65D-97143741888B}"/>
              </a:ext>
            </a:extLst>
          </p:cNvPr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ED636F1-3378-428A-8DD5-2F3C8CA0058C}"/>
              </a:ext>
            </a:extLst>
          </p:cNvPr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88396917-3F15-421D-AF00-B0B6BAB03F2A}"/>
              </a:ext>
            </a:extLst>
          </p:cNvPr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566D0766-535C-4AAF-A98E-9C07E36BEF0A}"/>
              </a:ext>
            </a:extLst>
          </p:cNvPr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ECFE65D2-38D6-4F32-B13C-DB46E625C899}"/>
              </a:ext>
            </a:extLst>
          </p:cNvPr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387EAD7-2934-4C60-822B-2CF82AB73D53}"/>
              </a:ext>
            </a:extLst>
          </p:cNvPr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xmlns="" id="{2D271BB1-A52C-493D-B962-79FB63D7D4B8}"/>
              </a:ext>
            </a:extLst>
          </p:cNvPr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xmlns="" id="{86441664-46CB-422A-AEA0-A8D7D78C920C}"/>
              </a:ext>
            </a:extLst>
          </p:cNvPr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xmlns="" id="{E6443930-F7D7-4CC4-A3C1-7A68BA483213}"/>
              </a:ext>
            </a:extLst>
          </p:cNvPr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68FDFFE9-E62D-41F8-B0BB-699172AFECB8}"/>
              </a:ext>
            </a:extLst>
          </p:cNvPr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C8E2FFA8-CF83-4E87-A2AC-BDC1E27A2EE8}"/>
              </a:ext>
            </a:extLst>
          </p:cNvPr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xmlns="" id="{EBB47897-0B20-405F-85F9-6DBBAB0AAAE3}"/>
              </a:ext>
            </a:extLst>
          </p:cNvPr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xmlns="" id="{58315D9C-AE59-47A7-A84F-5AAF59884FC9}"/>
              </a:ext>
            </a:extLst>
          </p:cNvPr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xmlns="" id="{BB1CF47D-C720-4762-A6F5-814A2E3AFF59}"/>
              </a:ext>
            </a:extLst>
          </p:cNvPr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xmlns="" id="{3B531154-B6D8-4B43-87B7-A5B7251A9698}"/>
              </a:ext>
            </a:extLst>
          </p:cNvPr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xmlns="" id="{A5CD1E36-A80E-4C97-B8D0-E1D6475CDC95}"/>
              </a:ext>
            </a:extLst>
          </p:cNvPr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xmlns="" id="{7260924C-0571-4719-9D9D-4A337A55953D}"/>
              </a:ext>
            </a:extLst>
          </p:cNvPr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xmlns="" id="{3AFE611D-B1D9-47CA-88EE-D014E8F7B8DB}"/>
              </a:ext>
            </a:extLst>
          </p:cNvPr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xmlns="" id="{673A10FB-F134-4558-946F-907FBC3FEAE9}"/>
              </a:ext>
            </a:extLst>
          </p:cNvPr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xmlns="" id="{6B75DA77-425C-4275-B128-1CC5B013086E}"/>
              </a:ext>
            </a:extLst>
          </p:cNvPr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xmlns="" id="{3C059D53-A0CB-40E8-8CFA-30420C87F596}"/>
              </a:ext>
            </a:extLst>
          </p:cNvPr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xmlns="" id="{A3A67620-F484-48C4-9496-CC217EADF387}"/>
              </a:ext>
            </a:extLst>
          </p:cNvPr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xmlns="" id="{CA7FCDC0-5DB2-498A-AA1B-005427E590CC}"/>
              </a:ext>
            </a:extLst>
          </p:cNvPr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xmlns="" id="{34D2A561-3898-4280-843D-AACB6C47B5BF}"/>
              </a:ext>
            </a:extLst>
          </p:cNvPr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xmlns="" id="{2E12F288-8529-4636-943B-7CE6EFC8EA9B}"/>
              </a:ext>
            </a:extLst>
          </p:cNvPr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xmlns="" id="{2569EAE6-729B-473D-82F8-F43E0EB25CE1}"/>
              </a:ext>
            </a:extLst>
          </p:cNvPr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xmlns="" id="{6429BB1A-FFEE-4AD0-B33E-CA060959B2D1}"/>
              </a:ext>
            </a:extLst>
          </p:cNvPr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xmlns="" id="{56B0AA4B-2EC9-4F52-A03B-30570DACACDD}"/>
              </a:ext>
            </a:extLst>
          </p:cNvPr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xmlns="" id="{F50171E1-D14D-424F-B6E4-ACB6B6645028}"/>
              </a:ext>
            </a:extLst>
          </p:cNvPr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xmlns="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xmlns="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xmlns="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xmlns="" id="{80CB1185-ED75-40D0-9E72-B9548410DBCA}"/>
              </a:ext>
            </a:extLst>
          </p:cNvPr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xmlns="" id="{18907296-8D2B-4458-B929-613EDC867B81}"/>
              </a:ext>
            </a:extLst>
          </p:cNvPr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xmlns="" id="{34AF9E21-50FA-4CE3-B702-F465848D238A}"/>
              </a:ext>
            </a:extLst>
          </p:cNvPr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xmlns="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xmlns="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xmlns="" id="{168413F5-5EAA-450F-B5B5-4E4D8A6CF16C}"/>
              </a:ext>
            </a:extLst>
          </p:cNvPr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xmlns="" id="{68AB4048-C118-4337-94C5-E712257A0FFB}"/>
              </a:ext>
            </a:extLst>
          </p:cNvPr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xmlns="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xmlns="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xmlns="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xmlns="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xmlns="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xmlns="" id="{B4C9BA81-58E9-4D6B-8EE9-FBFDE94FFE06}"/>
              </a:ext>
            </a:extLst>
          </p:cNvPr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xmlns="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43137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xmlns="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534897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xmlns="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72403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xmlns="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71558"/>
              </p:ext>
            </p:extLst>
          </p:nvPr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xmlns="" id="{F2A4356A-841A-46FF-BFDB-706AF078F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062713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xmlns="" id="{F2A4356A-841A-46FF-BFDB-706AF078F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110974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94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xmlns="" id="{A6A2550F-9D4C-4D00-AD74-F45655B16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132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3607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xmlns="" id="{5253727C-AEA1-4B25-9241-EF941EAA4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31844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863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9CE22FB-2D62-40E3-A715-329A35DE996A}"/>
              </a:ext>
            </a:extLst>
          </p:cNvPr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9B585D9-1336-4882-880A-D07FF3A7DC3D}"/>
              </a:ext>
            </a:extLst>
          </p:cNvPr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5F2255B-4DA6-4D56-94DA-8C9A426F0416}"/>
              </a:ext>
            </a:extLst>
          </p:cNvPr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46A5CF3-42E0-4496-A60E-A0DEDB9FD714}"/>
              </a:ext>
            </a:extLst>
          </p:cNvPr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E856619-6D98-462A-8452-0B6DD05ABC0E}"/>
              </a:ext>
            </a:extLst>
          </p:cNvPr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C2FAE42-D728-48AE-AB7B-B7994E66837C}"/>
              </a:ext>
            </a:extLst>
          </p:cNvPr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BF41945-E559-41B6-874D-5EDF3BB38443}"/>
              </a:ext>
            </a:extLst>
          </p:cNvPr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F2F20B7-9FF7-42FA-8754-C20279722B24}"/>
              </a:ext>
            </a:extLst>
          </p:cNvPr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8F80991-17B8-45F0-92B6-99AA60A8A1B2}"/>
              </a:ext>
            </a:extLst>
          </p:cNvPr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1525958-B535-4014-9D18-021C739C8A13}"/>
              </a:ext>
            </a:extLst>
          </p:cNvPr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93733CD-B476-4E8C-9230-9EE9A02CAB14}"/>
              </a:ext>
            </a:extLst>
          </p:cNvPr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A0A8741-3A8B-4B29-A4BE-7FB2F9E6ECF2}"/>
              </a:ext>
            </a:extLst>
          </p:cNvPr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E0405560-9302-48CF-8DA4-9BCB95D3B3F5}"/>
              </a:ext>
            </a:extLst>
          </p:cNvPr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AF12A44-DFBD-4837-A183-5FA51EC333C6}"/>
              </a:ext>
            </a:extLst>
          </p:cNvPr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  <p:extLst>
      <p:ext uri="{BB962C8B-B14F-4D97-AF65-F5344CB8AC3E}">
        <p14:creationId xmlns:p14="http://schemas.microsoft.com/office/powerpoint/2010/main" val="423791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10E465F-A878-4F20-830D-5D002A75E412}"/>
              </a:ext>
            </a:extLst>
          </p:cNvPr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78EF88E-C563-44E7-821A-12C68B63C968}"/>
              </a:ext>
            </a:extLst>
          </p:cNvPr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7EC1E27-3282-4113-958A-A0A8D385AF1B}"/>
              </a:ext>
            </a:extLst>
          </p:cNvPr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DCCD9BF-1128-4CB5-88AE-4A8DC2C9E3AB}"/>
              </a:ext>
            </a:extLst>
          </p:cNvPr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6FF89E5-DA1B-49ED-AD65-C7E21F15C9AE}"/>
              </a:ext>
            </a:extLst>
          </p:cNvPr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F9EAA8B-1E46-4348-92F4-CD1F2C51CAF8}"/>
              </a:ext>
            </a:extLst>
          </p:cNvPr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009750A-FBC4-4CD4-A2BD-61DC30C302B3}"/>
              </a:ext>
            </a:extLst>
          </p:cNvPr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09240E4-6FE4-4A3A-973C-22827B15D6EC}"/>
              </a:ext>
            </a:extLst>
          </p:cNvPr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751F87D-88AB-458B-85CF-52489B0FFCD7}"/>
              </a:ext>
            </a:extLst>
          </p:cNvPr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7C316B8-8097-4369-B30A-9BE836C8248C}"/>
              </a:ext>
            </a:extLst>
          </p:cNvPr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0105C64-90F0-42A3-A1AF-1809D12576FC}"/>
              </a:ext>
            </a:extLst>
          </p:cNvPr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4BF9C8B-7E6E-4380-AE29-01DE112BD583}"/>
              </a:ext>
            </a:extLst>
          </p:cNvPr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F228C6D-3AAA-425B-AB20-B8DFCDD974E5}"/>
              </a:ext>
            </a:extLst>
          </p:cNvPr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807FB21F-5E27-4379-BF07-BB1BF6C095B0}"/>
              </a:ext>
            </a:extLst>
          </p:cNvPr>
          <p:cNvCxnSpPr>
            <a:cxnSpLocks/>
          </p:cNvCxnSpPr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A024C493-5BA6-4BF7-BEAE-83839FF6B77A}"/>
              </a:ext>
            </a:extLst>
          </p:cNvPr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1C16CC65-4217-47B3-8B95-49A6BE5B79CE}"/>
              </a:ext>
            </a:extLst>
          </p:cNvPr>
          <p:cNvCxnSpPr>
            <a:cxnSpLocks/>
          </p:cNvCxnSpPr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D6066948-8416-4323-860B-5AF8A82F9970}"/>
              </a:ext>
            </a:extLst>
          </p:cNvPr>
          <p:cNvCxnSpPr>
            <a:cxnSpLocks/>
          </p:cNvCxnSpPr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2027CA2E-A07A-43D9-9D8A-2EF887502153}"/>
              </a:ext>
            </a:extLst>
          </p:cNvPr>
          <p:cNvCxnSpPr>
            <a:cxnSpLocks/>
          </p:cNvCxnSpPr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0AF125B5-373E-4772-9383-C204DC6CCFB0}"/>
              </a:ext>
            </a:extLst>
          </p:cNvPr>
          <p:cNvCxnSpPr>
            <a:cxnSpLocks/>
          </p:cNvCxnSpPr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40DD3B84-C700-46C2-8393-327E2B1E967B}"/>
              </a:ext>
            </a:extLst>
          </p:cNvPr>
          <p:cNvCxnSpPr>
            <a:cxnSpLocks/>
          </p:cNvCxnSpPr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0B2D3F57-A7B1-4314-9F24-11834418E40F}"/>
              </a:ext>
            </a:extLst>
          </p:cNvPr>
          <p:cNvCxnSpPr>
            <a:cxnSpLocks/>
          </p:cNvCxnSpPr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E0BD4B4E-C7DF-443D-81D1-DEB813AC5BE0}"/>
              </a:ext>
            </a:extLst>
          </p:cNvPr>
          <p:cNvCxnSpPr>
            <a:cxnSpLocks/>
          </p:cNvCxnSpPr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B906A4AE-5BCF-4B4C-9069-322916C8BB6A}"/>
              </a:ext>
            </a:extLst>
          </p:cNvPr>
          <p:cNvCxnSpPr>
            <a:cxnSpLocks/>
          </p:cNvCxnSpPr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24AFE669-B37B-4F85-912B-BE43140F7A98}"/>
              </a:ext>
            </a:extLst>
          </p:cNvPr>
          <p:cNvCxnSpPr>
            <a:cxnSpLocks/>
          </p:cNvCxnSpPr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xmlns="" id="{8CD3FE5E-C213-43C6-B1FD-6056990AF9DA}"/>
              </a:ext>
            </a:extLst>
          </p:cNvPr>
          <p:cNvCxnSpPr>
            <a:cxnSpLocks/>
          </p:cNvCxnSpPr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9CE22FB-2D62-40E3-A715-329A35DE996A}"/>
              </a:ext>
            </a:extLst>
          </p:cNvPr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9B585D9-1336-4882-880A-D07FF3A7DC3D}"/>
              </a:ext>
            </a:extLst>
          </p:cNvPr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5F2255B-4DA6-4D56-94DA-8C9A426F0416}"/>
              </a:ext>
            </a:extLst>
          </p:cNvPr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46A5CF3-42E0-4496-A60E-A0DEDB9FD714}"/>
              </a:ext>
            </a:extLst>
          </p:cNvPr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E856619-6D98-462A-8452-0B6DD05ABC0E}"/>
              </a:ext>
            </a:extLst>
          </p:cNvPr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C2FAE42-D728-48AE-AB7B-B7994E66837C}"/>
              </a:ext>
            </a:extLst>
          </p:cNvPr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BF41945-E559-41B6-874D-5EDF3BB38443}"/>
              </a:ext>
            </a:extLst>
          </p:cNvPr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F2F20B7-9FF7-42FA-8754-C20279722B24}"/>
              </a:ext>
            </a:extLst>
          </p:cNvPr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8F80991-17B8-45F0-92B6-99AA60A8A1B2}"/>
              </a:ext>
            </a:extLst>
          </p:cNvPr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1525958-B535-4014-9D18-021C739C8A13}"/>
              </a:ext>
            </a:extLst>
          </p:cNvPr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93733CD-B476-4E8C-9230-9EE9A02CAB14}"/>
              </a:ext>
            </a:extLst>
          </p:cNvPr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A0A8741-3A8B-4B29-A4BE-7FB2F9E6ECF2}"/>
              </a:ext>
            </a:extLst>
          </p:cNvPr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E0405560-9302-48CF-8DA4-9BCB95D3B3F5}"/>
              </a:ext>
            </a:extLst>
          </p:cNvPr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AF12A44-DFBD-4837-A183-5FA51EC333C6}"/>
              </a:ext>
            </a:extLst>
          </p:cNvPr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  <p:extLst>
      <p:ext uri="{BB962C8B-B14F-4D97-AF65-F5344CB8AC3E}">
        <p14:creationId xmlns:p14="http://schemas.microsoft.com/office/powerpoint/2010/main" val="3988557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>
            <a:extLst>
              <a:ext uri="{FF2B5EF4-FFF2-40B4-BE49-F238E27FC236}">
                <a16:creationId xmlns:a16="http://schemas.microsoft.com/office/drawing/2014/main" xmlns="" id="{88A1DF06-08D3-4ED5-BC1D-29A0702F05B5}"/>
              </a:ext>
            </a:extLst>
          </p:cNvPr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A587ABD-45AB-4D15-A7F5-F07468D8098D}"/>
              </a:ext>
            </a:extLst>
          </p:cNvPr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58943C5-8055-41B3-A532-6DEFA9DAE77E}"/>
              </a:ext>
            </a:extLst>
          </p:cNvPr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B0FB306-8D22-4717-B41F-33F9A29B0EEC}"/>
              </a:ext>
            </a:extLst>
          </p:cNvPr>
          <p:cNvSpPr txBox="1"/>
          <p:nvPr/>
        </p:nvSpPr>
        <p:spPr>
          <a:xfrm>
            <a:off x="7524747" y="124991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6941AD6-8F5B-4FD4-A99F-2EF2835759EF}"/>
              </a:ext>
            </a:extLst>
          </p:cNvPr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9793405-89F2-4382-8A68-B1F02F977AF0}"/>
              </a:ext>
            </a:extLst>
          </p:cNvPr>
          <p:cNvSpPr txBox="1"/>
          <p:nvPr/>
        </p:nvSpPr>
        <p:spPr>
          <a:xfrm>
            <a:off x="852485" y="1181999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智能调用引擎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90058A57-ECD5-4336-830C-A49CCC683C59}"/>
              </a:ext>
            </a:extLst>
          </p:cNvPr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C5B8DFD-5800-40A7-B8AC-DCC6078CEC39}"/>
              </a:ext>
            </a:extLst>
          </p:cNvPr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9FA3F3E-6345-47EF-BED0-5F62450AF8DD}"/>
              </a:ext>
            </a:extLst>
          </p:cNvPr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</a:p>
        </p:txBody>
      </p:sp>
      <p:sp>
        <p:nvSpPr>
          <p:cNvPr id="18" name="流程图: 磁盘 17">
            <a:extLst>
              <a:ext uri="{FF2B5EF4-FFF2-40B4-BE49-F238E27FC236}">
                <a16:creationId xmlns:a16="http://schemas.microsoft.com/office/drawing/2014/main" xmlns="" id="{4486B1CA-2893-4FA7-8151-3D35A595677F}"/>
              </a:ext>
            </a:extLst>
          </p:cNvPr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F927204B-50DB-46FF-9C4A-EBB2F847C61B}"/>
              </a:ext>
            </a:extLst>
          </p:cNvPr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E896A6BC-FECA-4A16-BBBA-E1452258CAEA}"/>
              </a:ext>
            </a:extLst>
          </p:cNvPr>
          <p:cNvSpPr txBox="1"/>
          <p:nvPr/>
        </p:nvSpPr>
        <p:spPr>
          <a:xfrm>
            <a:off x="7465217" y="3275887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服务执行引擎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9A1499C-FCC0-454C-B330-8EA23F853150}"/>
              </a:ext>
            </a:extLst>
          </p:cNvPr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E0C6431-0974-4B46-9FC7-063CC859D98B}"/>
              </a:ext>
            </a:extLst>
          </p:cNvPr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71E0C662-CD69-463E-8496-E7D51B41DB7F}"/>
              </a:ext>
            </a:extLst>
          </p:cNvPr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E5C55E56-663A-470C-8701-73451E3ECF60}"/>
              </a:ext>
            </a:extLst>
          </p:cNvPr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3C25C4DC-8600-418F-9BDF-2AADBA903437}"/>
              </a:ext>
            </a:extLst>
          </p:cNvPr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471C110-6B2D-4B7E-839E-9B60FD28A6A3}"/>
              </a:ext>
            </a:extLst>
          </p:cNvPr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7275F3EA-A41A-4E27-9306-320950DF1B73}"/>
              </a:ext>
            </a:extLst>
          </p:cNvPr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9405F6D-F1B4-4C66-A346-3F1DC70B1452}"/>
              </a:ext>
            </a:extLst>
          </p:cNvPr>
          <p:cNvSpPr txBox="1"/>
          <p:nvPr/>
        </p:nvSpPr>
        <p:spPr>
          <a:xfrm flipH="1">
            <a:off x="4748161" y="1887868"/>
            <a:ext cx="1387620" cy="3705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任务处理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1F6E917E-8A20-485E-8F4D-8670289D2967}"/>
              </a:ext>
            </a:extLst>
          </p:cNvPr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E44A717C-E052-47D1-8439-BDD123CFAC2E}"/>
              </a:ext>
            </a:extLst>
          </p:cNvPr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F8718EDE-39C9-4776-8548-81188BE34BA5}"/>
              </a:ext>
            </a:extLst>
          </p:cNvPr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63E3BF1A-FBF7-43F4-98EB-9096BF704F1A}"/>
              </a:ext>
            </a:extLst>
          </p:cNvPr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DC2D5292-E832-4BFD-AA0C-BAEB945CB238}"/>
              </a:ext>
            </a:extLst>
          </p:cNvPr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A67FED60-037F-42E9-B15E-A1D7684E3A08}"/>
              </a:ext>
            </a:extLst>
          </p:cNvPr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599CE041-485B-4876-ABFA-6BE3C1FBC68F}"/>
              </a:ext>
            </a:extLst>
          </p:cNvPr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AE2C96E8-EBD6-4472-86E0-C1085950E644}"/>
              </a:ext>
            </a:extLst>
          </p:cNvPr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EC7BAC45-9D7A-4582-BBCB-0E3B9B32DC5B}"/>
              </a:ext>
            </a:extLst>
          </p:cNvPr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25381447-5E34-4B05-A5DD-787E2CE432F7}"/>
              </a:ext>
            </a:extLst>
          </p:cNvPr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xmlns="" id="{6460DE11-25FB-48FB-AD22-EF3EB025AA16}"/>
              </a:ext>
            </a:extLst>
          </p:cNvPr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xmlns="" id="{B8E73F1F-F7DD-499B-B49F-D2CBE69DA13A}"/>
              </a:ext>
            </a:extLst>
          </p:cNvPr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78479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xmlns="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5166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6E52127-A851-4B8E-93A7-89C78B36A61A}"/>
              </a:ext>
            </a:extLst>
          </p:cNvPr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0762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62159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F26405E-12B3-49B1-96EC-2A91028AC732}"/>
              </a:ext>
            </a:extLst>
          </p:cNvPr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3F43AD5-8868-49C2-AB4B-17977568EDE6}"/>
              </a:ext>
            </a:extLst>
          </p:cNvPr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90448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xmlns="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54043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94291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xmlns="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xmlns="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xmlns="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xmlns="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xmlns="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xmlns="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xmlns="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xmlns="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6564469A-CAB5-469F-98F4-85C36D4B419D}"/>
              </a:ext>
            </a:extLst>
          </p:cNvPr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xmlns="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xmlns="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xmlns="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xmlns="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xmlns="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xmlns="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xmlns="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xmlns="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xmlns="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xmlns="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xmlns="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xmlns="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xmlns="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xmlns="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AC5F12C8-36C5-4069-B4FF-B0520F42D130}"/>
              </a:ext>
            </a:extLst>
          </p:cNvPr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xmlns="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xmlns="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xmlns="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xmlns="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xmlns="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xmlns="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xmlns="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xmlns="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xmlns="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xmlns="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xmlns="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xmlns="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xmlns="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xmlns="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xmlns="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xmlns="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xmlns="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xmlns="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xmlns="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xmlns="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xmlns="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xmlns="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xmlns="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ACCA5CD8-41B1-406C-9FD0-65E054D8142F}"/>
              </a:ext>
            </a:extLst>
          </p:cNvPr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75F170D4-87C5-4048-9610-A47BF71FE249}"/>
              </a:ext>
            </a:extLst>
          </p:cNvPr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5EEFF059-9F01-40B5-8C21-82BCBF770034}"/>
              </a:ext>
            </a:extLst>
          </p:cNvPr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8FB9CA9B-0E63-495C-AB0D-E8EACA79A9DA}"/>
              </a:ext>
            </a:extLst>
          </p:cNvPr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xmlns="" id="{013FE63D-43BA-4EE5-9A18-9B7F15703E83}"/>
              </a:ext>
            </a:extLst>
          </p:cNvPr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xmlns="" id="{B2D38514-5571-4C08-A3AE-13DFB0A04A39}"/>
              </a:ext>
            </a:extLst>
          </p:cNvPr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xmlns="" id="{F20B6948-BE90-483B-97D8-8828FE86E745}"/>
              </a:ext>
            </a:extLst>
          </p:cNvPr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B0963B2-B2EC-4EB8-88E7-18625022886D}"/>
              </a:ext>
            </a:extLst>
          </p:cNvPr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BBFE40E4-6FF2-4701-AC48-F8F9CDC54ADA}"/>
              </a:ext>
            </a:extLst>
          </p:cNvPr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622A66A1-D246-4562-BC36-D8347187B872}"/>
              </a:ext>
            </a:extLst>
          </p:cNvPr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1A55A679-9323-49A7-842C-85133A2426DC}"/>
              </a:ext>
            </a:extLst>
          </p:cNvPr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9B5125EA-5361-4316-8586-973C2D19C69F}"/>
              </a:ext>
            </a:extLst>
          </p:cNvPr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xmlns="" id="{DD91C95B-8C92-4DF8-88E9-C57BCAAB82C6}"/>
              </a:ext>
            </a:extLst>
          </p:cNvPr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xmlns="" id="{194A1BC4-16AF-4043-B0F0-C72112DE7983}"/>
              </a:ext>
            </a:extLst>
          </p:cNvPr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xmlns="" id="{F3F651F5-833E-4DB4-A317-C95F3335D152}"/>
              </a:ext>
            </a:extLst>
          </p:cNvPr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94E2A93-0CEF-409A-B84D-9F01B982D56B}"/>
              </a:ext>
            </a:extLst>
          </p:cNvPr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C7B54C88-3949-49CC-A605-81D9D8A94929}"/>
              </a:ext>
            </a:extLst>
          </p:cNvPr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E5CAE296-4D46-4928-8983-9D419411B6F7}"/>
              </a:ext>
            </a:extLst>
          </p:cNvPr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C48E0D15-AAA3-45FC-9824-49034F059F34}"/>
              </a:ext>
            </a:extLst>
          </p:cNvPr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26D2BEF8-1B3C-4EA4-93EA-9AB279D87162}"/>
              </a:ext>
            </a:extLst>
          </p:cNvPr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xmlns="" id="{342D6349-FD5E-4915-BBD9-005482FECE26}"/>
              </a:ext>
            </a:extLst>
          </p:cNvPr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xmlns="" id="{0ABDD1EB-EEBD-4C9A-B6C1-2E8169D6A08B}"/>
              </a:ext>
            </a:extLst>
          </p:cNvPr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xmlns="" id="{53375F3E-CD34-4ECC-8FAA-E37A53ADDF39}"/>
              </a:ext>
            </a:extLst>
          </p:cNvPr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FC6CCFE0-C15B-4454-9786-94457241DA1B}"/>
              </a:ext>
            </a:extLst>
          </p:cNvPr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xmlns="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xmlns="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xmlns="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xmlns="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xmlns="" id="{414D55F8-131C-40E2-AA9D-29A81E1942A7}"/>
              </a:ext>
            </a:extLst>
          </p:cNvPr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F418D1E7-1932-4EF9-83B5-E3DF9B8BB47D}"/>
              </a:ext>
            </a:extLst>
          </p:cNvPr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8D9F4082-698E-4EF2-A2AB-144B748CCB4D}"/>
              </a:ext>
            </a:extLst>
          </p:cNvPr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F3B57FAB-24DF-4398-A921-2D50B4EB7C5A}"/>
              </a:ext>
            </a:extLst>
          </p:cNvPr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xmlns="" id="{66BDE08A-AECF-4569-AD7C-FE5B67FFE60A}"/>
              </a:ext>
            </a:extLst>
          </p:cNvPr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xmlns="" id="{CC9EACF4-B080-46C8-A48D-742E044801ED}"/>
              </a:ext>
            </a:extLst>
          </p:cNvPr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xmlns="" id="{75150D71-5E77-482A-BB34-74268DEF708F}"/>
              </a:ext>
            </a:extLst>
          </p:cNvPr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2D1C38FC-7F2F-4AC8-8BD0-A346DC83B206}"/>
              </a:ext>
            </a:extLst>
          </p:cNvPr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xmlns="" id="{E69420F7-2396-4C05-8DBC-B57C07FA08B1}"/>
              </a:ext>
            </a:extLst>
          </p:cNvPr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D8B6AEDE-D18A-4D22-84E7-5053FA6F9802}"/>
              </a:ext>
            </a:extLst>
          </p:cNvPr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8380D21A-DE51-4FFC-919F-F838D70421D3}"/>
              </a:ext>
            </a:extLst>
          </p:cNvPr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75927970-76A6-4B7F-8EE9-1C5EB1E6CB43}"/>
              </a:ext>
            </a:extLst>
          </p:cNvPr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xmlns="" id="{269FC8F8-875A-48C3-BC47-52816C818678}"/>
              </a:ext>
            </a:extLst>
          </p:cNvPr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xmlns="" id="{1D55E872-19DD-47C4-9573-A4CCC6016A3D}"/>
              </a:ext>
            </a:extLst>
          </p:cNvPr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xmlns="" id="{208803D3-9F0E-44F2-BA47-9A9CB11765CF}"/>
              </a:ext>
            </a:extLst>
          </p:cNvPr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C424B03D-F3BF-49E6-88A1-07866A3BA4D6}"/>
              </a:ext>
            </a:extLst>
          </p:cNvPr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xmlns="" id="{685B2A46-9736-4E8F-B140-DEFFA1C0FDC1}"/>
              </a:ext>
            </a:extLst>
          </p:cNvPr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B0DA89C9-087E-4706-A5D6-376D1679F80F}"/>
              </a:ext>
            </a:extLst>
          </p:cNvPr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D976FD65-0737-45A1-974E-FDCF93BFEAFC}"/>
              </a:ext>
            </a:extLst>
          </p:cNvPr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xmlns="" id="{0452714B-06F5-4146-BD85-5BF7EA24FD1A}"/>
              </a:ext>
            </a:extLst>
          </p:cNvPr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xmlns="" id="{E2E87288-E679-4334-B4AD-30DB4EBA18D8}"/>
              </a:ext>
            </a:extLst>
          </p:cNvPr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xmlns="" id="{0AE8BB20-9CCD-4AB8-97CD-4E464BE4B595}"/>
              </a:ext>
            </a:extLst>
          </p:cNvPr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xmlns="" id="{FE8D0D79-11F1-4BFE-9475-ED42D8AEF9D1}"/>
              </a:ext>
            </a:extLst>
          </p:cNvPr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B5B7D69F-EB2B-4A41-9415-41200B0B5F90}"/>
              </a:ext>
            </a:extLst>
          </p:cNvPr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xmlns="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xmlns="" id="{CBFB4C2C-71CF-45EF-8FF4-8C85CE1E304C}"/>
              </a:ext>
            </a:extLst>
          </p:cNvPr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xmlns="" id="{F21E931D-8A95-4731-A66A-F86EFDD90370}"/>
              </a:ext>
            </a:extLst>
          </p:cNvPr>
          <p:cNvSpPr/>
          <p:nvPr/>
        </p:nvSpPr>
        <p:spPr>
          <a:xfrm>
            <a:off x="3863292" y="1281300"/>
            <a:ext cx="4589288" cy="1132454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Pooling layer</a:t>
            </a:r>
            <a:endParaRPr lang="zh-CN" altLang="en-US" sz="2000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xmlns="" id="{4C48C849-92E0-4329-9761-F5F2959935F8}"/>
              </a:ext>
            </a:extLst>
          </p:cNvPr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xmlns="" id="{C5BC0E68-B1BE-47CC-9EF2-FDD532C88279}"/>
              </a:ext>
            </a:extLst>
          </p:cNvPr>
          <p:cNvSpPr/>
          <p:nvPr/>
        </p:nvSpPr>
        <p:spPr>
          <a:xfrm>
            <a:off x="3016174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xmlns="" id="{5FF84239-BAF2-4D67-8988-2157F0215A44}"/>
              </a:ext>
            </a:extLst>
          </p:cNvPr>
          <p:cNvSpPr/>
          <p:nvPr/>
        </p:nvSpPr>
        <p:spPr>
          <a:xfrm>
            <a:off x="4098633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xmlns="" id="{08CC9DAC-0502-4336-A1E9-57FCF8E19E3D}"/>
              </a:ext>
            </a:extLst>
          </p:cNvPr>
          <p:cNvSpPr/>
          <p:nvPr/>
        </p:nvSpPr>
        <p:spPr>
          <a:xfrm>
            <a:off x="5181092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xmlns="" id="{D48B2E6A-2E1F-4AA5-AC00-7A8A350EBFFF}"/>
              </a:ext>
            </a:extLst>
          </p:cNvPr>
          <p:cNvSpPr/>
          <p:nvPr/>
        </p:nvSpPr>
        <p:spPr>
          <a:xfrm>
            <a:off x="6263551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xmlns="" id="{C3E7DE5A-B613-495D-86DF-84A5C9FE8FB1}"/>
              </a:ext>
            </a:extLst>
          </p:cNvPr>
          <p:cNvSpPr/>
          <p:nvPr/>
        </p:nvSpPr>
        <p:spPr>
          <a:xfrm>
            <a:off x="7346010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xmlns="" id="{ECB120CC-BDED-49E6-92FA-5E403516CEC3}"/>
              </a:ext>
            </a:extLst>
          </p:cNvPr>
          <p:cNvSpPr/>
          <p:nvPr/>
        </p:nvSpPr>
        <p:spPr>
          <a:xfrm>
            <a:off x="8428469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xmlns="" id="{F570EC6F-BF7C-4257-A57B-49A183645AB9}"/>
              </a:ext>
            </a:extLst>
          </p:cNvPr>
          <p:cNvSpPr/>
          <p:nvPr/>
        </p:nvSpPr>
        <p:spPr>
          <a:xfrm>
            <a:off x="5014700" y="-941591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xmlns="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27937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910396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xmlns="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92855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xmlns="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75314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57773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xmlns="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22056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xmlns="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504514" y="62958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xmlns="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86973" y="62958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89427" y="629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51891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xmlns="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808123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xmlns="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220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xmlns="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504514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695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xmlns="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81645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xmlns="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51891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xmlns="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808123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xmlns="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xmlns="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xmlns="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xmlns="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xmlns="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xmlns="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xmlns="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xmlns="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xmlns="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xmlns="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xmlns="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xmlns="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xmlns="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xmlns="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xmlns="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xmlns="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xmlns="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xmlns="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xmlns="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xmlns="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="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xmlns="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xmlns="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xmlns="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xmlns="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xmlns="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xmlns="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xmlns="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xmlns="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xmlns="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xmlns="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xmlns="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xmlns="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xmlns="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xmlns="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xmlns="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xmlns="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xmlns="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xmlns="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xmlns="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xmlns="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xmlns="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xmlns="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xmlns="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xmlns="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xmlns="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xmlns="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xmlns="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xmlns="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xmlns="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xmlns="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xmlns="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xmlns="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xmlns="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xmlns="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xmlns="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xmlns="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xmlns="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xmlns="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xmlns="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xmlns="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xmlns="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xmlns="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xmlns="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xmlns="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xmlns="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xmlns="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xmlns="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xmlns="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xmlns="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xmlns="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xmlns="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xmlns="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xmlns="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xmlns="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xmlns="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xmlns="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xmlns="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xmlns="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xmlns="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xmlns="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xmlns="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xmlns="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xmlns="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xmlns="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xmlns="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xmlns="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xmlns="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="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xmlns="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xmlns="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xmlns="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xmlns="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xmlns="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xmlns="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xmlns="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xmlns="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xmlns="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xmlns="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xmlns="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xmlns="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xmlns="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xmlns="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xmlns="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xmlns="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xmlns="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xmlns="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xmlns="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xmlns="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xmlns="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xmlns="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xmlns="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xmlns="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xmlns="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xmlns="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xmlns="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xmlns="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xmlns="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xmlns="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xmlns="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xmlns="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xmlns="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xmlns="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xmlns="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xmlns="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xmlns="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xmlns="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xmlns="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xmlns="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xmlns="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xmlns="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xmlns="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xmlns="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xmlns="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xmlns="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xmlns="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xmlns="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xmlns="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xmlns="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xmlns="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xmlns="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xmlns="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xmlns="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xmlns="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xmlns="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xmlns="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xmlns="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xmlns="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xmlns="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xmlns="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xmlns="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xmlns="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xmlns="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xmlns="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xmlns="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xmlns="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xmlns="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xmlns="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xmlns="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xmlns="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xmlns="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xmlns="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xmlns="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xmlns="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xmlns="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xmlns="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xmlns="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xmlns="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xmlns="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xmlns="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xmlns="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xmlns="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xmlns="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xmlns="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xmlns="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xmlns="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xmlns="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xmlns="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xmlns="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xmlns="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xmlns="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xmlns="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xmlns="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xmlns="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xmlns="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xmlns="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xmlns="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xmlns="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xmlns="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xmlns="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xmlns="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xmlns="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xmlns="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xmlns="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xmlns="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xmlns="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xmlns="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xmlns="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xmlns="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xmlns="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xmlns="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xmlns="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xmlns="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xmlns="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xmlns="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xmlns="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xmlns="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xmlns="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xmlns="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xmlns="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xmlns="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xmlns="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xmlns="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xmlns="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xmlns="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xmlns="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xmlns="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xmlns="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xmlns="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xmlns="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xmlns="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xmlns="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xmlns="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27379</TotalTime>
  <Words>2057</Words>
  <Application>Microsoft Macintosh PowerPoint</Application>
  <PresentationFormat>宽屏</PresentationFormat>
  <Paragraphs>727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Cambria Math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275</cp:revision>
  <cp:lastPrinted>2020-11-30T09:11:07Z</cp:lastPrinted>
  <dcterms:created xsi:type="dcterms:W3CDTF">2020-11-13T02:31:09Z</dcterms:created>
  <dcterms:modified xsi:type="dcterms:W3CDTF">2020-12-12T09:33:58Z</dcterms:modified>
</cp:coreProperties>
</file>