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0" r:id="rId3"/>
    <p:sldId id="28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2" r:id="rId13"/>
    <p:sldId id="265" r:id="rId14"/>
    <p:sldId id="267" r:id="rId15"/>
    <p:sldId id="266" r:id="rId16"/>
    <p:sldId id="283" r:id="rId17"/>
    <p:sldId id="269" r:id="rId18"/>
    <p:sldId id="270" r:id="rId19"/>
    <p:sldId id="271" r:id="rId20"/>
    <p:sldId id="272" r:id="rId21"/>
    <p:sldId id="276" r:id="rId22"/>
    <p:sldId id="277" r:id="rId23"/>
    <p:sldId id="278" r:id="rId24"/>
    <p:sldId id="279" r:id="rId25"/>
    <p:sldId id="285" r:id="rId26"/>
    <p:sldId id="286" r:id="rId27"/>
    <p:sldId id="287" r:id="rId28"/>
    <p:sldId id="288" r:id="rId29"/>
    <p:sldId id="289" r:id="rId30"/>
    <p:sldId id="29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9"/>
    <a:srgbClr val="ED7A2B"/>
    <a:srgbClr val="FCEEE4"/>
    <a:srgbClr val="FBE5D6"/>
    <a:srgbClr val="FDF0E7"/>
    <a:srgbClr val="ED7D31"/>
    <a:srgbClr val="F83008"/>
    <a:srgbClr val="ED7C2F"/>
    <a:srgbClr val="DF6613"/>
    <a:srgbClr val="69A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>
        <p:scale>
          <a:sx n="100" d="100"/>
          <a:sy n="100" d="100"/>
        </p:scale>
        <p:origin x="7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A6-427D-B814-537DC4AD6D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3A6-427D-B814-537DC4AD6D1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A6-427D-B814-537DC4AD6D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3A6-427D-B814-537DC4AD6D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A6-427D-B814-537DC4AD6D1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3A6-427D-B814-537DC4AD6D1F}"/>
              </c:ext>
            </c:extLst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A6-427D-B814-537DC4AD6D1F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3A6-427D-B814-537DC4AD6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6-427D-B814-537DC4AD6D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-929144080"/>
        <c:axId val="-929133936"/>
      </c:barChart>
      <c:catAx>
        <c:axId val="-92914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33936"/>
        <c:crosses val="autoZero"/>
        <c:auto val="1"/>
        <c:lblAlgn val="ctr"/>
        <c:lblOffset val="100"/>
        <c:noMultiLvlLbl val="0"/>
      </c:catAx>
      <c:valAx>
        <c:axId val="-929133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4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Trans-CLSTM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34321776"/>
        <c:axId val="-1334319072"/>
      </c:lineChart>
      <c:catAx>
        <c:axId val="-1334321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19072"/>
        <c:crosses val="autoZero"/>
        <c:auto val="1"/>
        <c:lblAlgn val="ctr"/>
        <c:lblOffset val="100"/>
        <c:tickMarkSkip val="1"/>
        <c:noMultiLvlLbl val="0"/>
      </c:catAx>
      <c:valAx>
        <c:axId val="-133431907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baseline="0" dirty="0">
                    <a:effectLst/>
                  </a:rPr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2177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0.56000000000000005</c:v>
                </c:pt>
                <c:pt idx="2">
                  <c:v>0.62</c:v>
                </c:pt>
                <c:pt idx="3">
                  <c:v>0.66</c:v>
                </c:pt>
                <c:pt idx="4">
                  <c:v>0.7</c:v>
                </c:pt>
                <c:pt idx="5">
                  <c:v>0.74</c:v>
                </c:pt>
                <c:pt idx="6">
                  <c:v>0.79</c:v>
                </c:pt>
                <c:pt idx="7">
                  <c:v>0.79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BLSTM-ATT-CRF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0.49</c:v>
                </c:pt>
                <c:pt idx="2">
                  <c:v>0.53</c:v>
                </c:pt>
                <c:pt idx="3">
                  <c:v>0.61</c:v>
                </c:pt>
                <c:pt idx="4">
                  <c:v>0.65</c:v>
                </c:pt>
                <c:pt idx="5">
                  <c:v>0.69</c:v>
                </c:pt>
                <c:pt idx="6">
                  <c:v>0.71</c:v>
                </c:pt>
                <c:pt idx="7">
                  <c:v>0.73</c:v>
                </c:pt>
                <c:pt idx="8">
                  <c:v>0.74</c:v>
                </c:pt>
                <c:pt idx="9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0.6</c:v>
                </c:pt>
                <c:pt idx="2">
                  <c:v>0.64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0.82</c:v>
                </c:pt>
                <c:pt idx="7">
                  <c:v>0.83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0.75</c:v>
                </c:pt>
                <c:pt idx="2">
                  <c:v>0.82</c:v>
                </c:pt>
                <c:pt idx="3">
                  <c:v>0.85</c:v>
                </c:pt>
                <c:pt idx="4">
                  <c:v>0.86</c:v>
                </c:pt>
                <c:pt idx="5">
                  <c:v>0.86</c:v>
                </c:pt>
                <c:pt idx="6">
                  <c:v>0.88</c:v>
                </c:pt>
                <c:pt idx="7">
                  <c:v>0.88</c:v>
                </c:pt>
                <c:pt idx="8">
                  <c:v>0.89</c:v>
                </c:pt>
                <c:pt idx="9">
                  <c:v>0.89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12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0.82</c:v>
                </c:pt>
                <c:pt idx="2">
                  <c:v>0.87</c:v>
                </c:pt>
                <c:pt idx="3">
                  <c:v>0.88</c:v>
                </c:pt>
                <c:pt idx="4">
                  <c:v>0.88</c:v>
                </c:pt>
                <c:pt idx="5">
                  <c:v>0.89</c:v>
                </c:pt>
                <c:pt idx="6">
                  <c:v>0.9</c:v>
                </c:pt>
                <c:pt idx="7">
                  <c:v>0.92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34392576"/>
        <c:axId val="-1334684352"/>
      </c:lineChart>
      <c:catAx>
        <c:axId val="-1334392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684352"/>
        <c:crosses val="autoZero"/>
        <c:auto val="1"/>
        <c:lblAlgn val="ctr"/>
        <c:lblOffset val="100"/>
        <c:tickMarkSkip val="1"/>
        <c:noMultiLvlLbl val="0"/>
      </c:catAx>
      <c:valAx>
        <c:axId val="-133468435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</a:t>
                </a:r>
                <a:r>
                  <a:rPr lang="en-US" altLang="zh-CN" sz="2800" b="1" baseline="0" dirty="0"/>
                  <a:t>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66701679109114E-2"/>
              <c:y val="0.352008541305218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334392576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0.54</c:v>
                </c:pt>
                <c:pt idx="2">
                  <c:v>0.6</c:v>
                </c:pt>
                <c:pt idx="3">
                  <c:v>0.64</c:v>
                </c:pt>
                <c:pt idx="4">
                  <c:v>0.68</c:v>
                </c:pt>
                <c:pt idx="5">
                  <c:v>0.74</c:v>
                </c:pt>
                <c:pt idx="6">
                  <c:v>0.76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co-interactive</c:v>
                </c:pt>
              </c:strCache>
            </c:strRef>
          </c:tx>
          <c:spPr>
            <a:ln w="476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0.57999999999999996</c:v>
                </c:pt>
                <c:pt idx="2">
                  <c:v>0.62</c:v>
                </c:pt>
                <c:pt idx="3">
                  <c:v>0.67</c:v>
                </c:pt>
                <c:pt idx="4">
                  <c:v>0.72</c:v>
                </c:pt>
                <c:pt idx="5">
                  <c:v>0.76</c:v>
                </c:pt>
                <c:pt idx="6">
                  <c:v>0.79</c:v>
                </c:pt>
                <c:pt idx="7">
                  <c:v>0.79</c:v>
                </c:pt>
                <c:pt idx="8">
                  <c:v>0.8</c:v>
                </c:pt>
                <c:pt idx="9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bert-base</c:v>
                </c:pt>
              </c:strCache>
            </c:strRef>
          </c:tx>
          <c:spPr>
            <a:ln w="4762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0.8</c:v>
                </c:pt>
                <c:pt idx="3">
                  <c:v>0.82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0.87</c:v>
                </c:pt>
                <c:pt idx="8">
                  <c:v>0.88</c:v>
                </c:pt>
                <c:pt idx="9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bert-co-interactive</c:v>
                </c:pt>
              </c:strCache>
            </c:strRef>
          </c:tx>
          <c:spPr>
            <a:ln w="4762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0.86</c:v>
                </c:pt>
                <c:pt idx="3">
                  <c:v>0.87</c:v>
                </c:pt>
                <c:pt idx="4">
                  <c:v>0.87</c:v>
                </c:pt>
                <c:pt idx="5">
                  <c:v>0.89</c:v>
                </c:pt>
                <c:pt idx="6">
                  <c:v>0.9</c:v>
                </c:pt>
                <c:pt idx="7">
                  <c:v>0.91</c:v>
                </c:pt>
                <c:pt idx="8">
                  <c:v>0.91</c:v>
                </c:pt>
                <c:pt idx="9">
                  <c:v>0.91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67600368"/>
        <c:axId val="-1067593968"/>
      </c:lineChart>
      <c:catAx>
        <c:axId val="-1067600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iteration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7776518845663102"/>
              <c:y val="0.921034489332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67593968"/>
        <c:crosses val="autoZero"/>
        <c:auto val="1"/>
        <c:lblAlgn val="ctr"/>
        <c:lblOffset val="100"/>
        <c:tickMarkSkip val="1"/>
        <c:noMultiLvlLbl val="0"/>
      </c:catAx>
      <c:valAx>
        <c:axId val="-106759396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sentence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67600368"/>
        <c:crosses val="autoZero"/>
        <c:crossBetween val="midCat"/>
        <c:majorUnit val="0.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legend>
      <c:legendPos val="l"/>
      <c:layout>
        <c:manualLayout>
          <c:xMode val="edge"/>
          <c:yMode val="edge"/>
          <c:x val="0.71041411065987203"/>
          <c:y val="0.49833622492103702"/>
          <c:w val="0.180805254372681"/>
          <c:h val="0.30642784058772299"/>
        </c:manualLayout>
      </c:layout>
      <c:overlay val="1"/>
      <c:spPr>
        <a:noFill/>
        <a:ln>
          <a:noFill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ln w="0">
                <a:solidFill>
                  <a:schemeClr val="tx2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stA="45000" endPos="0" dist="50800" dir="5400000" sy="-100000" algn="bl" rotWithShape="0"/>
              </a:effectLst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0.94320000000000004</c:v>
                </c:pt>
                <c:pt idx="2">
                  <c:v>0.95179999999999998</c:v>
                </c:pt>
                <c:pt idx="3">
                  <c:v>0.93179999999999996</c:v>
                </c:pt>
                <c:pt idx="4">
                  <c:v>0.93579999999999997</c:v>
                </c:pt>
                <c:pt idx="5">
                  <c:v>0.92179999999999995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A0-4D5C-84C1-452AC00B6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682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service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2.0000000000000004E-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0.93820000000000003</c:v>
                </c:pt>
                <c:pt idx="2">
                  <c:v>0.94910000000000005</c:v>
                </c:pt>
                <c:pt idx="3">
                  <c:v>0.93179999999999996</c:v>
                </c:pt>
                <c:pt idx="4">
                  <c:v>0.93579999999999997</c:v>
                </c:pt>
                <c:pt idx="5">
                  <c:v>0.92779999999999996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A0-4D5C-84C1-452AC00B6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682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0.98"/>
          <c:min val="0.9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interface</a:t>
                </a:r>
                <a:r>
                  <a:rPr lang="en-US" altLang="zh-CN" sz="2800" b="1" baseline="0" dirty="0"/>
                  <a:t> accuracy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2.8478701068764802E-2"/>
              <c:y val="0.25031362605098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2.0000000000000004E-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0.91420000000000001</c:v>
                </c:pt>
                <c:pt idx="2">
                  <c:v>0.92230000000000001</c:v>
                </c:pt>
                <c:pt idx="3">
                  <c:v>0.91579999999999995</c:v>
                </c:pt>
                <c:pt idx="4">
                  <c:v>0.9093</c:v>
                </c:pt>
                <c:pt idx="5">
                  <c:v>0.8851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C3-410F-BABF-20F191591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682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0.96000000000000008"/>
          <c:min val="0.860000000000000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Slot f1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1.7627502121644364E-2"/>
              <c:y val="0.382678436381892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2.0000000000000004E-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558510924999896E-2"/>
          <c:y val="1.75535261482145E-2"/>
          <c:w val="0.867928234841021"/>
          <c:h val="0.871790432975539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slot-oriented</c:v>
                </c:pt>
              </c:strCache>
            </c:strRef>
          </c:tx>
          <c:spPr>
            <a:ln w="47625" cap="rnd">
              <a:solidFill>
                <a:srgbClr val="ED7C2F"/>
              </a:solidFill>
              <a:prstDash val="solid"/>
              <a:round/>
            </a:ln>
            <a:effectLst/>
          </c:spPr>
          <c:marker>
            <c:symbol val="circle"/>
            <c:size val="12"/>
            <c:spPr>
              <a:solidFill>
                <a:srgbClr val="ED7D31"/>
              </a:solidFill>
              <a:ln w="9525">
                <a:solidFill>
                  <a:srgbClr val="F83008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1">
                  <c:v>0.90820000000000001</c:v>
                </c:pt>
                <c:pt idx="2">
                  <c:v>0.91469999999999996</c:v>
                </c:pt>
                <c:pt idx="3">
                  <c:v>0.91020000000000001</c:v>
                </c:pt>
                <c:pt idx="4">
                  <c:v>0.90300000000000002</c:v>
                </c:pt>
                <c:pt idx="5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A4-4947-84F5-B929635BD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29191072"/>
        <c:axId val="-929198784"/>
      </c:lineChart>
      <c:catAx>
        <c:axId val="-92919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/>
                  <a:t>Layer number</a:t>
                </a:r>
                <a:endParaRPr lang="zh-CN" altLang="en-US" sz="2800" b="1" dirty="0"/>
              </a:p>
            </c:rich>
          </c:tx>
          <c:layout>
            <c:manualLayout>
              <c:xMode val="edge"/>
              <c:yMode val="edge"/>
              <c:x val="0.44882865793097682"/>
              <c:y val="0.921034489332901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600" b="0" i="0" u="none" strike="noStrike" kern="1200" baseline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8784"/>
        <c:crosses val="autoZero"/>
        <c:auto val="1"/>
        <c:lblAlgn val="ctr"/>
        <c:lblOffset val="100"/>
        <c:tickMarkSkip val="1"/>
        <c:noMultiLvlLbl val="0"/>
      </c:catAx>
      <c:valAx>
        <c:axId val="-929198784"/>
        <c:scaling>
          <c:orientation val="minMax"/>
          <c:max val="0.94000000000000006"/>
          <c:min val="0.8400000000000000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3200" b="1" i="0" baseline="0" dirty="0">
                    <a:effectLst/>
                  </a:rPr>
                  <a:t>sentence accuracy</a:t>
                </a:r>
                <a:endParaRPr lang="zh-CN" altLang="zh-CN" sz="3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1.491470238486426E-2"/>
              <c:y val="0.27452670111151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29191072"/>
        <c:crosses val="autoZero"/>
        <c:crossBetween val="midCat"/>
        <c:majorUnit val="2.0000000000000004E-2"/>
      </c:valAx>
      <c:spPr>
        <a:noFill/>
        <a:ln w="25400">
          <a:solidFill>
            <a:schemeClr val="tx1"/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26" Type="http://schemas.openxmlformats.org/officeDocument/2006/relationships/image" Target="../media/image126.png"/><Relationship Id="rId3" Type="http://schemas.openxmlformats.org/officeDocument/2006/relationships/image" Target="../media/image103.png"/><Relationship Id="rId21" Type="http://schemas.openxmlformats.org/officeDocument/2006/relationships/image" Target="../media/image121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5" Type="http://schemas.openxmlformats.org/officeDocument/2006/relationships/image" Target="../media/image125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24" Type="http://schemas.openxmlformats.org/officeDocument/2006/relationships/image" Target="../media/image124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23" Type="http://schemas.openxmlformats.org/officeDocument/2006/relationships/image" Target="../media/image123.png"/><Relationship Id="rId28" Type="http://schemas.openxmlformats.org/officeDocument/2006/relationships/image" Target="../media/image128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31" Type="http://schemas.openxmlformats.org/officeDocument/2006/relationships/image" Target="../media/image131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Relationship Id="rId22" Type="http://schemas.openxmlformats.org/officeDocument/2006/relationships/image" Target="../media/image122.png"/><Relationship Id="rId27" Type="http://schemas.openxmlformats.org/officeDocument/2006/relationships/image" Target="../media/image127.png"/><Relationship Id="rId30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0.png"/><Relationship Id="rId18" Type="http://schemas.openxmlformats.org/officeDocument/2006/relationships/image" Target="../media/image880.png"/><Relationship Id="rId26" Type="http://schemas.openxmlformats.org/officeDocument/2006/relationships/image" Target="../media/image960.png"/><Relationship Id="rId39" Type="http://schemas.openxmlformats.org/officeDocument/2006/relationships/image" Target="../media/image1090.png"/><Relationship Id="rId21" Type="http://schemas.openxmlformats.org/officeDocument/2006/relationships/image" Target="../media/image911.png"/><Relationship Id="rId34" Type="http://schemas.openxmlformats.org/officeDocument/2006/relationships/image" Target="../media/image1040.png"/><Relationship Id="rId42" Type="http://schemas.openxmlformats.org/officeDocument/2006/relationships/image" Target="../media/image142.png"/><Relationship Id="rId7" Type="http://schemas.openxmlformats.org/officeDocument/2006/relationships/image" Target="../media/image770.png"/><Relationship Id="rId2" Type="http://schemas.openxmlformats.org/officeDocument/2006/relationships/image" Target="../media/image720.png"/><Relationship Id="rId16" Type="http://schemas.openxmlformats.org/officeDocument/2006/relationships/image" Target="../media/image860.png"/><Relationship Id="rId20" Type="http://schemas.openxmlformats.org/officeDocument/2006/relationships/image" Target="../media/image900.png"/><Relationship Id="rId29" Type="http://schemas.openxmlformats.org/officeDocument/2006/relationships/image" Target="../media/image990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0.png"/><Relationship Id="rId11" Type="http://schemas.openxmlformats.org/officeDocument/2006/relationships/image" Target="../media/image812.png"/><Relationship Id="rId24" Type="http://schemas.openxmlformats.org/officeDocument/2006/relationships/image" Target="../media/image940.png"/><Relationship Id="rId32" Type="http://schemas.openxmlformats.org/officeDocument/2006/relationships/image" Target="../media/image1020.png"/><Relationship Id="rId37" Type="http://schemas.openxmlformats.org/officeDocument/2006/relationships/image" Target="../media/image1070.png"/><Relationship Id="rId40" Type="http://schemas.openxmlformats.org/officeDocument/2006/relationships/image" Target="../media/image140.png"/><Relationship Id="rId5" Type="http://schemas.openxmlformats.org/officeDocument/2006/relationships/image" Target="../media/image750.png"/><Relationship Id="rId15" Type="http://schemas.openxmlformats.org/officeDocument/2006/relationships/image" Target="../media/image850.png"/><Relationship Id="rId23" Type="http://schemas.openxmlformats.org/officeDocument/2006/relationships/image" Target="../media/image930.png"/><Relationship Id="rId28" Type="http://schemas.openxmlformats.org/officeDocument/2006/relationships/image" Target="../media/image980.png"/><Relationship Id="rId36" Type="http://schemas.openxmlformats.org/officeDocument/2006/relationships/image" Target="../media/image1060.png"/><Relationship Id="rId10" Type="http://schemas.openxmlformats.org/officeDocument/2006/relationships/image" Target="../media/image800.png"/><Relationship Id="rId19" Type="http://schemas.openxmlformats.org/officeDocument/2006/relationships/image" Target="../media/image890.png"/><Relationship Id="rId31" Type="http://schemas.openxmlformats.org/officeDocument/2006/relationships/image" Target="../media/image1011.png"/><Relationship Id="rId4" Type="http://schemas.openxmlformats.org/officeDocument/2006/relationships/image" Target="../media/image740.png"/><Relationship Id="rId9" Type="http://schemas.openxmlformats.org/officeDocument/2006/relationships/image" Target="../media/image790.png"/><Relationship Id="rId14" Type="http://schemas.openxmlformats.org/officeDocument/2006/relationships/image" Target="../media/image840.png"/><Relationship Id="rId22" Type="http://schemas.openxmlformats.org/officeDocument/2006/relationships/image" Target="../media/image920.png"/><Relationship Id="rId27" Type="http://schemas.openxmlformats.org/officeDocument/2006/relationships/image" Target="../media/image970.png"/><Relationship Id="rId30" Type="http://schemas.openxmlformats.org/officeDocument/2006/relationships/image" Target="../media/image1000.png"/><Relationship Id="rId35" Type="http://schemas.openxmlformats.org/officeDocument/2006/relationships/image" Target="../media/image1050.png"/><Relationship Id="rId43" Type="http://schemas.openxmlformats.org/officeDocument/2006/relationships/image" Target="../media/image143.png"/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12" Type="http://schemas.openxmlformats.org/officeDocument/2006/relationships/image" Target="../media/image820.png"/><Relationship Id="rId17" Type="http://schemas.openxmlformats.org/officeDocument/2006/relationships/image" Target="../media/image870.png"/><Relationship Id="rId25" Type="http://schemas.openxmlformats.org/officeDocument/2006/relationships/image" Target="../media/image950.png"/><Relationship Id="rId33" Type="http://schemas.openxmlformats.org/officeDocument/2006/relationships/image" Target="../media/image1030.png"/><Relationship Id="rId38" Type="http://schemas.openxmlformats.org/officeDocument/2006/relationships/image" Target="../media/image10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15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20.png"/><Relationship Id="rId47" Type="http://schemas.openxmlformats.org/officeDocument/2006/relationships/image" Target="../media/image1170.png"/><Relationship Id="rId50" Type="http://schemas.openxmlformats.org/officeDocument/2006/relationships/image" Target="../media/image1200.png"/><Relationship Id="rId55" Type="http://schemas.openxmlformats.org/officeDocument/2006/relationships/image" Target="../media/image1250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0.png"/><Relationship Id="rId59" Type="http://schemas.openxmlformats.org/officeDocument/2006/relationships/image" Target="../media/image1290.png"/><Relationship Id="rId67" Type="http://schemas.openxmlformats.org/officeDocument/2006/relationships/image" Target="../media/image137.png"/><Relationship Id="rId71" Type="http://schemas.openxmlformats.org/officeDocument/2006/relationships/image" Target="../media/image151.png"/><Relationship Id="rId41" Type="http://schemas.openxmlformats.org/officeDocument/2006/relationships/image" Target="../media/image1111.png"/><Relationship Id="rId54" Type="http://schemas.openxmlformats.org/officeDocument/2006/relationships/image" Target="../media/image1240.png"/><Relationship Id="rId62" Type="http://schemas.openxmlformats.org/officeDocument/2006/relationships/image" Target="../media/image132.png"/><Relationship Id="rId70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0.png"/><Relationship Id="rId45" Type="http://schemas.openxmlformats.org/officeDocument/2006/relationships/image" Target="../media/image1150.png"/><Relationship Id="rId53" Type="http://schemas.openxmlformats.org/officeDocument/2006/relationships/image" Target="../media/image1230.png"/><Relationship Id="rId58" Type="http://schemas.openxmlformats.org/officeDocument/2006/relationships/image" Target="../media/image1280.png"/><Relationship Id="rId66" Type="http://schemas.openxmlformats.org/officeDocument/2006/relationships/image" Target="../media/image136.png"/><Relationship Id="rId49" Type="http://schemas.openxmlformats.org/officeDocument/2006/relationships/image" Target="../media/image1190.png"/><Relationship Id="rId57" Type="http://schemas.openxmlformats.org/officeDocument/2006/relationships/image" Target="../media/image1270.png"/><Relationship Id="rId61" Type="http://schemas.openxmlformats.org/officeDocument/2006/relationships/image" Target="../media/image1311.png"/><Relationship Id="rId44" Type="http://schemas.openxmlformats.org/officeDocument/2006/relationships/image" Target="../media/image1140.png"/><Relationship Id="rId52" Type="http://schemas.openxmlformats.org/officeDocument/2006/relationships/image" Target="../media/image1220.png"/><Relationship Id="rId60" Type="http://schemas.openxmlformats.org/officeDocument/2006/relationships/image" Target="../media/image1300.png"/><Relationship Id="rId65" Type="http://schemas.openxmlformats.org/officeDocument/2006/relationships/image" Target="../media/image135.png"/><Relationship Id="rId73" Type="http://schemas.openxmlformats.org/officeDocument/2006/relationships/image" Target="../media/image154.png"/><Relationship Id="rId43" Type="http://schemas.openxmlformats.org/officeDocument/2006/relationships/image" Target="../media/image1130.png"/><Relationship Id="rId48" Type="http://schemas.openxmlformats.org/officeDocument/2006/relationships/image" Target="../media/image1180.png"/><Relationship Id="rId56" Type="http://schemas.openxmlformats.org/officeDocument/2006/relationships/image" Target="../media/image1260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Relationship Id="rId51" Type="http://schemas.openxmlformats.org/officeDocument/2006/relationships/image" Target="../media/image1211.png"/><Relationship Id="rId72" Type="http://schemas.openxmlformats.org/officeDocument/2006/relationships/image" Target="../media/image1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56.png"/><Relationship Id="rId21" Type="http://schemas.openxmlformats.org/officeDocument/2006/relationships/image" Target="../media/image174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5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24" Type="http://schemas.openxmlformats.org/officeDocument/2006/relationships/image" Target="../media/image177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3.png"/><Relationship Id="rId19" Type="http://schemas.openxmlformats.org/officeDocument/2006/relationships/image" Target="../media/image172.png"/><Relationship Id="rId31" Type="http://schemas.openxmlformats.org/officeDocument/2006/relationships/image" Target="../media/image184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11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0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10.png"/><Relationship Id="rId21" Type="http://schemas.openxmlformats.org/officeDocument/2006/relationships/image" Target="../media/image22.png"/><Relationship Id="rId7" Type="http://schemas.openxmlformats.org/officeDocument/2006/relationships/image" Target="../media/image810.png"/><Relationship Id="rId12" Type="http://schemas.openxmlformats.org/officeDocument/2006/relationships/image" Target="../media/image1310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24" Type="http://schemas.openxmlformats.org/officeDocument/2006/relationships/image" Target="../media/image25.png"/><Relationship Id="rId5" Type="http://schemas.openxmlformats.org/officeDocument/2006/relationships/image" Target="../media/image610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10.png"/><Relationship Id="rId19" Type="http://schemas.openxmlformats.org/officeDocument/2006/relationships/image" Target="../media/image2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52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271415-CEC2-4E02-875D-4F481D7E4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5" y="-333677"/>
            <a:ext cx="11295089" cy="75253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45DAC9-FA26-40EF-882B-8B3D4C271F32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899" r="49899"/>
          <a:stretch/>
        </p:blipFill>
        <p:spPr>
          <a:xfrm>
            <a:off x="3963751" y="2837121"/>
            <a:ext cx="2800459" cy="11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6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5491180" y="15268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3867653" y="11536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4194225" y="17881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5491180" y="3458284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3867653" y="3085059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4194225" y="3719541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5491180" y="538972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3867653" y="501649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4194225" y="565097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5491180" y="732115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3867653" y="694793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4194225" y="758241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5491180" y="4393907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5040467" y="2049362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4634067" y="2158994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5027767" y="591223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4621367" y="602186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6038344" y="1286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6049216" y="3217890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6038344" y="5149326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6038344" y="708076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3699702" y="178810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>
            <a:cxnSpLocks/>
          </p:cNvCxnSpPr>
          <p:nvPr/>
        </p:nvCxnSpPr>
        <p:spPr>
          <a:xfrm flipV="1">
            <a:off x="-3699702" y="3719540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>
            <a:cxnSpLocks/>
          </p:cNvCxnSpPr>
          <p:nvPr/>
        </p:nvCxnSpPr>
        <p:spPr>
          <a:xfrm flipV="1">
            <a:off x="-3699702" y="5650975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>
            <a:cxnSpLocks/>
          </p:cNvCxnSpPr>
          <p:nvPr/>
        </p:nvCxnSpPr>
        <p:spPr>
          <a:xfrm flipV="1">
            <a:off x="-3699702" y="7609884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>
            <a:cxnSpLocks/>
          </p:cNvCxnSpPr>
          <p:nvPr/>
        </p:nvCxnSpPr>
        <p:spPr>
          <a:xfrm>
            <a:off x="-3376767" y="1788104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3060682" y="391808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296889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267871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2396557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-2106374" y="4014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>
            <a:cxnSpLocks/>
          </p:cNvCxnSpPr>
          <p:nvPr/>
        </p:nvCxnSpPr>
        <p:spPr>
          <a:xfrm>
            <a:off x="-3387254" y="469899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-662466" y="-31996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-662466" y="363407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-673356" y="785335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>
            <a:cxnSpLocks/>
          </p:cNvCxnSpPr>
          <p:nvPr/>
        </p:nvCxnSpPr>
        <p:spPr>
          <a:xfrm>
            <a:off x="-1457668" y="418448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>
            <a:cxnSpLocks/>
          </p:cNvCxnSpPr>
          <p:nvPr/>
        </p:nvCxnSpPr>
        <p:spPr>
          <a:xfrm>
            <a:off x="-1457668" y="122321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-1177225" y="453552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>
            <a:cxnSpLocks/>
          </p:cNvCxnSpPr>
          <p:nvPr/>
        </p:nvCxnSpPr>
        <p:spPr>
          <a:xfrm>
            <a:off x="-1469325" y="513287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>
            <a:cxnSpLocks/>
          </p:cNvCxnSpPr>
          <p:nvPr/>
        </p:nvCxnSpPr>
        <p:spPr>
          <a:xfrm>
            <a:off x="-1468558" y="86287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>
            <a:cxnSpLocks/>
          </p:cNvCxnSpPr>
          <p:nvPr/>
        </p:nvCxnSpPr>
        <p:spPr>
          <a:xfrm>
            <a:off x="-1480215" y="92844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>
            <a:cxnSpLocks/>
          </p:cNvCxnSpPr>
          <p:nvPr/>
        </p:nvCxnSpPr>
        <p:spPr>
          <a:xfrm>
            <a:off x="-1459708" y="1223216"/>
            <a:ext cx="2039" cy="73951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-1824124" y="4656752"/>
            <a:ext cx="35801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-67740"/>
                <a:ext cx="546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8946" y="8802829"/>
                <a:ext cx="546100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8473" y="4045771"/>
                <a:ext cx="546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1810170" y="4045771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190195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219213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2474295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2764478" y="4142185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cxnSpLocks/>
            <a:stCxn id="64" idx="3"/>
            <a:endCxn id="82" idx="1"/>
          </p:cNvCxnSpPr>
          <p:nvPr/>
        </p:nvCxnSpPr>
        <p:spPr>
          <a:xfrm flipV="1">
            <a:off x="1318734" y="4784443"/>
            <a:ext cx="491436" cy="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1810170" y="8833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190195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219213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2474295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2764478" y="18475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>
            <a:cxnSpLocks/>
            <a:stCxn id="63" idx="3"/>
            <a:endCxn id="89" idx="1"/>
          </p:cNvCxnSpPr>
          <p:nvPr/>
        </p:nvCxnSpPr>
        <p:spPr>
          <a:xfrm flipV="1">
            <a:off x="1318734" y="82701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1810170" y="826483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190195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219213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2474295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2764478" y="836124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>
            <a:cxnSpLocks/>
            <a:stCxn id="65" idx="3"/>
            <a:endCxn id="95" idx="1"/>
          </p:cNvCxnSpPr>
          <p:nvPr/>
        </p:nvCxnSpPr>
        <p:spPr>
          <a:xfrm flipV="1">
            <a:off x="1307844" y="900350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3366727" y="144321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3493727" y="666578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cxnSpLocks/>
            <a:stCxn id="89" idx="3"/>
            <a:endCxn id="101" idx="1"/>
          </p:cNvCxnSpPr>
          <p:nvPr/>
        </p:nvCxnSpPr>
        <p:spPr>
          <a:xfrm>
            <a:off x="3046728" y="82701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4446227" y="82701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4890727" y="644126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5474923" y="6423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5208227" y="82700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5525727" y="3533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5866120" y="827009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6324276" y="274359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6405870" y="39685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6791966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7178064" y="39685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6405870" y="64147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6791966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7178064" y="64147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6405870" y="89054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6791966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7178064" y="89054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6405870" y="113516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6791966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7178064" y="113516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57836" y="204319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7566961" y="836766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713423" y="6743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46727" y="8590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764227" y="3853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cxnSpLocks/>
            <a:stCxn id="101" idx="0"/>
          </p:cNvCxnSpPr>
          <p:nvPr/>
        </p:nvCxnSpPr>
        <p:spPr>
          <a:xfrm flipH="1" flipV="1">
            <a:off x="3904360" y="-21789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cxnSpLocks/>
          </p:cNvCxnSpPr>
          <p:nvPr/>
        </p:nvCxnSpPr>
        <p:spPr>
          <a:xfrm flipV="1">
            <a:off x="8916627" y="-21789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cxnSpLocks/>
          </p:cNvCxnSpPr>
          <p:nvPr/>
        </p:nvCxnSpPr>
        <p:spPr>
          <a:xfrm>
            <a:off x="3904360" y="-21789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3359444" y="4126719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3486444" y="4648976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cxnSpLocks/>
          </p:cNvCxnSpPr>
          <p:nvPr/>
        </p:nvCxnSpPr>
        <p:spPr>
          <a:xfrm>
            <a:off x="3039445" y="4809408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4438944" y="4809408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4883444" y="46265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6316993" y="4256757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6398587" y="437925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6784683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7170781" y="437925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6398587" y="46238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6784683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7170781" y="46238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6398587" y="487294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6784683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7170781" y="487293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6398587" y="511756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6784683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7170781" y="511756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7950553" y="4186717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7559678" y="481916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39444" y="484142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>
            <a:cxnSpLocks/>
          </p:cNvCxnSpPr>
          <p:nvPr/>
        </p:nvCxnSpPr>
        <p:spPr>
          <a:xfrm flipH="1" flipV="1">
            <a:off x="3897077" y="376450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>
            <a:cxnSpLocks/>
          </p:cNvCxnSpPr>
          <p:nvPr/>
        </p:nvCxnSpPr>
        <p:spPr>
          <a:xfrm flipV="1">
            <a:off x="8909344" y="3764505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>
            <a:cxnSpLocks/>
          </p:cNvCxnSpPr>
          <p:nvPr/>
        </p:nvCxnSpPr>
        <p:spPr>
          <a:xfrm>
            <a:off x="3897077" y="376450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3381600" y="836820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3508600" y="889046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cxnSpLocks/>
          </p:cNvCxnSpPr>
          <p:nvPr/>
        </p:nvCxnSpPr>
        <p:spPr>
          <a:xfrm>
            <a:off x="3061601" y="905089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4461100" y="905089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4905600" y="886800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6339149" y="849824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6420743" y="862073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6806839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7192937" y="862073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6420743" y="886536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6806839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7192937" y="886536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6420743" y="911442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6806839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7192937" y="911442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6420743" y="935905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6806839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7192937" y="935904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7972709" y="842820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7581834" y="906064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8461600" y="908290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>
            <a:cxnSpLocks/>
          </p:cNvCxnSpPr>
          <p:nvPr/>
        </p:nvCxnSpPr>
        <p:spPr>
          <a:xfrm flipH="1" flipV="1">
            <a:off x="3917114" y="799903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>
            <a:cxnSpLocks/>
          </p:cNvCxnSpPr>
          <p:nvPr/>
        </p:nvCxnSpPr>
        <p:spPr>
          <a:xfrm>
            <a:off x="3909750" y="799903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585" y="-237302"/>
                <a:ext cx="5418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14" y="3752254"/>
                <a:ext cx="541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文本框 249"/>
              <p:cNvSpPr txBox="1"/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791" y="7989279"/>
                <a:ext cx="541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/>
              <p:cNvSpPr txBox="1"/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5" y="353702"/>
                <a:ext cx="5418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/>
              <p:cNvSpPr txBox="1"/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42" y="4342636"/>
                <a:ext cx="5418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/>
              <p:cNvSpPr txBox="1"/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51" y="8584150"/>
                <a:ext cx="5418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3904358" y="150969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7" y="1639319"/>
                <a:ext cx="541867" cy="369332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>
            <a:cxnSpLocks/>
          </p:cNvCxnSpPr>
          <p:nvPr/>
        </p:nvCxnSpPr>
        <p:spPr>
          <a:xfrm flipH="1">
            <a:off x="3900183" y="54805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02" y="5610134"/>
                <a:ext cx="541867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8923895" y="799903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>
            <a:cxnSpLocks/>
          </p:cNvCxnSpPr>
          <p:nvPr/>
        </p:nvCxnSpPr>
        <p:spPr>
          <a:xfrm flipH="1">
            <a:off x="3926595" y="970189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114" y="9831515"/>
                <a:ext cx="541867" cy="369332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>
            <a:cxnSpLocks/>
          </p:cNvCxnSpPr>
          <p:nvPr/>
        </p:nvCxnSpPr>
        <p:spPr>
          <a:xfrm flipH="1">
            <a:off x="5689016" y="38086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535" y="167707"/>
                <a:ext cx="541867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5666383" y="1002319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16" y="1111021"/>
                <a:ext cx="541867" cy="369332"/>
              </a:xfrm>
              <a:prstGeom prst="rect">
                <a:avLst/>
              </a:prstGeom>
              <a:blipFill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5469920" y="462725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5203224" y="481192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5520724" y="4338266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5861117" y="481192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>
            <a:cxnSpLocks/>
          </p:cNvCxnSpPr>
          <p:nvPr/>
        </p:nvCxnSpPr>
        <p:spPr>
          <a:xfrm flipH="1">
            <a:off x="5684013" y="402300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532" y="4152622"/>
                <a:ext cx="541867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5661380" y="498723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13" y="5095936"/>
                <a:ext cx="541867" cy="369332"/>
              </a:xfrm>
              <a:prstGeom prst="rect">
                <a:avLst/>
              </a:prstGeom>
              <a:blipFill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5490518" y="884935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5223822" y="903401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5541322" y="856035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5881715" y="903401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>
            <a:cxnSpLocks/>
          </p:cNvCxnSpPr>
          <p:nvPr/>
        </p:nvCxnSpPr>
        <p:spPr>
          <a:xfrm flipH="1">
            <a:off x="5704611" y="824509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30" y="8374714"/>
                <a:ext cx="541867" cy="369332"/>
              </a:xfrm>
              <a:prstGeom prst="rect">
                <a:avLst/>
              </a:prstGeom>
              <a:blipFill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5681978" y="920932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11" y="9318028"/>
                <a:ext cx="541867" cy="369332"/>
              </a:xfrm>
              <a:prstGeom prst="rect">
                <a:avLst/>
              </a:prstGeom>
              <a:blipFill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9993527" y="42189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0093876" y="6665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>
            <a:cxnSpLocks/>
          </p:cNvCxnSpPr>
          <p:nvPr/>
        </p:nvCxnSpPr>
        <p:spPr>
          <a:xfrm flipH="1">
            <a:off x="8913830" y="1049637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49" y="1179258"/>
                <a:ext cx="54186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1000428" y="13259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1092213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1382396" y="229007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2428449" y="-54978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>
            <a:cxnSpLocks/>
          </p:cNvCxnSpPr>
          <p:nvPr/>
        </p:nvCxnSpPr>
        <p:spPr>
          <a:xfrm>
            <a:off x="2428449" y="-53225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0289475" y="-53225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9110304" y="853614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092" y="1179258"/>
                <a:ext cx="5418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9756097" y="84703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0289474" y="106403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650" y="415657"/>
                <a:ext cx="54186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16" y="429551"/>
                <a:ext cx="5418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8706140" y="46336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8756944" y="434470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>
            <a:cxnSpLocks/>
          </p:cNvCxnSpPr>
          <p:nvPr/>
        </p:nvCxnSpPr>
        <p:spPr>
          <a:xfrm flipH="1">
            <a:off x="8906547" y="50089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066" y="5138593"/>
                <a:ext cx="54186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9103021" y="48129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67" y="4374992"/>
                <a:ext cx="54186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8731728" y="888158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8782532" y="859259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>
            <a:cxnSpLocks/>
          </p:cNvCxnSpPr>
          <p:nvPr/>
        </p:nvCxnSpPr>
        <p:spPr>
          <a:xfrm flipH="1">
            <a:off x="8932135" y="925686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54" y="9386484"/>
                <a:ext cx="54186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9128609" y="906084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955" y="8622883"/>
                <a:ext cx="54186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9986244" y="437813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0086593" y="462281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2421166" y="3406452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>
            <a:cxnSpLocks/>
          </p:cNvCxnSpPr>
          <p:nvPr/>
        </p:nvCxnSpPr>
        <p:spPr>
          <a:xfrm>
            <a:off x="2421166" y="3423989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0282192" y="3423989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 flipV="1">
            <a:off x="10477790" y="4798111"/>
            <a:ext cx="4658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09" y="5135498"/>
                <a:ext cx="54186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9748814" y="4803271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0282191" y="5020272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33" y="4385791"/>
                <a:ext cx="54186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0002483" y="861547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0102832" y="886016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2437405" y="764380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>
            <a:cxnSpLocks/>
          </p:cNvCxnSpPr>
          <p:nvPr/>
        </p:nvCxnSpPr>
        <p:spPr>
          <a:xfrm>
            <a:off x="2437405" y="766133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0298431" y="766133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0494029" y="9044833"/>
            <a:ext cx="4731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48" y="9372847"/>
                <a:ext cx="54186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9765053" y="904062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0298430" y="925762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172" y="8623140"/>
                <a:ext cx="54186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0943633" y="40594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1035418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1325601" y="41558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0967152" y="831750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1058937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1349120" y="841391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1672532" y="229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1979970" y="22900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1609432" y="416362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1920898" y="416304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1664387" y="840613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1948218" y="841391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2236986" y="862419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2704313" y="-13245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2178171" y="483783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2645498" y="384296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2198548" y="909894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2665875" y="810406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  <a:stCxn id="217" idx="6"/>
            <a:endCxn id="256" idx="1"/>
          </p:cNvCxnSpPr>
          <p:nvPr/>
        </p:nvCxnSpPr>
        <p:spPr>
          <a:xfrm>
            <a:off x="10485073" y="851244"/>
            <a:ext cx="515355" cy="20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矩形: 圆角 360">
            <a:extLst>
              <a:ext uri="{FF2B5EF4-FFF2-40B4-BE49-F238E27FC236}">
                <a16:creationId xmlns:a16="http://schemas.microsoft.com/office/drawing/2014/main" id="{91FAB062-56E0-4AAF-8788-40D68DB1E055}"/>
              </a:ext>
            </a:extLst>
          </p:cNvPr>
          <p:cNvSpPr/>
          <p:nvPr/>
        </p:nvSpPr>
        <p:spPr>
          <a:xfrm>
            <a:off x="-1578738" y="-731518"/>
            <a:ext cx="3044182" cy="11178540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矩形: 圆角 362">
            <a:extLst>
              <a:ext uri="{FF2B5EF4-FFF2-40B4-BE49-F238E27FC236}">
                <a16:creationId xmlns:a16="http://schemas.microsoft.com/office/drawing/2014/main" id="{82F0B3C7-2CC2-4478-84AB-E299EFE8255E}"/>
              </a:ext>
            </a:extLst>
          </p:cNvPr>
          <p:cNvSpPr/>
          <p:nvPr/>
        </p:nvSpPr>
        <p:spPr>
          <a:xfrm>
            <a:off x="1590410" y="-706959"/>
            <a:ext cx="9115126" cy="11169168"/>
          </a:xfrm>
          <a:prstGeom prst="roundRect">
            <a:avLst>
              <a:gd name="adj" fmla="val 2506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矩形: 圆角 363">
            <a:extLst>
              <a:ext uri="{FF2B5EF4-FFF2-40B4-BE49-F238E27FC236}">
                <a16:creationId xmlns:a16="http://schemas.microsoft.com/office/drawing/2014/main" id="{B9839B48-3901-40AE-B276-50F7582044F0}"/>
              </a:ext>
            </a:extLst>
          </p:cNvPr>
          <p:cNvSpPr/>
          <p:nvPr/>
        </p:nvSpPr>
        <p:spPr>
          <a:xfrm>
            <a:off x="10817676" y="-731518"/>
            <a:ext cx="3154873" cy="1116922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文本框 364">
            <a:extLst>
              <a:ext uri="{FF2B5EF4-FFF2-40B4-BE49-F238E27FC236}">
                <a16:creationId xmlns:a16="http://schemas.microsoft.com/office/drawing/2014/main" id="{97E4A838-000B-4594-96A2-2B915FC5FFC1}"/>
              </a:ext>
            </a:extLst>
          </p:cNvPr>
          <p:cNvSpPr txBox="1"/>
          <p:nvPr/>
        </p:nvSpPr>
        <p:spPr>
          <a:xfrm>
            <a:off x="-1533555" y="-1467851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Attention Layer</a:t>
            </a:r>
            <a:endParaRPr lang="zh-CN" altLang="en-US" sz="2400" b="1" dirty="0"/>
          </a:p>
        </p:txBody>
      </p:sp>
      <p:sp>
        <p:nvSpPr>
          <p:cNvPr id="366" name="文本框 365">
            <a:extLst>
              <a:ext uri="{FF2B5EF4-FFF2-40B4-BE49-F238E27FC236}">
                <a16:creationId xmlns:a16="http://schemas.microsoft.com/office/drawing/2014/main" id="{666E0BD3-BA44-44CD-91A7-310DB57E9401}"/>
              </a:ext>
            </a:extLst>
          </p:cNvPr>
          <p:cNvSpPr txBox="1"/>
          <p:nvPr/>
        </p:nvSpPr>
        <p:spPr>
          <a:xfrm>
            <a:off x="4570410" y="-1430043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Co-Interactive Layer</a:t>
            </a:r>
            <a:endParaRPr lang="zh-CN" altLang="en-US" sz="2400" b="1" dirty="0"/>
          </a:p>
        </p:txBody>
      </p:sp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4C84E2A0-9CE8-4DE3-A058-0C5DC9A320C0}"/>
              </a:ext>
            </a:extLst>
          </p:cNvPr>
          <p:cNvSpPr/>
          <p:nvPr/>
        </p:nvSpPr>
        <p:spPr>
          <a:xfrm>
            <a:off x="-6225688" y="890541"/>
            <a:ext cx="4490601" cy="752337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" name="文本框 367">
            <a:extLst>
              <a:ext uri="{FF2B5EF4-FFF2-40B4-BE49-F238E27FC236}">
                <a16:creationId xmlns:a16="http://schemas.microsoft.com/office/drawing/2014/main" id="{E9C0E512-B3CB-44DD-A3AF-7C0C7DB1C416}"/>
              </a:ext>
            </a:extLst>
          </p:cNvPr>
          <p:cNvSpPr txBox="1"/>
          <p:nvPr/>
        </p:nvSpPr>
        <p:spPr>
          <a:xfrm>
            <a:off x="10942127" y="-1438042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decoder</a:t>
            </a:r>
            <a:endParaRPr lang="zh-CN" altLang="en-US" sz="2400" b="1" dirty="0"/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309B41E0-8FD3-4010-A34D-0E00C13548B0}"/>
              </a:ext>
            </a:extLst>
          </p:cNvPr>
          <p:cNvSpPr txBox="1"/>
          <p:nvPr/>
        </p:nvSpPr>
        <p:spPr>
          <a:xfrm>
            <a:off x="-5503479" y="85729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encoder</a:t>
            </a:r>
            <a:endParaRPr lang="zh-CN" altLang="en-US" sz="2400" b="1" dirty="0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F588A200-5004-4083-AA4F-6409BEC8C78A}"/>
              </a:ext>
            </a:extLst>
          </p:cNvPr>
          <p:cNvSpPr txBox="1"/>
          <p:nvPr/>
        </p:nvSpPr>
        <p:spPr>
          <a:xfrm>
            <a:off x="4703442" y="-1963806"/>
            <a:ext cx="306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N×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D7CA0453-3DE1-4324-81B2-65A16128434C}"/>
              </a:ext>
            </a:extLst>
          </p:cNvPr>
          <p:cNvSpPr/>
          <p:nvPr/>
        </p:nvSpPr>
        <p:spPr>
          <a:xfrm>
            <a:off x="-7947074" y="71940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7792C5-03DA-4771-8556-CB807558E738}"/>
              </a:ext>
            </a:extLst>
          </p:cNvPr>
          <p:cNvSpPr/>
          <p:nvPr/>
        </p:nvSpPr>
        <p:spPr>
          <a:xfrm>
            <a:off x="-6323547" y="-301285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657CA2C-ECFF-4CB9-8DD6-CC1DE8E875C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-6650119" y="33319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876B723B-A2D1-4861-B694-AA8C953C3075}"/>
              </a:ext>
            </a:extLst>
          </p:cNvPr>
          <p:cNvSpPr/>
          <p:nvPr/>
        </p:nvSpPr>
        <p:spPr>
          <a:xfrm>
            <a:off x="-7947074" y="2003376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A8CD73-7930-4797-8806-91A22291580D}"/>
              </a:ext>
            </a:extLst>
          </p:cNvPr>
          <p:cNvSpPr/>
          <p:nvPr/>
        </p:nvSpPr>
        <p:spPr>
          <a:xfrm>
            <a:off x="-6323547" y="1630151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2A05CCB-DF7B-4158-AE16-9C8BDFDAE2D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-6650119" y="2264633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63262F5E-2CA5-48DC-A1B3-5E5317EBA60D}"/>
              </a:ext>
            </a:extLst>
          </p:cNvPr>
          <p:cNvSpPr/>
          <p:nvPr/>
        </p:nvSpPr>
        <p:spPr>
          <a:xfrm>
            <a:off x="-7947074" y="3934812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DC53C8-9824-4DC8-926D-229AEAB3A63F}"/>
              </a:ext>
            </a:extLst>
          </p:cNvPr>
          <p:cNvSpPr/>
          <p:nvPr/>
        </p:nvSpPr>
        <p:spPr>
          <a:xfrm>
            <a:off x="-6323547" y="356158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8823E81-3905-489E-BA61-6B9A59EEC23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-6650119" y="4196069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1965FF1F-4530-4F0E-AE40-C71AE7267B24}"/>
              </a:ext>
            </a:extLst>
          </p:cNvPr>
          <p:cNvSpPr/>
          <p:nvPr/>
        </p:nvSpPr>
        <p:spPr>
          <a:xfrm>
            <a:off x="-7947074" y="5866248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EDB495-8922-41C8-8599-773FB40BD6C4}"/>
              </a:ext>
            </a:extLst>
          </p:cNvPr>
          <p:cNvSpPr/>
          <p:nvPr/>
        </p:nvSpPr>
        <p:spPr>
          <a:xfrm>
            <a:off x="-6323547" y="5493023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B71151-2410-4E2F-B160-93114AB2A77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-6650119" y="6127505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79CC05F-15B6-4351-9B01-29CA136C8BF5}"/>
              </a:ext>
            </a:extLst>
          </p:cNvPr>
          <p:cNvSpPr txBox="1"/>
          <p:nvPr/>
        </p:nvSpPr>
        <p:spPr>
          <a:xfrm>
            <a:off x="-7947074" y="2938999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29F1010-C8E3-4D97-99F4-13695AB0FA3F}"/>
              </a:ext>
            </a:extLst>
          </p:cNvPr>
          <p:cNvCxnSpPr>
            <a:cxnSpLocks/>
          </p:cNvCxnSpPr>
          <p:nvPr/>
        </p:nvCxnSpPr>
        <p:spPr>
          <a:xfrm>
            <a:off x="-7496361" y="594454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833190-3925-4144-9803-1457E10D9A65}"/>
              </a:ext>
            </a:extLst>
          </p:cNvPr>
          <p:cNvCxnSpPr>
            <a:cxnSpLocks/>
          </p:cNvCxnSpPr>
          <p:nvPr/>
        </p:nvCxnSpPr>
        <p:spPr>
          <a:xfrm flipV="1">
            <a:off x="-7089961" y="704086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A36C2F-C21A-4E64-AD5D-42B4EFC692C3}"/>
              </a:ext>
            </a:extLst>
          </p:cNvPr>
          <p:cNvCxnSpPr>
            <a:cxnSpLocks/>
          </p:cNvCxnSpPr>
          <p:nvPr/>
        </p:nvCxnSpPr>
        <p:spPr>
          <a:xfrm>
            <a:off x="-7483661" y="4457326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AD41D64-87A4-4BF8-8CCA-66246E082589}"/>
              </a:ext>
            </a:extLst>
          </p:cNvPr>
          <p:cNvCxnSpPr>
            <a:cxnSpLocks/>
          </p:cNvCxnSpPr>
          <p:nvPr/>
        </p:nvCxnSpPr>
        <p:spPr>
          <a:xfrm flipV="1">
            <a:off x="-7077261" y="4566958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D41086E-62D6-4D92-8134-FB1BF0607AC2}"/>
              </a:ext>
            </a:extLst>
          </p:cNvPr>
          <p:cNvSpPr txBox="1"/>
          <p:nvPr/>
        </p:nvSpPr>
        <p:spPr>
          <a:xfrm>
            <a:off x="-8494238" y="-1684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033310-2DAA-41ED-9A1E-6A120707BF7C}"/>
              </a:ext>
            </a:extLst>
          </p:cNvPr>
          <p:cNvSpPr txBox="1"/>
          <p:nvPr/>
        </p:nvSpPr>
        <p:spPr>
          <a:xfrm>
            <a:off x="-8505110" y="1762982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379F12-E135-407F-936E-047CBC31D6EA}"/>
              </a:ext>
            </a:extLst>
          </p:cNvPr>
          <p:cNvSpPr txBox="1"/>
          <p:nvPr/>
        </p:nvSpPr>
        <p:spPr>
          <a:xfrm>
            <a:off x="-8494238" y="3694418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C03595-297D-487A-B7B7-64AFBBEA3ACD}"/>
              </a:ext>
            </a:extLst>
          </p:cNvPr>
          <p:cNvSpPr txBox="1"/>
          <p:nvPr/>
        </p:nvSpPr>
        <p:spPr>
          <a:xfrm>
            <a:off x="-8494238" y="5625854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30D9679-11D7-4906-869D-F29010C67F7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-6155596" y="33319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80234EF-6B1D-488E-9865-0F0C3398D8C6}"/>
              </a:ext>
            </a:extLst>
          </p:cNvPr>
          <p:cNvCxnSpPr/>
          <p:nvPr/>
        </p:nvCxnSpPr>
        <p:spPr>
          <a:xfrm flipV="1">
            <a:off x="-6155596" y="2264632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0B2491A-E3B4-4FEA-A205-8059938C5979}"/>
              </a:ext>
            </a:extLst>
          </p:cNvPr>
          <p:cNvCxnSpPr/>
          <p:nvPr/>
        </p:nvCxnSpPr>
        <p:spPr>
          <a:xfrm flipV="1">
            <a:off x="-6155596" y="41960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92D551F-AEBF-4555-959A-FD4A430A688C}"/>
              </a:ext>
            </a:extLst>
          </p:cNvPr>
          <p:cNvCxnSpPr/>
          <p:nvPr/>
        </p:nvCxnSpPr>
        <p:spPr>
          <a:xfrm flipV="1">
            <a:off x="-6155596" y="6154976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C50568C-DEB2-4404-9C8E-E5953F910ABF}"/>
              </a:ext>
            </a:extLst>
          </p:cNvPr>
          <p:cNvCxnSpPr/>
          <p:nvPr/>
        </p:nvCxnSpPr>
        <p:spPr>
          <a:xfrm>
            <a:off x="-5832661" y="333196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069BB27-F167-40EC-AF57-F3B07ECBB49F}"/>
              </a:ext>
            </a:extLst>
          </p:cNvPr>
          <p:cNvSpPr/>
          <p:nvPr/>
        </p:nvSpPr>
        <p:spPr>
          <a:xfrm>
            <a:off x="-5516576" y="246317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FF41E38-DB91-4421-A71C-A3AB23A89B0D}"/>
              </a:ext>
            </a:extLst>
          </p:cNvPr>
          <p:cNvSpPr/>
          <p:nvPr/>
        </p:nvSpPr>
        <p:spPr>
          <a:xfrm>
            <a:off x="-542479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86971B9-7691-4270-B555-651DDE1BFBA7}"/>
              </a:ext>
            </a:extLst>
          </p:cNvPr>
          <p:cNvSpPr/>
          <p:nvPr/>
        </p:nvSpPr>
        <p:spPr>
          <a:xfrm>
            <a:off x="-513460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C9C3C4F-0817-453A-8963-D738BE3BE2C0}"/>
              </a:ext>
            </a:extLst>
          </p:cNvPr>
          <p:cNvSpPr/>
          <p:nvPr/>
        </p:nvSpPr>
        <p:spPr>
          <a:xfrm>
            <a:off x="-4852451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C2FB60-EF10-458F-9703-9647F564FAA0}"/>
              </a:ext>
            </a:extLst>
          </p:cNvPr>
          <p:cNvSpPr/>
          <p:nvPr/>
        </p:nvSpPr>
        <p:spPr>
          <a:xfrm>
            <a:off x="-4562268" y="2559586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623070E-F200-4289-A6BC-CFA1C1C2BBF8}"/>
              </a:ext>
            </a:extLst>
          </p:cNvPr>
          <p:cNvCxnSpPr/>
          <p:nvPr/>
        </p:nvCxnSpPr>
        <p:spPr>
          <a:xfrm>
            <a:off x="-5843148" y="324408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7D95AC5-CD17-4A7A-AE5D-3D231CCA9348}"/>
              </a:ext>
            </a:extLst>
          </p:cNvPr>
          <p:cNvSpPr/>
          <p:nvPr/>
        </p:nvSpPr>
        <p:spPr>
          <a:xfrm>
            <a:off x="-605316" y="-1748717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A3DD9A8-003F-4A36-BEEC-3B7701EA540B}"/>
              </a:ext>
            </a:extLst>
          </p:cNvPr>
          <p:cNvSpPr/>
          <p:nvPr/>
        </p:nvSpPr>
        <p:spPr>
          <a:xfrm>
            <a:off x="-2082495" y="1630151"/>
            <a:ext cx="2826938" cy="354011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Attention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DCFFD7B-BA9D-4B9F-A513-B22E069FE748}"/>
              </a:ext>
            </a:extLst>
          </p:cNvPr>
          <p:cNvSpPr/>
          <p:nvPr/>
        </p:nvSpPr>
        <p:spPr>
          <a:xfrm>
            <a:off x="-616206" y="6424601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CB0A0BA-1349-48CB-9D8C-970CEBC0ED83}"/>
              </a:ext>
            </a:extLst>
          </p:cNvPr>
          <p:cNvCxnSpPr/>
          <p:nvPr/>
        </p:nvCxnSpPr>
        <p:spPr>
          <a:xfrm>
            <a:off x="-1400518" y="-101030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B0B749D-7BBB-4DDE-B48D-9822DA1BB343}"/>
              </a:ext>
            </a:extLst>
          </p:cNvPr>
          <p:cNvCxnSpPr/>
          <p:nvPr/>
        </p:nvCxnSpPr>
        <p:spPr>
          <a:xfrm>
            <a:off x="-1400518" y="-20553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09174AB-E518-4AD3-B557-880819537459}"/>
              </a:ext>
            </a:extLst>
          </p:cNvPr>
          <p:cNvCxnSpPr>
            <a:cxnSpLocks/>
          </p:cNvCxnSpPr>
          <p:nvPr/>
        </p:nvCxnSpPr>
        <p:spPr>
          <a:xfrm>
            <a:off x="-3048322" y="2997928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18306C-746B-451E-A953-440C36D415E6}"/>
              </a:ext>
            </a:extLst>
          </p:cNvPr>
          <p:cNvCxnSpPr/>
          <p:nvPr/>
        </p:nvCxnSpPr>
        <p:spPr>
          <a:xfrm>
            <a:off x="-3340422" y="359527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A3FCF24-6458-40DB-8D9A-29A60579B723}"/>
              </a:ext>
            </a:extLst>
          </p:cNvPr>
          <p:cNvCxnSpPr/>
          <p:nvPr/>
        </p:nvCxnSpPr>
        <p:spPr>
          <a:xfrm>
            <a:off x="-1411408" y="7199952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C3045A4-DF97-4C22-BE60-209C85B600DA}"/>
              </a:ext>
            </a:extLst>
          </p:cNvPr>
          <p:cNvCxnSpPr/>
          <p:nvPr/>
        </p:nvCxnSpPr>
        <p:spPr>
          <a:xfrm>
            <a:off x="-1423065" y="7855684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8199599-9B37-439D-B54A-723550B81DC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-4280018" y="3201844"/>
            <a:ext cx="26379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9EDCE4-F423-449B-9F89-7AA2A2177D38}"/>
                  </a:ext>
                </a:extLst>
              </p:cNvPr>
              <p:cNvSpPr txBox="1"/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D9EDCE4-F423-449B-9F89-7AA2A2177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-1496490"/>
                <a:ext cx="5461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2F115B7-9966-4A09-B556-3071ED095B09}"/>
                  </a:ext>
                </a:extLst>
              </p:cNvPr>
              <p:cNvSpPr txBox="1"/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2F115B7-9966-4A09-B556-3071ED095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96" y="7374079"/>
                <a:ext cx="546100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06D861F-EC9E-414D-8340-12CD30C033AC}"/>
                  </a:ext>
                </a:extLst>
              </p:cNvPr>
              <p:cNvSpPr txBox="1"/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06D861F-EC9E-414D-8340-12CD30C03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9570" y="2508170"/>
                <a:ext cx="546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209DAD09-E0FA-4686-B355-49A26F17269E}"/>
              </a:ext>
            </a:extLst>
          </p:cNvPr>
          <p:cNvSpPr/>
          <p:nvPr/>
        </p:nvSpPr>
        <p:spPr>
          <a:xfrm>
            <a:off x="1186553" y="2296102"/>
            <a:ext cx="1816591" cy="221982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0E932FA-D200-4267-967A-E860E632EB3E}"/>
              </a:ext>
            </a:extLst>
          </p:cNvPr>
          <p:cNvSpPr/>
          <p:nvPr/>
        </p:nvSpPr>
        <p:spPr>
          <a:xfrm>
            <a:off x="1295487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B4F0B2C-6C68-4A20-8A53-8F5BB663C162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>
            <a:off x="744443" y="3400206"/>
            <a:ext cx="442110" cy="5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7B515BC2-BFFC-418A-95EC-B73607EC4619}"/>
              </a:ext>
            </a:extLst>
          </p:cNvPr>
          <p:cNvSpPr/>
          <p:nvPr/>
        </p:nvSpPr>
        <p:spPr>
          <a:xfrm>
            <a:off x="1867320" y="-1340412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FD6FB35-CC39-49E0-BCD4-C3BAEDEE44D6}"/>
              </a:ext>
            </a:extLst>
          </p:cNvPr>
          <p:cNvSpPr/>
          <p:nvPr/>
        </p:nvSpPr>
        <p:spPr>
          <a:xfrm>
            <a:off x="195910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9848778-49A0-46E5-8C4E-48C3AD5903B1}"/>
              </a:ext>
            </a:extLst>
          </p:cNvPr>
          <p:cNvSpPr/>
          <p:nvPr/>
        </p:nvSpPr>
        <p:spPr>
          <a:xfrm>
            <a:off x="224928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1F7BEF3-AD61-4FB7-8693-060B75EEE40D}"/>
              </a:ext>
            </a:extLst>
          </p:cNvPr>
          <p:cNvSpPr/>
          <p:nvPr/>
        </p:nvSpPr>
        <p:spPr>
          <a:xfrm>
            <a:off x="2531445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B4BE7ED-32A4-468A-97D0-D6B77CF5DA2F}"/>
              </a:ext>
            </a:extLst>
          </p:cNvPr>
          <p:cNvSpPr/>
          <p:nvPr/>
        </p:nvSpPr>
        <p:spPr>
          <a:xfrm>
            <a:off x="2821628" y="-1243998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088B297-8335-4D33-AECB-099FFBED623A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 flipV="1">
            <a:off x="1375884" y="-601740"/>
            <a:ext cx="491436" cy="4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6E046B8E-07B7-4EB9-8346-BE098967A5C4}"/>
              </a:ext>
            </a:extLst>
          </p:cNvPr>
          <p:cNvSpPr/>
          <p:nvPr/>
        </p:nvSpPr>
        <p:spPr>
          <a:xfrm>
            <a:off x="1867320" y="6836085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EECFBEA-B2BE-400C-88FF-09C60004CCDF}"/>
              </a:ext>
            </a:extLst>
          </p:cNvPr>
          <p:cNvSpPr/>
          <p:nvPr/>
        </p:nvSpPr>
        <p:spPr>
          <a:xfrm>
            <a:off x="195910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DA890B5-4B03-45CF-ADCF-D9B82FCC60F5}"/>
              </a:ext>
            </a:extLst>
          </p:cNvPr>
          <p:cNvSpPr/>
          <p:nvPr/>
        </p:nvSpPr>
        <p:spPr>
          <a:xfrm>
            <a:off x="224928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BE69F1A-8161-4D3E-BA17-4B97EB50A429}"/>
              </a:ext>
            </a:extLst>
          </p:cNvPr>
          <p:cNvSpPr/>
          <p:nvPr/>
        </p:nvSpPr>
        <p:spPr>
          <a:xfrm>
            <a:off x="2531445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1FB5A61-70AB-42E5-B06E-2147F584F8ED}"/>
              </a:ext>
            </a:extLst>
          </p:cNvPr>
          <p:cNvSpPr/>
          <p:nvPr/>
        </p:nvSpPr>
        <p:spPr>
          <a:xfrm>
            <a:off x="2821628" y="6932499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83DD795-7B4A-4272-90CD-C530AD35BF32}"/>
              </a:ext>
            </a:extLst>
          </p:cNvPr>
          <p:cNvCxnSpPr>
            <a:cxnSpLocks/>
            <a:stCxn id="36" idx="3"/>
            <a:endCxn id="60" idx="1"/>
          </p:cNvCxnSpPr>
          <p:nvPr/>
        </p:nvCxnSpPr>
        <p:spPr>
          <a:xfrm flipV="1">
            <a:off x="1364994" y="7574757"/>
            <a:ext cx="502326" cy="1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4DE3A72F-4BFB-46B2-BE57-D5936CFBD7CD}"/>
              </a:ext>
            </a:extLst>
          </p:cNvPr>
          <p:cNvSpPr/>
          <p:nvPr/>
        </p:nvSpPr>
        <p:spPr>
          <a:xfrm>
            <a:off x="3423877" y="-1284429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562CF9F-D70C-4286-87D2-A4A69E582F14}"/>
              </a:ext>
            </a:extLst>
          </p:cNvPr>
          <p:cNvSpPr txBox="1"/>
          <p:nvPr/>
        </p:nvSpPr>
        <p:spPr>
          <a:xfrm>
            <a:off x="3550877" y="-762172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F551EA1-A7B6-4A7E-B003-505112E56CEE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3103878" y="-601740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84D25B-0700-4BEA-9707-A0F1BEA834CB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4503377" y="-601740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884C5D3D-B068-45B4-8A56-F9F29B5C620B}"/>
              </a:ext>
            </a:extLst>
          </p:cNvPr>
          <p:cNvSpPr txBox="1"/>
          <p:nvPr/>
        </p:nvSpPr>
        <p:spPr>
          <a:xfrm>
            <a:off x="4947877" y="-784624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B7A4111-018F-409A-B9DF-29B6FD368C56}"/>
              </a:ext>
            </a:extLst>
          </p:cNvPr>
          <p:cNvSpPr/>
          <p:nvPr/>
        </p:nvSpPr>
        <p:spPr>
          <a:xfrm>
            <a:off x="5532073" y="-78640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202F7D3-0638-496A-977B-79DA2A3385E7}"/>
              </a:ext>
            </a:extLst>
          </p:cNvPr>
          <p:cNvCxnSpPr>
            <a:cxnSpLocks/>
            <a:stCxn id="70" idx="3"/>
            <a:endCxn id="71" idx="2"/>
          </p:cNvCxnSpPr>
          <p:nvPr/>
        </p:nvCxnSpPr>
        <p:spPr>
          <a:xfrm flipV="1">
            <a:off x="5265377" y="-60174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5AA266C0-12AC-4417-A91E-0B0FA4B5FDA0}"/>
              </a:ext>
            </a:extLst>
          </p:cNvPr>
          <p:cNvSpPr txBox="1"/>
          <p:nvPr/>
        </p:nvSpPr>
        <p:spPr>
          <a:xfrm>
            <a:off x="5582877" y="-10753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CA55CBB-1086-4AED-9BA8-26A88A7BD8EC}"/>
              </a:ext>
            </a:extLst>
          </p:cNvPr>
          <p:cNvCxnSpPr>
            <a:cxnSpLocks/>
          </p:cNvCxnSpPr>
          <p:nvPr/>
        </p:nvCxnSpPr>
        <p:spPr>
          <a:xfrm>
            <a:off x="5923270" y="-60174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F4CFEE02-34AB-4961-835C-A85DA637195E}"/>
              </a:ext>
            </a:extLst>
          </p:cNvPr>
          <p:cNvSpPr/>
          <p:nvPr/>
        </p:nvSpPr>
        <p:spPr>
          <a:xfrm>
            <a:off x="6381426" y="-115439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BDD5610-6899-43E7-AC0D-67A44A0699F1}"/>
              </a:ext>
            </a:extLst>
          </p:cNvPr>
          <p:cNvSpPr/>
          <p:nvPr/>
        </p:nvSpPr>
        <p:spPr>
          <a:xfrm>
            <a:off x="6463020" y="-103189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327B47F-FE8C-4684-9AB5-D749A050C134}"/>
              </a:ext>
            </a:extLst>
          </p:cNvPr>
          <p:cNvSpPr/>
          <p:nvPr/>
        </p:nvSpPr>
        <p:spPr>
          <a:xfrm>
            <a:off x="6849116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462E021-D452-48A0-B7A1-971D879CC17D}"/>
              </a:ext>
            </a:extLst>
          </p:cNvPr>
          <p:cNvSpPr/>
          <p:nvPr/>
        </p:nvSpPr>
        <p:spPr>
          <a:xfrm>
            <a:off x="7235214" y="-103189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94A81FC-F4F5-4556-952B-1198F402410D}"/>
              </a:ext>
            </a:extLst>
          </p:cNvPr>
          <p:cNvSpPr/>
          <p:nvPr/>
        </p:nvSpPr>
        <p:spPr>
          <a:xfrm>
            <a:off x="6463020" y="-78727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26D8156-5D7C-48D4-A007-EB6A2CDD9867}"/>
              </a:ext>
            </a:extLst>
          </p:cNvPr>
          <p:cNvSpPr/>
          <p:nvPr/>
        </p:nvSpPr>
        <p:spPr>
          <a:xfrm>
            <a:off x="6849116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A878E07-BA1C-4C41-AF86-D62544ACE0AE}"/>
              </a:ext>
            </a:extLst>
          </p:cNvPr>
          <p:cNvSpPr/>
          <p:nvPr/>
        </p:nvSpPr>
        <p:spPr>
          <a:xfrm>
            <a:off x="7235214" y="-78727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25FF6BE-C780-47D6-B5FC-2DE60865A228}"/>
              </a:ext>
            </a:extLst>
          </p:cNvPr>
          <p:cNvSpPr/>
          <p:nvPr/>
        </p:nvSpPr>
        <p:spPr>
          <a:xfrm>
            <a:off x="6463020" y="-538208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1D39D50-7FC0-4FA7-B36B-2BA4EADD7353}"/>
              </a:ext>
            </a:extLst>
          </p:cNvPr>
          <p:cNvSpPr/>
          <p:nvPr/>
        </p:nvSpPr>
        <p:spPr>
          <a:xfrm>
            <a:off x="6849116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C0A2D8D-1070-45F5-B816-4075584F3B47}"/>
              </a:ext>
            </a:extLst>
          </p:cNvPr>
          <p:cNvSpPr/>
          <p:nvPr/>
        </p:nvSpPr>
        <p:spPr>
          <a:xfrm>
            <a:off x="7235214" y="-538209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08211E8-F3D8-4297-B1FE-CE3DEE3FD2A2}"/>
              </a:ext>
            </a:extLst>
          </p:cNvPr>
          <p:cNvSpPr/>
          <p:nvPr/>
        </p:nvSpPr>
        <p:spPr>
          <a:xfrm>
            <a:off x="6463020" y="-29358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73E4DD7-6BA6-4B8D-B4E6-2EC19F38589F}"/>
              </a:ext>
            </a:extLst>
          </p:cNvPr>
          <p:cNvSpPr/>
          <p:nvPr/>
        </p:nvSpPr>
        <p:spPr>
          <a:xfrm>
            <a:off x="6849116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545DF46-90F6-4324-9947-FF629587340E}"/>
              </a:ext>
            </a:extLst>
          </p:cNvPr>
          <p:cNvSpPr/>
          <p:nvPr/>
        </p:nvSpPr>
        <p:spPr>
          <a:xfrm>
            <a:off x="7235214" y="-29358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F13B377-77A2-44B3-BFAA-D547337CB540}"/>
              </a:ext>
            </a:extLst>
          </p:cNvPr>
          <p:cNvSpPr txBox="1"/>
          <p:nvPr/>
        </p:nvSpPr>
        <p:spPr>
          <a:xfrm>
            <a:off x="8014986" y="-122443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89" name="直接箭头连接符 127">
            <a:extLst>
              <a:ext uri="{FF2B5EF4-FFF2-40B4-BE49-F238E27FC236}">
                <a16:creationId xmlns:a16="http://schemas.microsoft.com/office/drawing/2014/main" id="{B314B78E-CC42-40B5-9711-ED1C2D9C167C}"/>
              </a:ext>
            </a:extLst>
          </p:cNvPr>
          <p:cNvCxnSpPr>
            <a:cxnSpLocks/>
            <a:stCxn id="75" idx="3"/>
            <a:endCxn id="88" idx="1"/>
          </p:cNvCxnSpPr>
          <p:nvPr/>
        </p:nvCxnSpPr>
        <p:spPr>
          <a:xfrm>
            <a:off x="7624111" y="-591984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0CC227AE-5CBB-4936-ACF4-6CA3B8EA9058}"/>
              </a:ext>
            </a:extLst>
          </p:cNvPr>
          <p:cNvSpPr/>
          <p:nvPr/>
        </p:nvSpPr>
        <p:spPr>
          <a:xfrm>
            <a:off x="8770573" y="-75439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117">
            <a:extLst>
              <a:ext uri="{FF2B5EF4-FFF2-40B4-BE49-F238E27FC236}">
                <a16:creationId xmlns:a16="http://schemas.microsoft.com/office/drawing/2014/main" id="{5B1A2F05-950A-469A-93ED-112244C1D885}"/>
              </a:ext>
            </a:extLst>
          </p:cNvPr>
          <p:cNvCxnSpPr>
            <a:cxnSpLocks/>
          </p:cNvCxnSpPr>
          <p:nvPr/>
        </p:nvCxnSpPr>
        <p:spPr>
          <a:xfrm flipV="1">
            <a:off x="8503877" y="-56972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430BC6D1-3E5D-40C8-B9FA-57DCE29EAF57}"/>
              </a:ext>
            </a:extLst>
          </p:cNvPr>
          <p:cNvSpPr txBox="1"/>
          <p:nvPr/>
        </p:nvSpPr>
        <p:spPr>
          <a:xfrm>
            <a:off x="8821377" y="-104338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93" name="直线连接符 11">
            <a:extLst>
              <a:ext uri="{FF2B5EF4-FFF2-40B4-BE49-F238E27FC236}">
                <a16:creationId xmlns:a16="http://schemas.microsoft.com/office/drawing/2014/main" id="{499F8453-2467-424B-AF69-F569A1A6C7F5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3961510" y="-164664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13">
            <a:extLst>
              <a:ext uri="{FF2B5EF4-FFF2-40B4-BE49-F238E27FC236}">
                <a16:creationId xmlns:a16="http://schemas.microsoft.com/office/drawing/2014/main" id="{1E295CD5-A7A1-4E71-9500-7A619523CA41}"/>
              </a:ext>
            </a:extLst>
          </p:cNvPr>
          <p:cNvCxnSpPr>
            <a:cxnSpLocks/>
          </p:cNvCxnSpPr>
          <p:nvPr/>
        </p:nvCxnSpPr>
        <p:spPr>
          <a:xfrm flipV="1">
            <a:off x="8973777" y="-164664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15">
            <a:extLst>
              <a:ext uri="{FF2B5EF4-FFF2-40B4-BE49-F238E27FC236}">
                <a16:creationId xmlns:a16="http://schemas.microsoft.com/office/drawing/2014/main" id="{0C5976E1-3CBF-44C5-9C07-CD6101761CB8}"/>
              </a:ext>
            </a:extLst>
          </p:cNvPr>
          <p:cNvCxnSpPr>
            <a:cxnSpLocks/>
          </p:cNvCxnSpPr>
          <p:nvPr/>
        </p:nvCxnSpPr>
        <p:spPr>
          <a:xfrm>
            <a:off x="3961510" y="-164664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100">
            <a:extLst>
              <a:ext uri="{FF2B5EF4-FFF2-40B4-BE49-F238E27FC236}">
                <a16:creationId xmlns:a16="http://schemas.microsoft.com/office/drawing/2014/main" id="{9138BAB5-71EC-4827-B8CC-2C46326EEB8A}"/>
              </a:ext>
            </a:extLst>
          </p:cNvPr>
          <p:cNvSpPr/>
          <p:nvPr/>
        </p:nvSpPr>
        <p:spPr>
          <a:xfrm>
            <a:off x="3322924" y="2531532"/>
            <a:ext cx="1386046" cy="1701745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B14EEAC-C4C2-4D1D-9A9E-6EA7988C179E}"/>
              </a:ext>
            </a:extLst>
          </p:cNvPr>
          <p:cNvSpPr txBox="1"/>
          <p:nvPr/>
        </p:nvSpPr>
        <p:spPr>
          <a:xfrm>
            <a:off x="3506518" y="3132038"/>
            <a:ext cx="10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Linear</a:t>
            </a:r>
            <a:endParaRPr lang="zh-CN" altLang="en-US" sz="2400" dirty="0"/>
          </a:p>
        </p:txBody>
      </p:sp>
      <p:cxnSp>
        <p:nvCxnSpPr>
          <p:cNvPr id="98" name="直接箭头连接符 103">
            <a:extLst>
              <a:ext uri="{FF2B5EF4-FFF2-40B4-BE49-F238E27FC236}">
                <a16:creationId xmlns:a16="http://schemas.microsoft.com/office/drawing/2014/main" id="{3CDA24BD-475E-41A9-9513-844FB2CC1270}"/>
              </a:ext>
            </a:extLst>
          </p:cNvPr>
          <p:cNvCxnSpPr/>
          <p:nvPr/>
        </p:nvCxnSpPr>
        <p:spPr>
          <a:xfrm>
            <a:off x="3002813" y="337262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108">
            <a:extLst>
              <a:ext uri="{FF2B5EF4-FFF2-40B4-BE49-F238E27FC236}">
                <a16:creationId xmlns:a16="http://schemas.microsoft.com/office/drawing/2014/main" id="{AC839512-C918-4259-B532-F864D3401478}"/>
              </a:ext>
            </a:extLst>
          </p:cNvPr>
          <p:cNvCxnSpPr>
            <a:cxnSpLocks/>
          </p:cNvCxnSpPr>
          <p:nvPr/>
        </p:nvCxnSpPr>
        <p:spPr>
          <a:xfrm>
            <a:off x="6744183" y="35967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A180FCF9-DD5E-4D43-A4DF-0CA817431B3F}"/>
              </a:ext>
            </a:extLst>
          </p:cNvPr>
          <p:cNvSpPr txBox="1"/>
          <p:nvPr/>
        </p:nvSpPr>
        <p:spPr>
          <a:xfrm>
            <a:off x="5098088" y="3154188"/>
            <a:ext cx="625445" cy="461665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</a:t>
            </a:r>
            <a:endParaRPr lang="zh-CN" altLang="en-US" sz="24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E36DC63-015C-46E0-903B-13662EA1A5D1}"/>
              </a:ext>
            </a:extLst>
          </p:cNvPr>
          <p:cNvSpPr/>
          <p:nvPr/>
        </p:nvSpPr>
        <p:spPr>
          <a:xfrm>
            <a:off x="8622232" y="3044094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9F34587-9D2D-44BB-AEB2-FAB4A4AC5154}"/>
              </a:ext>
            </a:extLst>
          </p:cNvPr>
          <p:cNvSpPr/>
          <p:nvPr/>
        </p:nvSpPr>
        <p:spPr>
          <a:xfrm>
            <a:off x="8703826" y="316658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99FA232-2465-49AD-BE80-4EBA0906803A}"/>
              </a:ext>
            </a:extLst>
          </p:cNvPr>
          <p:cNvSpPr/>
          <p:nvPr/>
        </p:nvSpPr>
        <p:spPr>
          <a:xfrm>
            <a:off x="9089922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B09B5CE-73A6-4295-802E-4AA988D2ADDE}"/>
              </a:ext>
            </a:extLst>
          </p:cNvPr>
          <p:cNvSpPr/>
          <p:nvPr/>
        </p:nvSpPr>
        <p:spPr>
          <a:xfrm>
            <a:off x="9476020" y="316658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5407C2-D6A4-4CB0-A35B-EF229A665B3F}"/>
              </a:ext>
            </a:extLst>
          </p:cNvPr>
          <p:cNvSpPr/>
          <p:nvPr/>
        </p:nvSpPr>
        <p:spPr>
          <a:xfrm>
            <a:off x="8703826" y="341121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CD81EF2-61E6-4275-8A2A-35D95A0E9204}"/>
              </a:ext>
            </a:extLst>
          </p:cNvPr>
          <p:cNvSpPr/>
          <p:nvPr/>
        </p:nvSpPr>
        <p:spPr>
          <a:xfrm>
            <a:off x="9089922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569D4F1-E278-4387-B9CC-8B4630260652}"/>
              </a:ext>
            </a:extLst>
          </p:cNvPr>
          <p:cNvSpPr/>
          <p:nvPr/>
        </p:nvSpPr>
        <p:spPr>
          <a:xfrm>
            <a:off x="9476020" y="341121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40C243E-EE59-4B01-865E-29E88FD4FE08}"/>
              </a:ext>
            </a:extLst>
          </p:cNvPr>
          <p:cNvSpPr/>
          <p:nvPr/>
        </p:nvSpPr>
        <p:spPr>
          <a:xfrm>
            <a:off x="8703826" y="366027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FD7B1E7F-CB3B-4994-883D-39803FDB8CA2}"/>
              </a:ext>
            </a:extLst>
          </p:cNvPr>
          <p:cNvSpPr/>
          <p:nvPr/>
        </p:nvSpPr>
        <p:spPr>
          <a:xfrm>
            <a:off x="9089922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4D91C89-BAF8-474D-B734-DB5BFDEF5B6D}"/>
              </a:ext>
            </a:extLst>
          </p:cNvPr>
          <p:cNvSpPr/>
          <p:nvPr/>
        </p:nvSpPr>
        <p:spPr>
          <a:xfrm>
            <a:off x="9476020" y="3660276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C909E0C-3F87-4256-8C27-38141940BE9C}"/>
              </a:ext>
            </a:extLst>
          </p:cNvPr>
          <p:cNvSpPr/>
          <p:nvPr/>
        </p:nvSpPr>
        <p:spPr>
          <a:xfrm>
            <a:off x="8703826" y="390490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6B1D1E2-4F9A-4711-8708-4B29DBB24BD3}"/>
              </a:ext>
            </a:extLst>
          </p:cNvPr>
          <p:cNvSpPr/>
          <p:nvPr/>
        </p:nvSpPr>
        <p:spPr>
          <a:xfrm>
            <a:off x="9089922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F486A2DC-FB41-4DB0-84A1-68164124D133}"/>
              </a:ext>
            </a:extLst>
          </p:cNvPr>
          <p:cNvSpPr/>
          <p:nvPr/>
        </p:nvSpPr>
        <p:spPr>
          <a:xfrm>
            <a:off x="9476020" y="3904901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8F60D8-211E-48AD-AEDE-8F76F706DA14}"/>
              </a:ext>
            </a:extLst>
          </p:cNvPr>
          <p:cNvSpPr txBox="1"/>
          <p:nvPr/>
        </p:nvSpPr>
        <p:spPr>
          <a:xfrm>
            <a:off x="10255792" y="2974054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16" name="直接箭头连接符 117">
            <a:extLst>
              <a:ext uri="{FF2B5EF4-FFF2-40B4-BE49-F238E27FC236}">
                <a16:creationId xmlns:a16="http://schemas.microsoft.com/office/drawing/2014/main" id="{DA55E8B6-361B-4613-A007-A310B122538D}"/>
              </a:ext>
            </a:extLst>
          </p:cNvPr>
          <p:cNvCxnSpPr>
            <a:cxnSpLocks/>
          </p:cNvCxnSpPr>
          <p:nvPr/>
        </p:nvCxnSpPr>
        <p:spPr>
          <a:xfrm flipV="1">
            <a:off x="10744683" y="36287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85">
            <a:extLst>
              <a:ext uri="{FF2B5EF4-FFF2-40B4-BE49-F238E27FC236}">
                <a16:creationId xmlns:a16="http://schemas.microsoft.com/office/drawing/2014/main" id="{59E527A7-5CD0-4F8B-9B5B-9DC1379BB538}"/>
              </a:ext>
            </a:extLst>
          </p:cNvPr>
          <p:cNvCxnSpPr>
            <a:cxnSpLocks/>
          </p:cNvCxnSpPr>
          <p:nvPr/>
        </p:nvCxnSpPr>
        <p:spPr>
          <a:xfrm flipH="1" flipV="1">
            <a:off x="6202316" y="2551842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86">
            <a:extLst>
              <a:ext uri="{FF2B5EF4-FFF2-40B4-BE49-F238E27FC236}">
                <a16:creationId xmlns:a16="http://schemas.microsoft.com/office/drawing/2014/main" id="{C6EE52BF-3A7C-4676-A3E2-9974051646D1}"/>
              </a:ext>
            </a:extLst>
          </p:cNvPr>
          <p:cNvCxnSpPr>
            <a:cxnSpLocks/>
          </p:cNvCxnSpPr>
          <p:nvPr/>
        </p:nvCxnSpPr>
        <p:spPr>
          <a:xfrm flipV="1">
            <a:off x="11214583" y="2551842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87">
            <a:extLst>
              <a:ext uri="{FF2B5EF4-FFF2-40B4-BE49-F238E27FC236}">
                <a16:creationId xmlns:a16="http://schemas.microsoft.com/office/drawing/2014/main" id="{36D4E8DA-C52A-4DAD-B0B9-7526E0823A23}"/>
              </a:ext>
            </a:extLst>
          </p:cNvPr>
          <p:cNvCxnSpPr>
            <a:cxnSpLocks/>
          </p:cNvCxnSpPr>
          <p:nvPr/>
        </p:nvCxnSpPr>
        <p:spPr>
          <a:xfrm>
            <a:off x="6202316" y="2551842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00">
            <a:extLst>
              <a:ext uri="{FF2B5EF4-FFF2-40B4-BE49-F238E27FC236}">
                <a16:creationId xmlns:a16="http://schemas.microsoft.com/office/drawing/2014/main" id="{E8DE4435-09DE-4978-9B27-97CB05386C4A}"/>
              </a:ext>
            </a:extLst>
          </p:cNvPr>
          <p:cNvSpPr/>
          <p:nvPr/>
        </p:nvSpPr>
        <p:spPr>
          <a:xfrm>
            <a:off x="3438750" y="6939454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A5B43B9-6159-4C19-8184-F6080EA0155E}"/>
              </a:ext>
            </a:extLst>
          </p:cNvPr>
          <p:cNvSpPr txBox="1"/>
          <p:nvPr/>
        </p:nvSpPr>
        <p:spPr>
          <a:xfrm>
            <a:off x="3565750" y="7461711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22" name="直接箭头连接符 103">
            <a:extLst>
              <a:ext uri="{FF2B5EF4-FFF2-40B4-BE49-F238E27FC236}">
                <a16:creationId xmlns:a16="http://schemas.microsoft.com/office/drawing/2014/main" id="{72536C60-1FA2-4464-A75F-75E534DF50FD}"/>
              </a:ext>
            </a:extLst>
          </p:cNvPr>
          <p:cNvCxnSpPr/>
          <p:nvPr/>
        </p:nvCxnSpPr>
        <p:spPr>
          <a:xfrm>
            <a:off x="3118751" y="7622143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08">
            <a:extLst>
              <a:ext uri="{FF2B5EF4-FFF2-40B4-BE49-F238E27FC236}">
                <a16:creationId xmlns:a16="http://schemas.microsoft.com/office/drawing/2014/main" id="{A5933E1E-3B17-4A56-92A4-C1950F9053AE}"/>
              </a:ext>
            </a:extLst>
          </p:cNvPr>
          <p:cNvCxnSpPr>
            <a:cxnSpLocks/>
          </p:cNvCxnSpPr>
          <p:nvPr/>
        </p:nvCxnSpPr>
        <p:spPr>
          <a:xfrm>
            <a:off x="4518250" y="7622143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9E686DE-1587-4C1C-82FD-134430C8A604}"/>
              </a:ext>
            </a:extLst>
          </p:cNvPr>
          <p:cNvSpPr txBox="1"/>
          <p:nvPr/>
        </p:nvSpPr>
        <p:spPr>
          <a:xfrm>
            <a:off x="4962750" y="7439259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75DAB28-0CEB-4735-A57C-F51A4CACF5EB}"/>
              </a:ext>
            </a:extLst>
          </p:cNvPr>
          <p:cNvSpPr/>
          <p:nvPr/>
        </p:nvSpPr>
        <p:spPr>
          <a:xfrm>
            <a:off x="6396299" y="7069492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D736B36-A6BB-4F4A-9F3A-61E44CB2421D}"/>
              </a:ext>
            </a:extLst>
          </p:cNvPr>
          <p:cNvSpPr/>
          <p:nvPr/>
        </p:nvSpPr>
        <p:spPr>
          <a:xfrm>
            <a:off x="6477893" y="7191987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B14A587-162E-47FE-A033-9D91D1EEA15E}"/>
              </a:ext>
            </a:extLst>
          </p:cNvPr>
          <p:cNvSpPr/>
          <p:nvPr/>
        </p:nvSpPr>
        <p:spPr>
          <a:xfrm>
            <a:off x="6863989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79C977E-A159-4EFD-81C8-D3E65AF7745B}"/>
              </a:ext>
            </a:extLst>
          </p:cNvPr>
          <p:cNvSpPr/>
          <p:nvPr/>
        </p:nvSpPr>
        <p:spPr>
          <a:xfrm>
            <a:off x="7250087" y="719198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78B2281-8768-4464-A0A8-948535261722}"/>
              </a:ext>
            </a:extLst>
          </p:cNvPr>
          <p:cNvSpPr/>
          <p:nvPr/>
        </p:nvSpPr>
        <p:spPr>
          <a:xfrm>
            <a:off x="6477893" y="7436612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D2FFBE29-346F-45E5-9457-B121B9EEA85F}"/>
              </a:ext>
            </a:extLst>
          </p:cNvPr>
          <p:cNvSpPr/>
          <p:nvPr/>
        </p:nvSpPr>
        <p:spPr>
          <a:xfrm>
            <a:off x="6863989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08CD13A-C730-4E9C-8E50-8DA528FE93F7}"/>
              </a:ext>
            </a:extLst>
          </p:cNvPr>
          <p:cNvSpPr/>
          <p:nvPr/>
        </p:nvSpPr>
        <p:spPr>
          <a:xfrm>
            <a:off x="7250087" y="743661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E17BB28-9AF3-466E-B030-A1A55FAE4549}"/>
              </a:ext>
            </a:extLst>
          </p:cNvPr>
          <p:cNvSpPr/>
          <p:nvPr/>
        </p:nvSpPr>
        <p:spPr>
          <a:xfrm>
            <a:off x="6477893" y="768567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9F8DFA47-0BF6-4A72-8D3B-1D4512477AEE}"/>
              </a:ext>
            </a:extLst>
          </p:cNvPr>
          <p:cNvSpPr/>
          <p:nvPr/>
        </p:nvSpPr>
        <p:spPr>
          <a:xfrm>
            <a:off x="6863989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26ABFB1-0704-4369-907B-4F57DD65DAA6}"/>
              </a:ext>
            </a:extLst>
          </p:cNvPr>
          <p:cNvSpPr/>
          <p:nvPr/>
        </p:nvSpPr>
        <p:spPr>
          <a:xfrm>
            <a:off x="7250087" y="768567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9CE0D4A-40C6-4C13-B2D0-FC13615752F9}"/>
              </a:ext>
            </a:extLst>
          </p:cNvPr>
          <p:cNvSpPr/>
          <p:nvPr/>
        </p:nvSpPr>
        <p:spPr>
          <a:xfrm>
            <a:off x="6477893" y="793030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19D977C2-D4F9-4104-A400-4B2A2C8CEA01}"/>
              </a:ext>
            </a:extLst>
          </p:cNvPr>
          <p:cNvSpPr/>
          <p:nvPr/>
        </p:nvSpPr>
        <p:spPr>
          <a:xfrm>
            <a:off x="6863989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8A4D999-3706-49AA-91F3-4B741D9A76C6}"/>
              </a:ext>
            </a:extLst>
          </p:cNvPr>
          <p:cNvSpPr/>
          <p:nvPr/>
        </p:nvSpPr>
        <p:spPr>
          <a:xfrm>
            <a:off x="7250087" y="793029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54AD747C-90CA-4296-9C1D-75361D8274E1}"/>
              </a:ext>
            </a:extLst>
          </p:cNvPr>
          <p:cNvSpPr txBox="1"/>
          <p:nvPr/>
        </p:nvSpPr>
        <p:spPr>
          <a:xfrm>
            <a:off x="8029859" y="6999452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39" name="直接箭头连接符 127">
            <a:extLst>
              <a:ext uri="{FF2B5EF4-FFF2-40B4-BE49-F238E27FC236}">
                <a16:creationId xmlns:a16="http://schemas.microsoft.com/office/drawing/2014/main" id="{631C684C-7CE5-4B54-A8AA-1FDE12CDBA3C}"/>
              </a:ext>
            </a:extLst>
          </p:cNvPr>
          <p:cNvCxnSpPr>
            <a:cxnSpLocks/>
          </p:cNvCxnSpPr>
          <p:nvPr/>
        </p:nvCxnSpPr>
        <p:spPr>
          <a:xfrm>
            <a:off x="7638984" y="7631899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17">
            <a:extLst>
              <a:ext uri="{FF2B5EF4-FFF2-40B4-BE49-F238E27FC236}">
                <a16:creationId xmlns:a16="http://schemas.microsoft.com/office/drawing/2014/main" id="{46DC28F6-9B78-4425-9E28-13D80F7C5DC0}"/>
              </a:ext>
            </a:extLst>
          </p:cNvPr>
          <p:cNvCxnSpPr>
            <a:cxnSpLocks/>
          </p:cNvCxnSpPr>
          <p:nvPr/>
        </p:nvCxnSpPr>
        <p:spPr>
          <a:xfrm flipV="1">
            <a:off x="8518750" y="7654157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245">
            <a:extLst>
              <a:ext uri="{FF2B5EF4-FFF2-40B4-BE49-F238E27FC236}">
                <a16:creationId xmlns:a16="http://schemas.microsoft.com/office/drawing/2014/main" id="{1ADFCEC6-FE61-4B2C-9894-132C2114C6B3}"/>
              </a:ext>
            </a:extLst>
          </p:cNvPr>
          <p:cNvCxnSpPr/>
          <p:nvPr/>
        </p:nvCxnSpPr>
        <p:spPr>
          <a:xfrm flipH="1" flipV="1">
            <a:off x="3974264" y="6570285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247">
            <a:extLst>
              <a:ext uri="{FF2B5EF4-FFF2-40B4-BE49-F238E27FC236}">
                <a16:creationId xmlns:a16="http://schemas.microsoft.com/office/drawing/2014/main" id="{E69E295C-7D9F-4E6A-A670-DE72661CBB86}"/>
              </a:ext>
            </a:extLst>
          </p:cNvPr>
          <p:cNvCxnSpPr/>
          <p:nvPr/>
        </p:nvCxnSpPr>
        <p:spPr>
          <a:xfrm>
            <a:off x="3966900" y="6570285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C6AE65A-24C6-49CF-853F-DCEE18DE07DA}"/>
                  </a:ext>
                </a:extLst>
              </p:cNvPr>
              <p:cNvSpPr txBox="1"/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C6AE65A-24C6-49CF-853F-DCEE18DE0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35" y="-1666052"/>
                <a:ext cx="5418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3AA9AF4-2AC9-43DC-82FD-0395034C8D85}"/>
                  </a:ext>
                </a:extLst>
              </p:cNvPr>
              <p:cNvSpPr txBox="1"/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3AA9AF4-2AC9-43DC-82FD-0395034C8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53" y="2539591"/>
                <a:ext cx="5418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DD6B0E5D-AD00-4051-8FDE-390D3C602242}"/>
                  </a:ext>
                </a:extLst>
              </p:cNvPr>
              <p:cNvSpPr txBox="1"/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DD6B0E5D-AD00-4051-8FDE-390D3C602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41" y="6560529"/>
                <a:ext cx="5418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55343242-7EB8-4439-B05D-E5C24848EE9C}"/>
                  </a:ext>
                </a:extLst>
              </p:cNvPr>
              <p:cNvSpPr txBox="1"/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55343242-7EB8-4439-B05D-E5C24848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375" y="-1075048"/>
                <a:ext cx="5418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D401E185-76E7-4EC0-BEC1-AEF330DFB7D8}"/>
                  </a:ext>
                </a:extLst>
              </p:cNvPr>
              <p:cNvSpPr txBox="1"/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D401E185-76E7-4EC0-BEC1-AEF330DFB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81" y="3129973"/>
                <a:ext cx="5418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6C1AF35-F7BE-45BA-99A4-A7CE53EA02A6}"/>
                  </a:ext>
                </a:extLst>
              </p:cNvPr>
              <p:cNvSpPr txBox="1"/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6C1AF35-F7BE-45BA-99A4-A7CE53EA0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01" y="7155400"/>
                <a:ext cx="5418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FE832D09-928D-4505-A872-11079B1201EC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3961508" y="8094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4F0EF2C-477A-42E1-B72D-E2176DFB6601}"/>
                  </a:ext>
                </a:extLst>
              </p:cNvPr>
              <p:cNvSpPr txBox="1"/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B4F0EF2C-477A-42E1-B72D-E2176DFB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27" y="210569"/>
                <a:ext cx="541867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DD034039-D774-442E-A678-FD707B6306E1}"/>
              </a:ext>
            </a:extLst>
          </p:cNvPr>
          <p:cNvCxnSpPr>
            <a:cxnSpLocks/>
          </p:cNvCxnSpPr>
          <p:nvPr/>
        </p:nvCxnSpPr>
        <p:spPr>
          <a:xfrm flipH="1">
            <a:off x="6205422" y="426785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04EEE45-232C-48FE-AFE5-2EBEC53FF437}"/>
                  </a:ext>
                </a:extLst>
              </p:cNvPr>
              <p:cNvSpPr txBox="1"/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04EEE45-232C-48FE-AFE5-2EBEC53FF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41" y="4397471"/>
                <a:ext cx="541867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06FE6F18-D189-4CCD-86A7-37F7F71EBE68}"/>
              </a:ext>
            </a:extLst>
          </p:cNvPr>
          <p:cNvCxnSpPr>
            <a:cxnSpLocks/>
          </p:cNvCxnSpPr>
          <p:nvPr/>
        </p:nvCxnSpPr>
        <p:spPr>
          <a:xfrm>
            <a:off x="8981045" y="6570285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2695D8EC-B6C3-429F-8DE5-063E697357B9}"/>
              </a:ext>
            </a:extLst>
          </p:cNvPr>
          <p:cNvCxnSpPr/>
          <p:nvPr/>
        </p:nvCxnSpPr>
        <p:spPr>
          <a:xfrm flipH="1">
            <a:off x="3983745" y="827314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41D7576-62E0-4BA1-A4C2-12E806247B86}"/>
                  </a:ext>
                </a:extLst>
              </p:cNvPr>
              <p:cNvSpPr txBox="1"/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41D7576-62E0-4BA1-A4C2-12E80624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264" y="8402765"/>
                <a:ext cx="541867" cy="369332"/>
              </a:xfrm>
              <a:prstGeom prst="rect">
                <a:avLst/>
              </a:prstGeom>
              <a:blipFill>
                <a:blip r:embed="rId1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291CA7C-ABFC-4F96-84BC-173EE7AB4477}"/>
              </a:ext>
            </a:extLst>
          </p:cNvPr>
          <p:cNvCxnSpPr>
            <a:cxnSpLocks/>
          </p:cNvCxnSpPr>
          <p:nvPr/>
        </p:nvCxnSpPr>
        <p:spPr>
          <a:xfrm flipH="1">
            <a:off x="5746166" y="-1390664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A8AAC29-F5F8-4646-AECF-17914DD8A189}"/>
                  </a:ext>
                </a:extLst>
              </p:cNvPr>
              <p:cNvSpPr txBox="1"/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A8AAC29-F5F8-4646-AECF-17914DD8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85" y="-1261043"/>
                <a:ext cx="541867" cy="369332"/>
              </a:xfrm>
              <a:prstGeom prst="rect">
                <a:avLst/>
              </a:prstGeom>
              <a:blipFill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3AC6CA37-E8E9-474C-BAAA-B320146AEDC5}"/>
              </a:ext>
            </a:extLst>
          </p:cNvPr>
          <p:cNvCxnSpPr>
            <a:cxnSpLocks/>
          </p:cNvCxnSpPr>
          <p:nvPr/>
        </p:nvCxnSpPr>
        <p:spPr>
          <a:xfrm flipV="1">
            <a:off x="5723533" y="-42643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8A4DFAF-41F7-473E-85C3-6FA9EC79F9FA}"/>
                  </a:ext>
                </a:extLst>
              </p:cNvPr>
              <p:cNvSpPr txBox="1"/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8A4DFAF-41F7-473E-85C3-6FA9EC79F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66" y="-317729"/>
                <a:ext cx="541867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椭圆 159">
            <a:extLst>
              <a:ext uri="{FF2B5EF4-FFF2-40B4-BE49-F238E27FC236}">
                <a16:creationId xmlns:a16="http://schemas.microsoft.com/office/drawing/2014/main" id="{79E8561F-A1B8-4B46-A79F-AE773CECAA5A}"/>
              </a:ext>
            </a:extLst>
          </p:cNvPr>
          <p:cNvSpPr/>
          <p:nvPr/>
        </p:nvSpPr>
        <p:spPr>
          <a:xfrm>
            <a:off x="7775159" y="341459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9A74C0F3-6808-48CE-81F7-999EE8C527A0}"/>
              </a:ext>
            </a:extLst>
          </p:cNvPr>
          <p:cNvCxnSpPr>
            <a:cxnSpLocks/>
            <a:endCxn id="160" idx="2"/>
          </p:cNvCxnSpPr>
          <p:nvPr/>
        </p:nvCxnSpPr>
        <p:spPr>
          <a:xfrm flipV="1">
            <a:off x="7508463" y="3599261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7B8DF6CE-F7DE-4A90-9FE1-61B759AD9528}"/>
              </a:ext>
            </a:extLst>
          </p:cNvPr>
          <p:cNvSpPr txBox="1"/>
          <p:nvPr/>
        </p:nvSpPr>
        <p:spPr>
          <a:xfrm>
            <a:off x="7825963" y="3125603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8A699964-4296-4D97-A280-192EA3FDFFD6}"/>
              </a:ext>
            </a:extLst>
          </p:cNvPr>
          <p:cNvCxnSpPr>
            <a:cxnSpLocks/>
          </p:cNvCxnSpPr>
          <p:nvPr/>
        </p:nvCxnSpPr>
        <p:spPr>
          <a:xfrm>
            <a:off x="8166356" y="3599261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5BC2E2D4-007E-4483-87EC-31D1E9BC6972}"/>
              </a:ext>
            </a:extLst>
          </p:cNvPr>
          <p:cNvCxnSpPr>
            <a:cxnSpLocks/>
          </p:cNvCxnSpPr>
          <p:nvPr/>
        </p:nvCxnSpPr>
        <p:spPr>
          <a:xfrm flipH="1">
            <a:off x="7989252" y="2810338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29C0C1C-A881-4E83-ABD7-AF6D9B65BF11}"/>
                  </a:ext>
                </a:extLst>
              </p:cNvPr>
              <p:cNvSpPr txBox="1"/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29C0C1C-A881-4E83-ABD7-AF6D9B65B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71" y="2939959"/>
                <a:ext cx="541867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8C665F1B-2783-4973-A7A8-6942C2E25D68}"/>
              </a:ext>
            </a:extLst>
          </p:cNvPr>
          <p:cNvCxnSpPr>
            <a:cxnSpLocks/>
          </p:cNvCxnSpPr>
          <p:nvPr/>
        </p:nvCxnSpPr>
        <p:spPr>
          <a:xfrm flipV="1">
            <a:off x="7966619" y="3774571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27954E6D-FD30-47DD-819A-2D2844296C83}"/>
                  </a:ext>
                </a:extLst>
              </p:cNvPr>
              <p:cNvSpPr txBox="1"/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27954E6D-FD30-47DD-819A-2D2844296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052" y="3883273"/>
                <a:ext cx="541867" cy="369332"/>
              </a:xfrm>
              <a:prstGeom prst="rect">
                <a:avLst/>
              </a:prstGeom>
              <a:blipFill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椭圆 167">
            <a:extLst>
              <a:ext uri="{FF2B5EF4-FFF2-40B4-BE49-F238E27FC236}">
                <a16:creationId xmlns:a16="http://schemas.microsoft.com/office/drawing/2014/main" id="{15F21C41-CCE4-4F6D-8ABD-E4E3DD35F6F0}"/>
              </a:ext>
            </a:extLst>
          </p:cNvPr>
          <p:cNvSpPr/>
          <p:nvPr/>
        </p:nvSpPr>
        <p:spPr>
          <a:xfrm>
            <a:off x="5547668" y="742060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57D79CEC-1218-4ED8-9F5F-EE9D12FB5DA9}"/>
              </a:ext>
            </a:extLst>
          </p:cNvPr>
          <p:cNvCxnSpPr>
            <a:cxnSpLocks/>
            <a:endCxn id="168" idx="2"/>
          </p:cNvCxnSpPr>
          <p:nvPr/>
        </p:nvCxnSpPr>
        <p:spPr>
          <a:xfrm flipV="1">
            <a:off x="5280972" y="76052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3BA6C9A7-F11D-47DA-B05B-757D94BC7031}"/>
              </a:ext>
            </a:extLst>
          </p:cNvPr>
          <p:cNvSpPr txBox="1"/>
          <p:nvPr/>
        </p:nvSpPr>
        <p:spPr>
          <a:xfrm>
            <a:off x="5598472" y="713160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4C694DEA-F222-4BED-8859-28FE4FE0A7F8}"/>
              </a:ext>
            </a:extLst>
          </p:cNvPr>
          <p:cNvCxnSpPr>
            <a:cxnSpLocks/>
          </p:cNvCxnSpPr>
          <p:nvPr/>
        </p:nvCxnSpPr>
        <p:spPr>
          <a:xfrm>
            <a:off x="5938865" y="760526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310EA8D6-1542-43F8-8F4E-9EFD82737368}"/>
              </a:ext>
            </a:extLst>
          </p:cNvPr>
          <p:cNvCxnSpPr/>
          <p:nvPr/>
        </p:nvCxnSpPr>
        <p:spPr>
          <a:xfrm flipH="1">
            <a:off x="5761761" y="681634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86561D80-41E7-492B-854E-AF201B7AE093}"/>
                  </a:ext>
                </a:extLst>
              </p:cNvPr>
              <p:cNvSpPr txBox="1"/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86561D80-41E7-492B-854E-AF201B7AE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80" y="6945964"/>
                <a:ext cx="541867" cy="369332"/>
              </a:xfrm>
              <a:prstGeom prst="rect">
                <a:avLst/>
              </a:prstGeom>
              <a:blipFill>
                <a:blip r:embed="rId1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624AF8B-E9EA-4D96-BF24-A4A537485796}"/>
              </a:ext>
            </a:extLst>
          </p:cNvPr>
          <p:cNvCxnSpPr>
            <a:cxnSpLocks/>
          </p:cNvCxnSpPr>
          <p:nvPr/>
        </p:nvCxnSpPr>
        <p:spPr>
          <a:xfrm flipV="1">
            <a:off x="5739128" y="7780576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6E9AC61-42EF-4080-9774-64B1E3B79436}"/>
                  </a:ext>
                </a:extLst>
              </p:cNvPr>
              <p:cNvSpPr txBox="1"/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6E9AC61-42EF-4080-9774-64B1E3B79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61" y="7889278"/>
                <a:ext cx="541867" cy="369332"/>
              </a:xfrm>
              <a:prstGeom prst="rect">
                <a:avLst/>
              </a:prstGeom>
              <a:blipFill>
                <a:blip r:embed="rId1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文本框 175">
            <a:extLst>
              <a:ext uri="{FF2B5EF4-FFF2-40B4-BE49-F238E27FC236}">
                <a16:creationId xmlns:a16="http://schemas.microsoft.com/office/drawing/2014/main" id="{35EC7A17-4F64-40E3-A47E-49A9B025D53E}"/>
              </a:ext>
            </a:extLst>
          </p:cNvPr>
          <p:cNvSpPr txBox="1"/>
          <p:nvPr/>
        </p:nvSpPr>
        <p:spPr>
          <a:xfrm>
            <a:off x="10050677" y="-100686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C2161749-1797-4B25-B678-7F7D76FE0A52}"/>
              </a:ext>
            </a:extLst>
          </p:cNvPr>
          <p:cNvSpPr/>
          <p:nvPr/>
        </p:nvSpPr>
        <p:spPr>
          <a:xfrm>
            <a:off x="10151026" y="-762172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FBCA567E-4E37-4DD0-A953-7749FB44571D}"/>
              </a:ext>
            </a:extLst>
          </p:cNvPr>
          <p:cNvCxnSpPr>
            <a:cxnSpLocks/>
          </p:cNvCxnSpPr>
          <p:nvPr/>
        </p:nvCxnSpPr>
        <p:spPr>
          <a:xfrm flipH="1">
            <a:off x="8970980" y="-379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B52C0D6C-3EF1-4C42-8A2B-3A8494B0FC2B}"/>
                  </a:ext>
                </a:extLst>
              </p:cNvPr>
              <p:cNvSpPr txBox="1"/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B52C0D6C-3EF1-4C42-8A2B-3A8494B0F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499" y="-249492"/>
                <a:ext cx="54186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矩形 179">
            <a:extLst>
              <a:ext uri="{FF2B5EF4-FFF2-40B4-BE49-F238E27FC236}">
                <a16:creationId xmlns:a16="http://schemas.microsoft.com/office/drawing/2014/main" id="{EA407095-4DA3-4761-B603-B723391A5918}"/>
              </a:ext>
            </a:extLst>
          </p:cNvPr>
          <p:cNvSpPr/>
          <p:nvPr/>
        </p:nvSpPr>
        <p:spPr>
          <a:xfrm>
            <a:off x="10943278" y="-129615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FEDE6D2-5DFE-4569-BF66-F109CA7F573E}"/>
              </a:ext>
            </a:extLst>
          </p:cNvPr>
          <p:cNvSpPr/>
          <p:nvPr/>
        </p:nvSpPr>
        <p:spPr>
          <a:xfrm>
            <a:off x="11035063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533F84F-D7C4-4A74-9418-91EA2E9AA27D}"/>
              </a:ext>
            </a:extLst>
          </p:cNvPr>
          <p:cNvSpPr/>
          <p:nvPr/>
        </p:nvSpPr>
        <p:spPr>
          <a:xfrm>
            <a:off x="11325246" y="-119974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77F38EC5-2A5B-4953-92B9-56E27D8ECC7F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485599" y="-1978538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D9AC30B-6CF2-4E6D-B2AD-D25A47545BE5}"/>
              </a:ext>
            </a:extLst>
          </p:cNvPr>
          <p:cNvCxnSpPr>
            <a:cxnSpLocks/>
          </p:cNvCxnSpPr>
          <p:nvPr/>
        </p:nvCxnSpPr>
        <p:spPr>
          <a:xfrm>
            <a:off x="2485599" y="-1961001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AFD5E85-91B5-4D72-AA5F-4B29C2D67D18}"/>
              </a:ext>
            </a:extLst>
          </p:cNvPr>
          <p:cNvCxnSpPr>
            <a:cxnSpLocks/>
            <a:endCxn id="177" idx="0"/>
          </p:cNvCxnSpPr>
          <p:nvPr/>
        </p:nvCxnSpPr>
        <p:spPr>
          <a:xfrm>
            <a:off x="10346625" y="-1961001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27">
            <a:extLst>
              <a:ext uri="{FF2B5EF4-FFF2-40B4-BE49-F238E27FC236}">
                <a16:creationId xmlns:a16="http://schemas.microsoft.com/office/drawing/2014/main" id="{F700A2D7-01EC-490F-9301-00E5523E12FF}"/>
              </a:ext>
            </a:extLst>
          </p:cNvPr>
          <p:cNvCxnSpPr>
            <a:cxnSpLocks/>
          </p:cNvCxnSpPr>
          <p:nvPr/>
        </p:nvCxnSpPr>
        <p:spPr>
          <a:xfrm>
            <a:off x="9167454" y="-57513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63C77D5-F121-416E-AC1F-139A09EFC722}"/>
                  </a:ext>
                </a:extLst>
              </p:cNvPr>
              <p:cNvSpPr txBox="1"/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F63C77D5-F121-416E-AC1F-139A09EFC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42" y="-249492"/>
                <a:ext cx="5418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直接箭头连接符 127">
            <a:extLst>
              <a:ext uri="{FF2B5EF4-FFF2-40B4-BE49-F238E27FC236}">
                <a16:creationId xmlns:a16="http://schemas.microsoft.com/office/drawing/2014/main" id="{06314211-5EC4-4D51-AEB6-0D7B884DF83A}"/>
              </a:ext>
            </a:extLst>
          </p:cNvPr>
          <p:cNvCxnSpPr>
            <a:cxnSpLocks/>
          </p:cNvCxnSpPr>
          <p:nvPr/>
        </p:nvCxnSpPr>
        <p:spPr>
          <a:xfrm>
            <a:off x="9813247" y="-58171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086F14F-F48E-4E34-AED8-8D2D4E40F5A5}"/>
              </a:ext>
            </a:extLst>
          </p:cNvPr>
          <p:cNvCxnSpPr>
            <a:cxnSpLocks/>
          </p:cNvCxnSpPr>
          <p:nvPr/>
        </p:nvCxnSpPr>
        <p:spPr>
          <a:xfrm flipV="1">
            <a:off x="10346624" y="-364718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9EEDB58-158F-433C-A0B8-982458A1DCA2}"/>
                  </a:ext>
                </a:extLst>
              </p:cNvPr>
              <p:cNvSpPr txBox="1"/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9EEDB58-158F-433C-A0B8-982458A1D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00" y="-1013093"/>
                <a:ext cx="54186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3661CFDF-1FB7-4278-ACA5-5E2BA317D0F0}"/>
                  </a:ext>
                </a:extLst>
              </p:cNvPr>
              <p:cNvSpPr txBox="1"/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3661CFDF-1FB7-4278-ACA5-5E2BA317D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366" y="-999199"/>
                <a:ext cx="54186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椭圆 191">
            <a:extLst>
              <a:ext uri="{FF2B5EF4-FFF2-40B4-BE49-F238E27FC236}">
                <a16:creationId xmlns:a16="http://schemas.microsoft.com/office/drawing/2014/main" id="{E524357B-98C2-4461-A3D3-99B9A3C8AE82}"/>
              </a:ext>
            </a:extLst>
          </p:cNvPr>
          <p:cNvSpPr/>
          <p:nvPr/>
        </p:nvSpPr>
        <p:spPr>
          <a:xfrm>
            <a:off x="11011379" y="3421030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637A88FD-0926-4724-8796-E2145436D635}"/>
              </a:ext>
            </a:extLst>
          </p:cNvPr>
          <p:cNvSpPr txBox="1"/>
          <p:nvPr/>
        </p:nvSpPr>
        <p:spPr>
          <a:xfrm>
            <a:off x="11062183" y="3132038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205337E3-B082-49CD-811F-4318D076503C}"/>
              </a:ext>
            </a:extLst>
          </p:cNvPr>
          <p:cNvCxnSpPr>
            <a:cxnSpLocks/>
          </p:cNvCxnSpPr>
          <p:nvPr/>
        </p:nvCxnSpPr>
        <p:spPr>
          <a:xfrm flipH="1">
            <a:off x="11211786" y="379630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F12BB68-1194-4D69-B91F-EC77F72594BC}"/>
                  </a:ext>
                </a:extLst>
              </p:cNvPr>
              <p:cNvSpPr txBox="1"/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F12BB68-1194-4D69-B91F-EC77F725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305" y="3925930"/>
                <a:ext cx="54186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27">
            <a:extLst>
              <a:ext uri="{FF2B5EF4-FFF2-40B4-BE49-F238E27FC236}">
                <a16:creationId xmlns:a16="http://schemas.microsoft.com/office/drawing/2014/main" id="{C098145D-FFDE-4162-BED9-BCBAF934D7B5}"/>
              </a:ext>
            </a:extLst>
          </p:cNvPr>
          <p:cNvCxnSpPr>
            <a:cxnSpLocks/>
          </p:cNvCxnSpPr>
          <p:nvPr/>
        </p:nvCxnSpPr>
        <p:spPr>
          <a:xfrm>
            <a:off x="11408260" y="3600286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805AFABF-27BF-49AB-A2B0-2B85772EBD11}"/>
                  </a:ext>
                </a:extLst>
              </p:cNvPr>
              <p:cNvSpPr txBox="1"/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805AFABF-27BF-49AB-A2B0-2B85772EB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606" y="3162329"/>
                <a:ext cx="541867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椭圆 197">
            <a:extLst>
              <a:ext uri="{FF2B5EF4-FFF2-40B4-BE49-F238E27FC236}">
                <a16:creationId xmlns:a16="http://schemas.microsoft.com/office/drawing/2014/main" id="{B57F0641-0F99-4087-8BD8-782FA1C240D2}"/>
              </a:ext>
            </a:extLst>
          </p:cNvPr>
          <p:cNvSpPr/>
          <p:nvPr/>
        </p:nvSpPr>
        <p:spPr>
          <a:xfrm>
            <a:off x="8788878" y="7452834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A1B23C6F-4F26-4C79-A9B0-369D04C1407F}"/>
              </a:ext>
            </a:extLst>
          </p:cNvPr>
          <p:cNvSpPr txBox="1"/>
          <p:nvPr/>
        </p:nvSpPr>
        <p:spPr>
          <a:xfrm>
            <a:off x="8839682" y="7163842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ACB2B6C7-BD26-4175-8CF6-037C25C82DCA}"/>
              </a:ext>
            </a:extLst>
          </p:cNvPr>
          <p:cNvCxnSpPr/>
          <p:nvPr/>
        </p:nvCxnSpPr>
        <p:spPr>
          <a:xfrm flipH="1">
            <a:off x="8989285" y="782811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827B5676-F2B4-4EB7-A905-C4225B8EC57B}"/>
                  </a:ext>
                </a:extLst>
              </p:cNvPr>
              <p:cNvSpPr txBox="1"/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827B5676-F2B4-4EB7-A905-C4225B8EC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04" y="7957734"/>
                <a:ext cx="54186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直接箭头连接符 127">
            <a:extLst>
              <a:ext uri="{FF2B5EF4-FFF2-40B4-BE49-F238E27FC236}">
                <a16:creationId xmlns:a16="http://schemas.microsoft.com/office/drawing/2014/main" id="{6FE655C6-EC5E-47A3-BD08-60EC977A9D44}"/>
              </a:ext>
            </a:extLst>
          </p:cNvPr>
          <p:cNvCxnSpPr>
            <a:cxnSpLocks/>
          </p:cNvCxnSpPr>
          <p:nvPr/>
        </p:nvCxnSpPr>
        <p:spPr>
          <a:xfrm>
            <a:off x="9185759" y="7632090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B49A41E1-4340-4551-85E9-62AEA0794BBC}"/>
                  </a:ext>
                </a:extLst>
              </p:cNvPr>
              <p:cNvSpPr txBox="1"/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B49A41E1-4340-4551-85E9-62AEA0794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105" y="7194133"/>
                <a:ext cx="54186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文本框 203">
            <a:extLst>
              <a:ext uri="{FF2B5EF4-FFF2-40B4-BE49-F238E27FC236}">
                <a16:creationId xmlns:a16="http://schemas.microsoft.com/office/drawing/2014/main" id="{35C053C3-4B94-439C-8AA3-47F823991435}"/>
              </a:ext>
            </a:extLst>
          </p:cNvPr>
          <p:cNvSpPr txBox="1"/>
          <p:nvPr/>
        </p:nvSpPr>
        <p:spPr>
          <a:xfrm>
            <a:off x="12291483" y="3165467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90C6606F-4B8A-4C6C-8F4F-E978C367B193}"/>
              </a:ext>
            </a:extLst>
          </p:cNvPr>
          <p:cNvSpPr/>
          <p:nvPr/>
        </p:nvSpPr>
        <p:spPr>
          <a:xfrm>
            <a:off x="12391832" y="3410155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71676E0C-D038-4499-AFC3-76A7AAA248F1}"/>
              </a:ext>
            </a:extLst>
          </p:cNvPr>
          <p:cNvCxnSpPr>
            <a:cxnSpLocks/>
          </p:cNvCxnSpPr>
          <p:nvPr/>
        </p:nvCxnSpPr>
        <p:spPr>
          <a:xfrm flipV="1">
            <a:off x="5417310" y="1911895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6E7E2FF8-4CB7-4635-A796-B535F50DF72E}"/>
              </a:ext>
            </a:extLst>
          </p:cNvPr>
          <p:cNvCxnSpPr>
            <a:cxnSpLocks/>
          </p:cNvCxnSpPr>
          <p:nvPr/>
        </p:nvCxnSpPr>
        <p:spPr>
          <a:xfrm>
            <a:off x="4720023" y="17600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F2A6229C-CF0A-4F67-9705-A13213B3FC65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12587431" y="221132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127">
            <a:extLst>
              <a:ext uri="{FF2B5EF4-FFF2-40B4-BE49-F238E27FC236}">
                <a16:creationId xmlns:a16="http://schemas.microsoft.com/office/drawing/2014/main" id="{3A962658-D6F9-4D4F-AC1F-EEC0BE7F2AFE}"/>
              </a:ext>
            </a:extLst>
          </p:cNvPr>
          <p:cNvCxnSpPr>
            <a:cxnSpLocks/>
            <a:stCxn id="205" idx="6"/>
            <a:endCxn id="224" idx="1"/>
          </p:cNvCxnSpPr>
          <p:nvPr/>
        </p:nvCxnSpPr>
        <p:spPr>
          <a:xfrm flipV="1">
            <a:off x="12783029" y="3585448"/>
            <a:ext cx="351543" cy="93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609FB27-9509-46DB-899B-CCC4474D53CC}"/>
                  </a:ext>
                </a:extLst>
              </p:cNvPr>
              <p:cNvSpPr txBox="1"/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C609FB27-9509-46DB-899B-CCC4474D5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48" y="3922835"/>
                <a:ext cx="54186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直接箭头连接符 127">
            <a:extLst>
              <a:ext uri="{FF2B5EF4-FFF2-40B4-BE49-F238E27FC236}">
                <a16:creationId xmlns:a16="http://schemas.microsoft.com/office/drawing/2014/main" id="{30E077F8-C7BB-4AC7-89B7-E93014DA8EEC}"/>
              </a:ext>
            </a:extLst>
          </p:cNvPr>
          <p:cNvCxnSpPr>
            <a:cxnSpLocks/>
          </p:cNvCxnSpPr>
          <p:nvPr/>
        </p:nvCxnSpPr>
        <p:spPr>
          <a:xfrm>
            <a:off x="12054053" y="3590608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832959A2-CF08-498C-885B-13019848B24F}"/>
              </a:ext>
            </a:extLst>
          </p:cNvPr>
          <p:cNvCxnSpPr>
            <a:cxnSpLocks/>
          </p:cNvCxnSpPr>
          <p:nvPr/>
        </p:nvCxnSpPr>
        <p:spPr>
          <a:xfrm flipV="1">
            <a:off x="12587430" y="3807609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CD4AF510-8EE2-472F-93D7-7197B0ED849B}"/>
                  </a:ext>
                </a:extLst>
              </p:cNvPr>
              <p:cNvSpPr txBox="1"/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CD4AF510-8EE2-472F-93D7-7197B0ED8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172" y="3173128"/>
                <a:ext cx="54186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文本框 213">
            <a:extLst>
              <a:ext uri="{FF2B5EF4-FFF2-40B4-BE49-F238E27FC236}">
                <a16:creationId xmlns:a16="http://schemas.microsoft.com/office/drawing/2014/main" id="{71FE19A8-F641-46A2-93AC-B0C197F21057}"/>
              </a:ext>
            </a:extLst>
          </p:cNvPr>
          <p:cNvSpPr txBox="1"/>
          <p:nvPr/>
        </p:nvSpPr>
        <p:spPr>
          <a:xfrm>
            <a:off x="10059633" y="7186729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1EC06A00-2885-4590-941A-6CEC1AC6E410}"/>
              </a:ext>
            </a:extLst>
          </p:cNvPr>
          <p:cNvSpPr/>
          <p:nvPr/>
        </p:nvSpPr>
        <p:spPr>
          <a:xfrm>
            <a:off x="10159982" y="7431417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920082B0-EF9B-488E-A82A-5D0AC1BCFDA5}"/>
              </a:ext>
            </a:extLst>
          </p:cNvPr>
          <p:cNvCxnSpPr>
            <a:cxnSpLocks/>
          </p:cNvCxnSpPr>
          <p:nvPr/>
        </p:nvCxnSpPr>
        <p:spPr>
          <a:xfrm flipV="1">
            <a:off x="2494555" y="6215051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F01AE16A-7B84-47CB-B5B2-1A40B21514C8}"/>
              </a:ext>
            </a:extLst>
          </p:cNvPr>
          <p:cNvCxnSpPr/>
          <p:nvPr/>
        </p:nvCxnSpPr>
        <p:spPr>
          <a:xfrm>
            <a:off x="2494555" y="6232588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50B84486-BBCD-4D7F-BD31-345169D805C4}"/>
              </a:ext>
            </a:extLst>
          </p:cNvPr>
          <p:cNvCxnSpPr>
            <a:cxnSpLocks/>
            <a:endCxn id="215" idx="0"/>
          </p:cNvCxnSpPr>
          <p:nvPr/>
        </p:nvCxnSpPr>
        <p:spPr>
          <a:xfrm>
            <a:off x="10355581" y="6232588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127">
            <a:extLst>
              <a:ext uri="{FF2B5EF4-FFF2-40B4-BE49-F238E27FC236}">
                <a16:creationId xmlns:a16="http://schemas.microsoft.com/office/drawing/2014/main" id="{D735A4D0-AD75-48FC-B6CC-4ECF1E41E452}"/>
              </a:ext>
            </a:extLst>
          </p:cNvPr>
          <p:cNvCxnSpPr>
            <a:cxnSpLocks/>
            <a:stCxn id="215" idx="6"/>
            <a:endCxn id="227" idx="1"/>
          </p:cNvCxnSpPr>
          <p:nvPr/>
        </p:nvCxnSpPr>
        <p:spPr>
          <a:xfrm>
            <a:off x="10551179" y="7616083"/>
            <a:ext cx="358823" cy="1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351E2297-6E85-40B3-8B77-9F28DF93A25D}"/>
                  </a:ext>
                </a:extLst>
              </p:cNvPr>
              <p:cNvSpPr txBox="1"/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351E2297-6E85-40B3-8B77-9F28DF93A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198" y="7944097"/>
                <a:ext cx="541867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直接箭头连接符 127">
            <a:extLst>
              <a:ext uri="{FF2B5EF4-FFF2-40B4-BE49-F238E27FC236}">
                <a16:creationId xmlns:a16="http://schemas.microsoft.com/office/drawing/2014/main" id="{7F6C11DA-02F6-4732-AF61-AA16E18FE74B}"/>
              </a:ext>
            </a:extLst>
          </p:cNvPr>
          <p:cNvCxnSpPr>
            <a:cxnSpLocks/>
          </p:cNvCxnSpPr>
          <p:nvPr/>
        </p:nvCxnSpPr>
        <p:spPr>
          <a:xfrm>
            <a:off x="9822203" y="7611870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2B6DFEA9-97F2-429E-B2DE-C3E0EF4748F5}"/>
              </a:ext>
            </a:extLst>
          </p:cNvPr>
          <p:cNvCxnSpPr>
            <a:cxnSpLocks/>
          </p:cNvCxnSpPr>
          <p:nvPr/>
        </p:nvCxnSpPr>
        <p:spPr>
          <a:xfrm flipV="1">
            <a:off x="10355580" y="7828871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5BE1DA81-E80E-45FC-8C00-24450E6FA4C7}"/>
                  </a:ext>
                </a:extLst>
              </p:cNvPr>
              <p:cNvSpPr txBox="1"/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5BE1DA81-E80E-45FC-8C00-24450E6FA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322" y="7194390"/>
                <a:ext cx="54186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矩形 223">
            <a:extLst>
              <a:ext uri="{FF2B5EF4-FFF2-40B4-BE49-F238E27FC236}">
                <a16:creationId xmlns:a16="http://schemas.microsoft.com/office/drawing/2014/main" id="{F0248E43-F4B3-4FA5-9D8F-097BF7C56984}"/>
              </a:ext>
            </a:extLst>
          </p:cNvPr>
          <p:cNvSpPr/>
          <p:nvPr/>
        </p:nvSpPr>
        <p:spPr>
          <a:xfrm>
            <a:off x="13134572" y="2846776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CA93BD6-AEE0-41F8-90D2-CDCFC080F2CB}"/>
              </a:ext>
            </a:extLst>
          </p:cNvPr>
          <p:cNvSpPr/>
          <p:nvPr/>
        </p:nvSpPr>
        <p:spPr>
          <a:xfrm>
            <a:off x="13226357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6D8FAC87-50E0-4EDE-B9CA-71E8AC028D37}"/>
              </a:ext>
            </a:extLst>
          </p:cNvPr>
          <p:cNvSpPr/>
          <p:nvPr/>
        </p:nvSpPr>
        <p:spPr>
          <a:xfrm>
            <a:off x="13516540" y="2943190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4C1ECE38-8DF4-4A43-890F-8F6F5B3C7E5E}"/>
              </a:ext>
            </a:extLst>
          </p:cNvPr>
          <p:cNvSpPr/>
          <p:nvPr/>
        </p:nvSpPr>
        <p:spPr>
          <a:xfrm>
            <a:off x="10910002" y="6888750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1E424136-BDBB-4C73-81B9-EDAF0D36F476}"/>
              </a:ext>
            </a:extLst>
          </p:cNvPr>
          <p:cNvSpPr/>
          <p:nvPr/>
        </p:nvSpPr>
        <p:spPr>
          <a:xfrm>
            <a:off x="11001787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F2BB184-1F42-4828-A1C0-072784DE8130}"/>
              </a:ext>
            </a:extLst>
          </p:cNvPr>
          <p:cNvSpPr/>
          <p:nvPr/>
        </p:nvSpPr>
        <p:spPr>
          <a:xfrm>
            <a:off x="11291970" y="69851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06B3A705-7DA1-4706-89F4-562BD23E9355}"/>
              </a:ext>
            </a:extLst>
          </p:cNvPr>
          <p:cNvSpPr/>
          <p:nvPr/>
        </p:nvSpPr>
        <p:spPr>
          <a:xfrm>
            <a:off x="11615382" y="-1199744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5E42DFDF-AED2-4D94-A30B-72D985C3DD26}"/>
              </a:ext>
            </a:extLst>
          </p:cNvPr>
          <p:cNvSpPr/>
          <p:nvPr/>
        </p:nvSpPr>
        <p:spPr>
          <a:xfrm>
            <a:off x="11922820" y="-1199745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66209B31-A7A5-4EC4-A5A3-A00E0C9D116B}"/>
              </a:ext>
            </a:extLst>
          </p:cNvPr>
          <p:cNvSpPr/>
          <p:nvPr/>
        </p:nvSpPr>
        <p:spPr>
          <a:xfrm>
            <a:off x="13800371" y="2950966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F2C2B4BE-5E6F-4F40-B78E-4CEC4B05B2E0}"/>
              </a:ext>
            </a:extLst>
          </p:cNvPr>
          <p:cNvSpPr/>
          <p:nvPr/>
        </p:nvSpPr>
        <p:spPr>
          <a:xfrm>
            <a:off x="14111837" y="2950381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75135366-8796-4012-8850-824915693095}"/>
              </a:ext>
            </a:extLst>
          </p:cNvPr>
          <p:cNvSpPr/>
          <p:nvPr/>
        </p:nvSpPr>
        <p:spPr>
          <a:xfrm>
            <a:off x="11607237" y="6977388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B5334BBA-9C76-4887-A406-3C4D57D506E7}"/>
              </a:ext>
            </a:extLst>
          </p:cNvPr>
          <p:cNvSpPr/>
          <p:nvPr/>
        </p:nvSpPr>
        <p:spPr>
          <a:xfrm>
            <a:off x="11891068" y="6985164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127">
            <a:extLst>
              <a:ext uri="{FF2B5EF4-FFF2-40B4-BE49-F238E27FC236}">
                <a16:creationId xmlns:a16="http://schemas.microsoft.com/office/drawing/2014/main" id="{F37E27D4-811F-4543-ABEC-B3614A81C81A}"/>
              </a:ext>
            </a:extLst>
          </p:cNvPr>
          <p:cNvCxnSpPr>
            <a:cxnSpLocks/>
          </p:cNvCxnSpPr>
          <p:nvPr/>
        </p:nvCxnSpPr>
        <p:spPr>
          <a:xfrm flipV="1">
            <a:off x="12179836" y="-566331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: 圆角 236">
            <a:extLst>
              <a:ext uri="{FF2B5EF4-FFF2-40B4-BE49-F238E27FC236}">
                <a16:creationId xmlns:a16="http://schemas.microsoft.com/office/drawing/2014/main" id="{11056B5B-45EA-414F-B192-320C3212ACBC}"/>
              </a:ext>
            </a:extLst>
          </p:cNvPr>
          <p:cNvSpPr/>
          <p:nvPr/>
        </p:nvSpPr>
        <p:spPr>
          <a:xfrm>
            <a:off x="12647163" y="-1561204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8" name="直接箭头连接符 127">
            <a:extLst>
              <a:ext uri="{FF2B5EF4-FFF2-40B4-BE49-F238E27FC236}">
                <a16:creationId xmlns:a16="http://schemas.microsoft.com/office/drawing/2014/main" id="{3DA4EA47-7B9C-4E64-8038-321324DD9BE8}"/>
              </a:ext>
            </a:extLst>
          </p:cNvPr>
          <p:cNvCxnSpPr>
            <a:cxnSpLocks/>
          </p:cNvCxnSpPr>
          <p:nvPr/>
        </p:nvCxnSpPr>
        <p:spPr>
          <a:xfrm flipV="1">
            <a:off x="14369110" y="3625173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矩形: 圆角 238">
            <a:extLst>
              <a:ext uri="{FF2B5EF4-FFF2-40B4-BE49-F238E27FC236}">
                <a16:creationId xmlns:a16="http://schemas.microsoft.com/office/drawing/2014/main" id="{59158CE4-05E3-432A-8041-45F804B34215}"/>
              </a:ext>
            </a:extLst>
          </p:cNvPr>
          <p:cNvSpPr/>
          <p:nvPr/>
        </p:nvSpPr>
        <p:spPr>
          <a:xfrm>
            <a:off x="14836437" y="2630300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0" name="直接箭头连接符 127">
            <a:extLst>
              <a:ext uri="{FF2B5EF4-FFF2-40B4-BE49-F238E27FC236}">
                <a16:creationId xmlns:a16="http://schemas.microsoft.com/office/drawing/2014/main" id="{810083BA-99BE-481B-98F8-7F2F329A865B}"/>
              </a:ext>
            </a:extLst>
          </p:cNvPr>
          <p:cNvCxnSpPr>
            <a:cxnSpLocks/>
          </p:cNvCxnSpPr>
          <p:nvPr/>
        </p:nvCxnSpPr>
        <p:spPr>
          <a:xfrm flipV="1">
            <a:off x="12141398" y="7670192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D1F12466-5346-460C-95B2-4CA75B8E8C21}"/>
              </a:ext>
            </a:extLst>
          </p:cNvPr>
          <p:cNvSpPr/>
          <p:nvPr/>
        </p:nvSpPr>
        <p:spPr>
          <a:xfrm>
            <a:off x="12608725" y="6675319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EB8E97E6-36F5-4EEC-849A-ECE9EA852958}"/>
              </a:ext>
            </a:extLst>
          </p:cNvPr>
          <p:cNvCxnSpPr>
            <a:cxnSpLocks/>
            <a:endCxn id="180" idx="1"/>
          </p:cNvCxnSpPr>
          <p:nvPr/>
        </p:nvCxnSpPr>
        <p:spPr>
          <a:xfrm>
            <a:off x="10537693" y="-557485"/>
            <a:ext cx="4055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D1DDAEE1-0752-4172-8611-33E9DEFFE452}"/>
              </a:ext>
            </a:extLst>
          </p:cNvPr>
          <p:cNvSpPr/>
          <p:nvPr/>
        </p:nvSpPr>
        <p:spPr>
          <a:xfrm>
            <a:off x="1736893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D1CF2AA4-52DE-4E4F-B8FA-D48540758844}"/>
              </a:ext>
            </a:extLst>
          </p:cNvPr>
          <p:cNvSpPr/>
          <p:nvPr/>
        </p:nvSpPr>
        <p:spPr>
          <a:xfrm>
            <a:off x="214308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C0156CB2-1DD0-472F-B81A-D8D2B833943B}"/>
              </a:ext>
            </a:extLst>
          </p:cNvPr>
          <p:cNvSpPr/>
          <p:nvPr/>
        </p:nvSpPr>
        <p:spPr>
          <a:xfrm>
            <a:off x="2565626" y="2442565"/>
            <a:ext cx="314408" cy="1969735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0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05E06F90-BF0F-4D06-A384-86FFC7A840C9}"/>
              </a:ext>
            </a:extLst>
          </p:cNvPr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8BE94A-CDB4-4686-8B84-64DFE661BA4D}"/>
              </a:ext>
            </a:extLst>
          </p:cNvPr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6C3CA-F2FE-4B43-B816-AE7B62EA6220}"/>
              </a:ext>
            </a:extLst>
          </p:cNvPr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59807" y="5607633"/>
                <a:ext cx="530942" cy="11158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14573C86-6CAF-4DF6-A379-1C4F465371DB}"/>
              </a:ext>
            </a:extLst>
          </p:cNvPr>
          <p:cNvSpPr/>
          <p:nvPr/>
        </p:nvSpPr>
        <p:spPr>
          <a:xfrm rot="16200000">
            <a:off x="1163088" y="38884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428A19-7E79-46EE-8CE9-3577187A7896}"/>
              </a:ext>
            </a:extLst>
          </p:cNvPr>
          <p:cNvSpPr/>
          <p:nvPr/>
        </p:nvSpPr>
        <p:spPr>
          <a:xfrm rot="16200000">
            <a:off x="1163088" y="21136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AD02E-88AA-4445-803D-4A81D843DF86}"/>
              </a:ext>
            </a:extLst>
          </p:cNvPr>
          <p:cNvSpPr txBox="1"/>
          <p:nvPr/>
        </p:nvSpPr>
        <p:spPr>
          <a:xfrm>
            <a:off x="1067350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09715" y="5607633"/>
                <a:ext cx="530942" cy="11158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7DE2819E-F348-4E1E-94CE-E3CC1EA5D068}"/>
              </a:ext>
            </a:extLst>
          </p:cNvPr>
          <p:cNvSpPr/>
          <p:nvPr/>
        </p:nvSpPr>
        <p:spPr>
          <a:xfrm rot="16200000">
            <a:off x="3012996" y="38884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5CE8AB-BDE9-4856-A7C2-61F6D5289322}"/>
              </a:ext>
            </a:extLst>
          </p:cNvPr>
          <p:cNvSpPr/>
          <p:nvPr/>
        </p:nvSpPr>
        <p:spPr>
          <a:xfrm rot="16200000">
            <a:off x="3012996" y="21136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AC3D5-4FF5-4127-A55C-B48B5AD21BAC}"/>
              </a:ext>
            </a:extLst>
          </p:cNvPr>
          <p:cNvSpPr txBox="1"/>
          <p:nvPr/>
        </p:nvSpPr>
        <p:spPr>
          <a:xfrm>
            <a:off x="2917258" y="6651521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159087" y="5638410"/>
                <a:ext cx="530942" cy="11158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1E18767-5CC5-4676-84BE-2B8B394B0315}"/>
              </a:ext>
            </a:extLst>
          </p:cNvPr>
          <p:cNvSpPr/>
          <p:nvPr/>
        </p:nvSpPr>
        <p:spPr>
          <a:xfrm rot="16200000">
            <a:off x="4962368" y="3919273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0DD80B-0BFE-44E8-A129-25CF508A954E}"/>
              </a:ext>
            </a:extLst>
          </p:cNvPr>
          <p:cNvSpPr/>
          <p:nvPr/>
        </p:nvSpPr>
        <p:spPr>
          <a:xfrm rot="16200000">
            <a:off x="4962368" y="214447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9DD29F-3C71-4FA9-A24C-035000B297B4}"/>
              </a:ext>
            </a:extLst>
          </p:cNvPr>
          <p:cNvSpPr txBox="1"/>
          <p:nvPr/>
        </p:nvSpPr>
        <p:spPr>
          <a:xfrm>
            <a:off x="4866630" y="6682298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83239F-BA98-4712-878E-16382E7D786B}"/>
              </a:ext>
            </a:extLst>
          </p:cNvPr>
          <p:cNvSpPr txBox="1"/>
          <p:nvPr/>
        </p:nvSpPr>
        <p:spPr>
          <a:xfrm>
            <a:off x="6158418" y="4295094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50E7F3-58DC-471C-BBBD-F8B1868F3814}"/>
              </a:ext>
            </a:extLst>
          </p:cNvPr>
          <p:cNvSpPr txBox="1"/>
          <p:nvPr/>
        </p:nvSpPr>
        <p:spPr>
          <a:xfrm>
            <a:off x="6158418" y="584625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CC7FB2-3165-478F-B749-B3F5D5FBB095}"/>
              </a:ext>
            </a:extLst>
          </p:cNvPr>
          <p:cNvSpPr txBox="1"/>
          <p:nvPr/>
        </p:nvSpPr>
        <p:spPr>
          <a:xfrm>
            <a:off x="6158417" y="2520297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121A1C-0078-42FA-BC4D-37DC47190F0B}"/>
              </a:ext>
            </a:extLst>
          </p:cNvPr>
          <p:cNvSpPr txBox="1"/>
          <p:nvPr/>
        </p:nvSpPr>
        <p:spPr>
          <a:xfrm>
            <a:off x="6158417" y="655918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58465" y="5607632"/>
                <a:ext cx="530942" cy="1115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60ECE9B1-CF19-435C-A8AC-98A0616804F8}"/>
              </a:ext>
            </a:extLst>
          </p:cNvPr>
          <p:cNvSpPr/>
          <p:nvPr/>
        </p:nvSpPr>
        <p:spPr>
          <a:xfrm rot="16200000">
            <a:off x="7561746" y="3888495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FCBD263-F80B-4BE3-9A6B-2FEC5DFAF3D8}"/>
              </a:ext>
            </a:extLst>
          </p:cNvPr>
          <p:cNvSpPr/>
          <p:nvPr/>
        </p:nvSpPr>
        <p:spPr>
          <a:xfrm rot="16200000">
            <a:off x="7561746" y="2113698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5D14A4-853A-4A02-896A-D44C3EA91EC0}"/>
              </a:ext>
            </a:extLst>
          </p:cNvPr>
          <p:cNvSpPr txBox="1"/>
          <p:nvPr/>
        </p:nvSpPr>
        <p:spPr>
          <a:xfrm>
            <a:off x="7466008" y="6651520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B7B68F0-30DD-4ECB-9D53-72CE88F8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707837" y="5594533"/>
                <a:ext cx="530942" cy="11158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6681B93C-A4F1-4EC5-9B7B-DB99AD5F4679}"/>
              </a:ext>
            </a:extLst>
          </p:cNvPr>
          <p:cNvSpPr/>
          <p:nvPr/>
        </p:nvSpPr>
        <p:spPr>
          <a:xfrm rot="16200000">
            <a:off x="9511118" y="38753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4F84105-CCCD-4D64-A929-0DE01EAFC089}"/>
              </a:ext>
            </a:extLst>
          </p:cNvPr>
          <p:cNvSpPr/>
          <p:nvPr/>
        </p:nvSpPr>
        <p:spPr>
          <a:xfrm rot="16200000">
            <a:off x="9511118" y="2100599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959317-775A-4498-8610-62A50CDE2E27}"/>
              </a:ext>
            </a:extLst>
          </p:cNvPr>
          <p:cNvSpPr txBox="1"/>
          <p:nvPr/>
        </p:nvSpPr>
        <p:spPr>
          <a:xfrm>
            <a:off x="9415380" y="66384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644941" y="50496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>
            <a:stCxn id="10" idx="3"/>
            <a:endCxn id="11" idx="2"/>
          </p:cNvCxnSpPr>
          <p:nvPr/>
        </p:nvCxnSpPr>
        <p:spPr>
          <a:xfrm flipV="1">
            <a:off x="3475186" y="50496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 flipV="1">
            <a:off x="5424558" y="508044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8023935" y="504967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9973307" y="503657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" idx="3"/>
            <a:endCxn id="7" idx="2"/>
          </p:cNvCxnSpPr>
          <p:nvPr/>
        </p:nvCxnSpPr>
        <p:spPr>
          <a:xfrm flipV="1">
            <a:off x="-265471" y="5049672"/>
            <a:ext cx="1890749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" idx="3"/>
            <a:endCxn id="11" idx="2"/>
          </p:cNvCxnSpPr>
          <p:nvPr/>
        </p:nvCxnSpPr>
        <p:spPr>
          <a:xfrm flipV="1">
            <a:off x="-265471" y="5049672"/>
            <a:ext cx="3740657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" idx="3"/>
            <a:endCxn id="15" idx="2"/>
          </p:cNvCxnSpPr>
          <p:nvPr/>
        </p:nvCxnSpPr>
        <p:spPr>
          <a:xfrm flipV="1">
            <a:off x="-265471" y="5080449"/>
            <a:ext cx="5690029" cy="81964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" idx="3"/>
            <a:endCxn id="23" idx="2"/>
          </p:cNvCxnSpPr>
          <p:nvPr/>
        </p:nvCxnSpPr>
        <p:spPr>
          <a:xfrm flipV="1">
            <a:off x="-265471" y="5049671"/>
            <a:ext cx="8289407" cy="85042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" idx="3"/>
            <a:endCxn id="27" idx="2"/>
          </p:cNvCxnSpPr>
          <p:nvPr/>
        </p:nvCxnSpPr>
        <p:spPr>
          <a:xfrm flipV="1">
            <a:off x="-265471" y="5036572"/>
            <a:ext cx="10238779" cy="8635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1890749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1625278" y="5080449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6" idx="3"/>
            <a:endCxn id="23" idx="2"/>
          </p:cNvCxnSpPr>
          <p:nvPr/>
        </p:nvCxnSpPr>
        <p:spPr>
          <a:xfrm flipV="1">
            <a:off x="1625278" y="5049671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6" idx="3"/>
            <a:endCxn id="27" idx="2"/>
          </p:cNvCxnSpPr>
          <p:nvPr/>
        </p:nvCxnSpPr>
        <p:spPr>
          <a:xfrm flipV="1">
            <a:off x="1625278" y="5036572"/>
            <a:ext cx="8348030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H="1" flipV="1">
            <a:off x="1625278" y="5049672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H="1" flipV="1">
            <a:off x="-265471" y="5049673"/>
            <a:ext cx="3740657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475186" y="5080449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3475186" y="5049671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 flipV="1">
            <a:off x="3475186" y="5036572"/>
            <a:ext cx="6498122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5690029" cy="88119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H="1" flipV="1">
            <a:off x="1625278" y="5049672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H="1" flipV="1">
            <a:off x="3475186" y="5049672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 flipV="1">
            <a:off x="5424558" y="5049671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14" idx="3"/>
            <a:endCxn id="27" idx="2"/>
          </p:cNvCxnSpPr>
          <p:nvPr/>
        </p:nvCxnSpPr>
        <p:spPr>
          <a:xfrm flipV="1">
            <a:off x="5424558" y="5036572"/>
            <a:ext cx="4548750" cy="8942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8289407" cy="85041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H="1" flipV="1">
            <a:off x="1625278" y="5049672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H="1" flipV="1">
            <a:off x="3475186" y="5049672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2" idx="3"/>
            <a:endCxn id="15" idx="2"/>
          </p:cNvCxnSpPr>
          <p:nvPr/>
        </p:nvCxnSpPr>
        <p:spPr>
          <a:xfrm flipH="1" flipV="1">
            <a:off x="5424558" y="5080449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8023936" y="5036572"/>
            <a:ext cx="1949372" cy="8635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 flipH="1" flipV="1">
            <a:off x="8023936" y="5049671"/>
            <a:ext cx="1949372" cy="8373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6" idx="3"/>
            <a:endCxn id="15" idx="2"/>
          </p:cNvCxnSpPr>
          <p:nvPr/>
        </p:nvCxnSpPr>
        <p:spPr>
          <a:xfrm flipH="1" flipV="1">
            <a:off x="5424558" y="5080449"/>
            <a:ext cx="4548750" cy="8065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6" idx="3"/>
            <a:endCxn id="11" idx="2"/>
          </p:cNvCxnSpPr>
          <p:nvPr/>
        </p:nvCxnSpPr>
        <p:spPr>
          <a:xfrm flipH="1" flipV="1">
            <a:off x="3475186" y="5049672"/>
            <a:ext cx="6498122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6" idx="3"/>
            <a:endCxn id="7" idx="2"/>
          </p:cNvCxnSpPr>
          <p:nvPr/>
        </p:nvCxnSpPr>
        <p:spPr>
          <a:xfrm flipH="1" flipV="1">
            <a:off x="1625278" y="5049672"/>
            <a:ext cx="8348030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0238779" cy="8373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1529C28-8FB8-416B-91AD-4283408F1FB5}"/>
              </a:ext>
            </a:extLst>
          </p:cNvPr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D5C80F9-F816-4E11-8980-79F5B0482FD8}"/>
              </a:ext>
            </a:extLst>
          </p:cNvPr>
          <p:cNvCxnSpPr>
            <a:cxnSpLocks/>
          </p:cNvCxnSpPr>
          <p:nvPr/>
        </p:nvCxnSpPr>
        <p:spPr>
          <a:xfrm>
            <a:off x="-891239" y="1500078"/>
            <a:ext cx="1205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1043F1B-F46A-4404-8D93-ECB9A0C23CEB}"/>
              </a:ext>
            </a:extLst>
          </p:cNvPr>
          <p:cNvCxnSpPr/>
          <p:nvPr/>
        </p:nvCxnSpPr>
        <p:spPr>
          <a:xfrm flipV="1">
            <a:off x="-891239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80DAF581-6B06-40D8-B97C-824B203B97BB}"/>
              </a:ext>
            </a:extLst>
          </p:cNvPr>
          <p:cNvCxnSpPr/>
          <p:nvPr/>
        </p:nvCxnSpPr>
        <p:spPr>
          <a:xfrm flipV="1">
            <a:off x="314247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2090F3AD-D40E-4182-94E5-332762B3EB84}"/>
              </a:ext>
            </a:extLst>
          </p:cNvPr>
          <p:cNvSpPr/>
          <p:nvPr/>
        </p:nvSpPr>
        <p:spPr>
          <a:xfrm>
            <a:off x="-1451678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0B31DA45-27AF-4AB7-8B76-23946EA5F462}"/>
              </a:ext>
            </a:extLst>
          </p:cNvPr>
          <p:cNvSpPr/>
          <p:nvPr/>
        </p:nvSpPr>
        <p:spPr>
          <a:xfrm>
            <a:off x="-243681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89FAAD5-B2ED-4690-BDDE-30EC6B0FB340}"/>
              </a:ext>
            </a:extLst>
          </p:cNvPr>
          <p:cNvCxnSpPr>
            <a:cxnSpLocks/>
          </p:cNvCxnSpPr>
          <p:nvPr/>
        </p:nvCxnSpPr>
        <p:spPr>
          <a:xfrm flipV="1">
            <a:off x="-887472" y="-5245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72B0DFB-CBD2-4B5F-994F-72AE0B401533}"/>
              </a:ext>
            </a:extLst>
          </p:cNvPr>
          <p:cNvCxnSpPr>
            <a:cxnSpLocks/>
            <a:stCxn id="152" idx="0"/>
            <a:endCxn id="162" idx="2"/>
          </p:cNvCxnSpPr>
          <p:nvPr/>
        </p:nvCxnSpPr>
        <p:spPr>
          <a:xfrm flipV="1">
            <a:off x="314247" y="-566296"/>
            <a:ext cx="0" cy="552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5BF02AA5-9F47-4446-8BE3-328AE48FA4E1}"/>
              </a:ext>
            </a:extLst>
          </p:cNvPr>
          <p:cNvSpPr/>
          <p:nvPr/>
        </p:nvSpPr>
        <p:spPr>
          <a:xfrm>
            <a:off x="-110011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191C169-7AAE-4422-9533-FA30F567601F}"/>
              </a:ext>
            </a:extLst>
          </p:cNvPr>
          <p:cNvSpPr/>
          <p:nvPr/>
        </p:nvSpPr>
        <p:spPr>
          <a:xfrm>
            <a:off x="-110011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5B2BFC0-76E2-4412-A3F6-7CC7E7D7131E}"/>
              </a:ext>
            </a:extLst>
          </p:cNvPr>
          <p:cNvSpPr/>
          <p:nvPr/>
        </p:nvSpPr>
        <p:spPr>
          <a:xfrm>
            <a:off x="-110011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884A1B0-8F63-4C9F-8D84-373015B2E28A}"/>
              </a:ext>
            </a:extLst>
          </p:cNvPr>
          <p:cNvSpPr/>
          <p:nvPr/>
        </p:nvSpPr>
        <p:spPr>
          <a:xfrm>
            <a:off x="-110011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5A67588-887D-41F9-A0E7-224DED2F1250}"/>
              </a:ext>
            </a:extLst>
          </p:cNvPr>
          <p:cNvSpPr/>
          <p:nvPr/>
        </p:nvSpPr>
        <p:spPr>
          <a:xfrm>
            <a:off x="107879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A7AF3C5-D673-466E-87D5-486A6F7A96CB}"/>
              </a:ext>
            </a:extLst>
          </p:cNvPr>
          <p:cNvSpPr/>
          <p:nvPr/>
        </p:nvSpPr>
        <p:spPr>
          <a:xfrm>
            <a:off x="107879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F5BE8B7-780C-4D58-BE0D-01733DC681C2}"/>
              </a:ext>
            </a:extLst>
          </p:cNvPr>
          <p:cNvSpPr/>
          <p:nvPr/>
        </p:nvSpPr>
        <p:spPr>
          <a:xfrm>
            <a:off x="107879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F176ACB-2450-4A7E-BB3A-F7234DB931FE}"/>
              </a:ext>
            </a:extLst>
          </p:cNvPr>
          <p:cNvSpPr/>
          <p:nvPr/>
        </p:nvSpPr>
        <p:spPr>
          <a:xfrm>
            <a:off x="107879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2E2B47CE-D012-4FCE-9156-9DAFA2E92E3A}"/>
              </a:ext>
            </a:extLst>
          </p:cNvPr>
          <p:cNvSpPr/>
          <p:nvPr/>
        </p:nvSpPr>
        <p:spPr>
          <a:xfrm>
            <a:off x="1244535" y="1056407"/>
            <a:ext cx="7124213" cy="55393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CC59BE2-45AB-4FAD-8ACD-AF8BEA374D83}"/>
              </a:ext>
            </a:extLst>
          </p:cNvPr>
          <p:cNvCxnSpPr>
            <a:cxnSpLocks/>
          </p:cNvCxnSpPr>
          <p:nvPr/>
        </p:nvCxnSpPr>
        <p:spPr>
          <a:xfrm flipV="1">
            <a:off x="1649855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6345F54-70FA-4332-B4F8-648B0C01034A}"/>
              </a:ext>
            </a:extLst>
          </p:cNvPr>
          <p:cNvCxnSpPr>
            <a:cxnSpLocks/>
          </p:cNvCxnSpPr>
          <p:nvPr/>
        </p:nvCxnSpPr>
        <p:spPr>
          <a:xfrm flipV="1">
            <a:off x="3509593" y="1580774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8C0FDA4-ACEF-40AC-8677-5EA9573FBD0B}"/>
              </a:ext>
            </a:extLst>
          </p:cNvPr>
          <p:cNvCxnSpPr>
            <a:cxnSpLocks/>
          </p:cNvCxnSpPr>
          <p:nvPr/>
        </p:nvCxnSpPr>
        <p:spPr>
          <a:xfrm flipV="1">
            <a:off x="5444217" y="1611551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A2437C86-231A-428F-AB80-1DC928961B08}"/>
              </a:ext>
            </a:extLst>
          </p:cNvPr>
          <p:cNvCxnSpPr>
            <a:cxnSpLocks/>
          </p:cNvCxnSpPr>
          <p:nvPr/>
        </p:nvCxnSpPr>
        <p:spPr>
          <a:xfrm flipV="1">
            <a:off x="8023934" y="1610338"/>
            <a:ext cx="1" cy="7401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3CB79DD-6648-4B49-B9C0-0708CB12871F}"/>
              </a:ext>
            </a:extLst>
          </p:cNvPr>
          <p:cNvCxnSpPr>
            <a:cxnSpLocks/>
          </p:cNvCxnSpPr>
          <p:nvPr/>
        </p:nvCxnSpPr>
        <p:spPr>
          <a:xfrm flipV="1">
            <a:off x="1665140" y="527357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5F61ECEE-743C-4AF2-9306-F762B184F54F}"/>
              </a:ext>
            </a:extLst>
          </p:cNvPr>
          <p:cNvSpPr/>
          <p:nvPr/>
        </p:nvSpPr>
        <p:spPr>
          <a:xfrm>
            <a:off x="1452494" y="-7749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4FA8AEB-2E0A-4249-B1C9-20F73ECE0318}"/>
              </a:ext>
            </a:extLst>
          </p:cNvPr>
          <p:cNvSpPr/>
          <p:nvPr/>
        </p:nvSpPr>
        <p:spPr>
          <a:xfrm>
            <a:off x="1452494" y="11455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E6BB1B8-7BBD-43C6-AD9C-BE480AB22B5B}"/>
              </a:ext>
            </a:extLst>
          </p:cNvPr>
          <p:cNvSpPr/>
          <p:nvPr/>
        </p:nvSpPr>
        <p:spPr>
          <a:xfrm>
            <a:off x="1452494" y="30572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1D2CBDF-B6F3-46FD-9C12-501656E2F47B}"/>
              </a:ext>
            </a:extLst>
          </p:cNvPr>
          <p:cNvSpPr/>
          <p:nvPr/>
        </p:nvSpPr>
        <p:spPr>
          <a:xfrm>
            <a:off x="1452494" y="-27765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E134DF68-435C-4AFF-A42D-22565BC1F540}"/>
              </a:ext>
            </a:extLst>
          </p:cNvPr>
          <p:cNvCxnSpPr>
            <a:cxnSpLocks/>
          </p:cNvCxnSpPr>
          <p:nvPr/>
        </p:nvCxnSpPr>
        <p:spPr>
          <a:xfrm flipV="1">
            <a:off x="3515871" y="507439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3ACF1E6C-F8FC-429C-9B69-F881AA44369E}"/>
              </a:ext>
            </a:extLst>
          </p:cNvPr>
          <p:cNvSpPr/>
          <p:nvPr/>
        </p:nvSpPr>
        <p:spPr>
          <a:xfrm>
            <a:off x="3303225" y="-97412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E9CE5E4-3ABA-46A2-8007-C67DE94A960E}"/>
              </a:ext>
            </a:extLst>
          </p:cNvPr>
          <p:cNvSpPr/>
          <p:nvPr/>
        </p:nvSpPr>
        <p:spPr>
          <a:xfrm>
            <a:off x="3303225" y="9463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40AF2DE-7A2E-4F35-BA96-ABE9CCA7CA20}"/>
              </a:ext>
            </a:extLst>
          </p:cNvPr>
          <p:cNvSpPr/>
          <p:nvPr/>
        </p:nvSpPr>
        <p:spPr>
          <a:xfrm>
            <a:off x="3303225" y="28580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DE89C22-5B0B-40E8-8138-40E34E0A3E92}"/>
              </a:ext>
            </a:extLst>
          </p:cNvPr>
          <p:cNvSpPr/>
          <p:nvPr/>
        </p:nvSpPr>
        <p:spPr>
          <a:xfrm>
            <a:off x="3303225" y="-29757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726863EA-8EDC-4A89-8576-0531C27062E5}"/>
              </a:ext>
            </a:extLst>
          </p:cNvPr>
          <p:cNvCxnSpPr>
            <a:cxnSpLocks/>
          </p:cNvCxnSpPr>
          <p:nvPr/>
        </p:nvCxnSpPr>
        <p:spPr>
          <a:xfrm flipV="1">
            <a:off x="5450495" y="52056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B98AC114-9DA7-462D-82DF-8834263249F8}"/>
              </a:ext>
            </a:extLst>
          </p:cNvPr>
          <p:cNvSpPr/>
          <p:nvPr/>
        </p:nvSpPr>
        <p:spPr>
          <a:xfrm>
            <a:off x="5237849" y="-8429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B61C08B-EBFD-49E6-8AA1-900DBB15424D}"/>
              </a:ext>
            </a:extLst>
          </p:cNvPr>
          <p:cNvSpPr/>
          <p:nvPr/>
        </p:nvSpPr>
        <p:spPr>
          <a:xfrm>
            <a:off x="5237849" y="10775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DD7A316A-886A-4984-B745-768DEE4704DE}"/>
              </a:ext>
            </a:extLst>
          </p:cNvPr>
          <p:cNvSpPr/>
          <p:nvPr/>
        </p:nvSpPr>
        <p:spPr>
          <a:xfrm>
            <a:off x="5237849" y="29892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A760F95-E6E7-4851-9A36-E31BA7834B4B}"/>
              </a:ext>
            </a:extLst>
          </p:cNvPr>
          <p:cNvSpPr/>
          <p:nvPr/>
        </p:nvSpPr>
        <p:spPr>
          <a:xfrm>
            <a:off x="5237849" y="-28445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FBFE160F-EA4F-4386-AED9-42DA0F7909FA}"/>
              </a:ext>
            </a:extLst>
          </p:cNvPr>
          <p:cNvCxnSpPr>
            <a:cxnSpLocks/>
          </p:cNvCxnSpPr>
          <p:nvPr/>
        </p:nvCxnSpPr>
        <p:spPr>
          <a:xfrm flipV="1">
            <a:off x="8023934" y="517665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28030C9-BE08-41C9-AE97-474492D587C6}"/>
              </a:ext>
            </a:extLst>
          </p:cNvPr>
          <p:cNvSpPr/>
          <p:nvPr/>
        </p:nvSpPr>
        <p:spPr>
          <a:xfrm>
            <a:off x="7811288" y="-8718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5953B7F-CF7E-4368-B267-CC8759ADAD5B}"/>
              </a:ext>
            </a:extLst>
          </p:cNvPr>
          <p:cNvSpPr/>
          <p:nvPr/>
        </p:nvSpPr>
        <p:spPr>
          <a:xfrm>
            <a:off x="7811288" y="10486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D869825-B52F-4851-AC3F-4B8C287CF10B}"/>
              </a:ext>
            </a:extLst>
          </p:cNvPr>
          <p:cNvSpPr/>
          <p:nvPr/>
        </p:nvSpPr>
        <p:spPr>
          <a:xfrm>
            <a:off x="7811288" y="29603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FBF2B6B-E99F-461E-97A2-DA175C3B9EAC}"/>
              </a:ext>
            </a:extLst>
          </p:cNvPr>
          <p:cNvSpPr/>
          <p:nvPr/>
        </p:nvSpPr>
        <p:spPr>
          <a:xfrm>
            <a:off x="7811288" y="-287350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826CCE0-EF7C-424E-9DF5-3753250095AE}"/>
              </a:ext>
            </a:extLst>
          </p:cNvPr>
          <p:cNvSpPr txBox="1"/>
          <p:nvPr/>
        </p:nvSpPr>
        <p:spPr>
          <a:xfrm>
            <a:off x="6187913" y="-77494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0A26043-F96E-4CC9-9170-4B4C8D10C734}"/>
              </a:ext>
            </a:extLst>
          </p:cNvPr>
          <p:cNvSpPr txBox="1"/>
          <p:nvPr/>
        </p:nvSpPr>
        <p:spPr>
          <a:xfrm>
            <a:off x="-437740" y="-1847521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BCE0ACA-ED1C-4B59-9A3A-5FF6A1A31F6F}"/>
              </a:ext>
            </a:extLst>
          </p:cNvPr>
          <p:cNvSpPr txBox="1"/>
          <p:nvPr/>
        </p:nvSpPr>
        <p:spPr>
          <a:xfrm>
            <a:off x="-1512502" y="-18444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C3A63D2-11F2-45F0-9926-B96A263FDEC2}"/>
              </a:ext>
            </a:extLst>
          </p:cNvPr>
          <p:cNvSpPr txBox="1"/>
          <p:nvPr/>
        </p:nvSpPr>
        <p:spPr>
          <a:xfrm>
            <a:off x="3986353" y="-1131588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</a:t>
            </a:r>
            <a:endParaRPr lang="zh-CN" altLang="en-US" sz="2400" b="1" dirty="0"/>
          </a:p>
        </p:txBody>
      </p:sp>
      <p:cxnSp>
        <p:nvCxnSpPr>
          <p:cNvPr id="224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24" idx="3"/>
            <a:endCxn id="225" idx="2"/>
          </p:cNvCxnSpPr>
          <p:nvPr/>
        </p:nvCxnSpPr>
        <p:spPr>
          <a:xfrm flipV="1">
            <a:off x="-265472" y="3259486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644940" y="32594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>
            <a:stCxn id="232" idx="3"/>
            <a:endCxn id="233" idx="2"/>
          </p:cNvCxnSpPr>
          <p:nvPr/>
        </p:nvCxnSpPr>
        <p:spPr>
          <a:xfrm flipV="1">
            <a:off x="3475185" y="32594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>
            <a:stCxn id="236" idx="3"/>
            <a:endCxn id="273" idx="2"/>
          </p:cNvCxnSpPr>
          <p:nvPr/>
        </p:nvCxnSpPr>
        <p:spPr>
          <a:xfrm flipV="1">
            <a:off x="5424557" y="329026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8023934" y="325948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9973306" y="324638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24" idx="3"/>
            <a:endCxn id="229" idx="2"/>
          </p:cNvCxnSpPr>
          <p:nvPr/>
        </p:nvCxnSpPr>
        <p:spPr>
          <a:xfrm flipV="1">
            <a:off x="-265472" y="3259485"/>
            <a:ext cx="1890749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24" idx="3"/>
            <a:endCxn id="233" idx="2"/>
          </p:cNvCxnSpPr>
          <p:nvPr/>
        </p:nvCxnSpPr>
        <p:spPr>
          <a:xfrm flipV="1">
            <a:off x="-265472" y="3259485"/>
            <a:ext cx="3740657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24" idx="3"/>
            <a:endCxn id="273" idx="2"/>
          </p:cNvCxnSpPr>
          <p:nvPr/>
        </p:nvCxnSpPr>
        <p:spPr>
          <a:xfrm flipV="1">
            <a:off x="-265472" y="3290262"/>
            <a:ext cx="5690029" cy="819642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24" idx="3"/>
            <a:endCxn id="281" idx="2"/>
          </p:cNvCxnSpPr>
          <p:nvPr/>
        </p:nvCxnSpPr>
        <p:spPr>
          <a:xfrm flipV="1">
            <a:off x="-265472" y="3259484"/>
            <a:ext cx="8289407" cy="85042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24" idx="3"/>
            <a:endCxn id="285" idx="2"/>
          </p:cNvCxnSpPr>
          <p:nvPr/>
        </p:nvCxnSpPr>
        <p:spPr>
          <a:xfrm flipV="1">
            <a:off x="-265472" y="3246385"/>
            <a:ext cx="10238779" cy="8635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228" idx="3"/>
            <a:endCxn id="225" idx="2"/>
          </p:cNvCxnSpPr>
          <p:nvPr/>
        </p:nvCxnSpPr>
        <p:spPr>
          <a:xfrm flipH="1" flipV="1">
            <a:off x="-265472" y="3259486"/>
            <a:ext cx="1890749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228" idx="3"/>
            <a:endCxn id="233" idx="2"/>
          </p:cNvCxnSpPr>
          <p:nvPr/>
        </p:nvCxnSpPr>
        <p:spPr>
          <a:xfrm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228" idx="3"/>
            <a:endCxn id="273" idx="2"/>
          </p:cNvCxnSpPr>
          <p:nvPr/>
        </p:nvCxnSpPr>
        <p:spPr>
          <a:xfrm flipV="1">
            <a:off x="1625277" y="3290262"/>
            <a:ext cx="379928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228" idx="3"/>
            <a:endCxn id="281" idx="2"/>
          </p:cNvCxnSpPr>
          <p:nvPr/>
        </p:nvCxnSpPr>
        <p:spPr>
          <a:xfrm flipV="1">
            <a:off x="1625277" y="3259484"/>
            <a:ext cx="6398658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228" idx="3"/>
            <a:endCxn id="285" idx="2"/>
          </p:cNvCxnSpPr>
          <p:nvPr/>
        </p:nvCxnSpPr>
        <p:spPr>
          <a:xfrm flipV="1">
            <a:off x="1625277" y="3246385"/>
            <a:ext cx="8348030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232" idx="3"/>
            <a:endCxn id="229" idx="2"/>
          </p:cNvCxnSpPr>
          <p:nvPr/>
        </p:nvCxnSpPr>
        <p:spPr>
          <a:xfrm flipH="1" flipV="1">
            <a:off x="1625277" y="3259485"/>
            <a:ext cx="18499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232" idx="3"/>
            <a:endCxn id="225" idx="2"/>
          </p:cNvCxnSpPr>
          <p:nvPr/>
        </p:nvCxnSpPr>
        <p:spPr>
          <a:xfrm flipH="1" flipV="1">
            <a:off x="-265472" y="3259486"/>
            <a:ext cx="3740657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232" idx="3"/>
            <a:endCxn id="273" idx="2"/>
          </p:cNvCxnSpPr>
          <p:nvPr/>
        </p:nvCxnSpPr>
        <p:spPr>
          <a:xfrm flipV="1">
            <a:off x="3475185" y="3290262"/>
            <a:ext cx="194937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232" idx="3"/>
            <a:endCxn id="281" idx="2"/>
          </p:cNvCxnSpPr>
          <p:nvPr/>
        </p:nvCxnSpPr>
        <p:spPr>
          <a:xfrm flipV="1">
            <a:off x="3475185" y="3259484"/>
            <a:ext cx="4548750" cy="8504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232" idx="3"/>
            <a:endCxn id="285" idx="2"/>
          </p:cNvCxnSpPr>
          <p:nvPr/>
        </p:nvCxnSpPr>
        <p:spPr>
          <a:xfrm flipV="1">
            <a:off x="3475185" y="3246385"/>
            <a:ext cx="6498122" cy="8635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236" idx="3"/>
            <a:endCxn id="225" idx="2"/>
          </p:cNvCxnSpPr>
          <p:nvPr/>
        </p:nvCxnSpPr>
        <p:spPr>
          <a:xfrm flipH="1" flipV="1">
            <a:off x="-265472" y="3259486"/>
            <a:ext cx="5690029" cy="881194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236" idx="3"/>
            <a:endCxn id="229" idx="2"/>
          </p:cNvCxnSpPr>
          <p:nvPr/>
        </p:nvCxnSpPr>
        <p:spPr>
          <a:xfrm flipH="1" flipV="1">
            <a:off x="1625277" y="3259485"/>
            <a:ext cx="379928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236" idx="3"/>
            <a:endCxn id="233" idx="2"/>
          </p:cNvCxnSpPr>
          <p:nvPr/>
        </p:nvCxnSpPr>
        <p:spPr>
          <a:xfrm flipH="1" flipV="1">
            <a:off x="3475185" y="3259485"/>
            <a:ext cx="194937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236" idx="3"/>
            <a:endCxn id="281" idx="2"/>
          </p:cNvCxnSpPr>
          <p:nvPr/>
        </p:nvCxnSpPr>
        <p:spPr>
          <a:xfrm flipV="1">
            <a:off x="5424557" y="3259484"/>
            <a:ext cx="2599378" cy="88119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236" idx="3"/>
            <a:endCxn id="285" idx="2"/>
          </p:cNvCxnSpPr>
          <p:nvPr/>
        </p:nvCxnSpPr>
        <p:spPr>
          <a:xfrm flipV="1">
            <a:off x="5424557" y="3246385"/>
            <a:ext cx="4548750" cy="8942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80" idx="3"/>
            <a:endCxn id="225" idx="2"/>
          </p:cNvCxnSpPr>
          <p:nvPr/>
        </p:nvCxnSpPr>
        <p:spPr>
          <a:xfrm flipH="1" flipV="1">
            <a:off x="-265472" y="3259486"/>
            <a:ext cx="8289407" cy="850416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80" idx="3"/>
            <a:endCxn id="229" idx="2"/>
          </p:cNvCxnSpPr>
          <p:nvPr/>
        </p:nvCxnSpPr>
        <p:spPr>
          <a:xfrm flipH="1" flipV="1">
            <a:off x="1625277" y="3259485"/>
            <a:ext cx="6398658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80" idx="3"/>
            <a:endCxn id="233" idx="2"/>
          </p:cNvCxnSpPr>
          <p:nvPr/>
        </p:nvCxnSpPr>
        <p:spPr>
          <a:xfrm flipH="1" flipV="1">
            <a:off x="3475185" y="3259485"/>
            <a:ext cx="4548750" cy="8504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80" idx="3"/>
            <a:endCxn id="273" idx="2"/>
          </p:cNvCxnSpPr>
          <p:nvPr/>
        </p:nvCxnSpPr>
        <p:spPr>
          <a:xfrm flipH="1" flipV="1">
            <a:off x="5424557" y="3290262"/>
            <a:ext cx="2599378" cy="81964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80" idx="3"/>
            <a:endCxn id="285" idx="2"/>
          </p:cNvCxnSpPr>
          <p:nvPr/>
        </p:nvCxnSpPr>
        <p:spPr>
          <a:xfrm flipV="1">
            <a:off x="8023935" y="3246385"/>
            <a:ext cx="1949372" cy="8635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84" idx="3"/>
            <a:endCxn id="281" idx="2"/>
          </p:cNvCxnSpPr>
          <p:nvPr/>
        </p:nvCxnSpPr>
        <p:spPr>
          <a:xfrm flipH="1" flipV="1">
            <a:off x="8023935" y="3259484"/>
            <a:ext cx="1949372" cy="837319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84" idx="3"/>
            <a:endCxn id="273" idx="2"/>
          </p:cNvCxnSpPr>
          <p:nvPr/>
        </p:nvCxnSpPr>
        <p:spPr>
          <a:xfrm flipH="1" flipV="1">
            <a:off x="5424557" y="3290262"/>
            <a:ext cx="4548750" cy="8065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84" idx="3"/>
            <a:endCxn id="233" idx="2"/>
          </p:cNvCxnSpPr>
          <p:nvPr/>
        </p:nvCxnSpPr>
        <p:spPr>
          <a:xfrm flipH="1" flipV="1">
            <a:off x="3475185" y="3259485"/>
            <a:ext cx="6498122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84" idx="3"/>
            <a:endCxn id="229" idx="2"/>
          </p:cNvCxnSpPr>
          <p:nvPr/>
        </p:nvCxnSpPr>
        <p:spPr>
          <a:xfrm flipH="1" flipV="1">
            <a:off x="1625277" y="3259485"/>
            <a:ext cx="8348030" cy="8373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84" idx="3"/>
            <a:endCxn id="225" idx="2"/>
          </p:cNvCxnSpPr>
          <p:nvPr/>
        </p:nvCxnSpPr>
        <p:spPr>
          <a:xfrm flipH="1" flipV="1">
            <a:off x="-265472" y="3259486"/>
            <a:ext cx="10238779" cy="837317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Attention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4F70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7ECC816-D1A0-4443-B13D-D3FA6D615035}"/>
              </a:ext>
            </a:extLst>
          </p:cNvPr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74FA8D27-D502-46E7-AB23-600A01CA1B47}"/>
              </a:ext>
            </a:extLst>
          </p:cNvPr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13BF8446-345C-4FD5-A9B4-E4A02D2AE942}"/>
              </a:ext>
            </a:extLst>
          </p:cNvPr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57F0EDD-27D8-4521-A5D1-BC3534129050}"/>
              </a:ext>
            </a:extLst>
          </p:cNvPr>
          <p:cNvSpPr/>
          <p:nvPr/>
        </p:nvSpPr>
        <p:spPr>
          <a:xfrm>
            <a:off x="-6652260" y="-836258"/>
            <a:ext cx="7155170" cy="8912009"/>
          </a:xfrm>
          <a:prstGeom prst="roundRect">
            <a:avLst/>
          </a:prstGeom>
          <a:solidFill>
            <a:srgbClr val="69ABF3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tx1"/>
                </a:solidFill>
              </a:rPr>
              <a:t>BERT</a:t>
            </a:r>
            <a:endParaRPr lang="zh-CN" altLang="en-US" sz="19900" dirty="0">
              <a:solidFill>
                <a:schemeClr val="tx1"/>
              </a:solidFill>
            </a:endParaRPr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BE916551-5F23-4DC0-BA77-88109F786714}"/>
              </a:ext>
            </a:extLst>
          </p:cNvPr>
          <p:cNvSpPr/>
          <p:nvPr/>
        </p:nvSpPr>
        <p:spPr>
          <a:xfrm>
            <a:off x="609232" y="-1829995"/>
            <a:ext cx="16947248" cy="10585375"/>
          </a:xfrm>
          <a:prstGeom prst="roundRect">
            <a:avLst>
              <a:gd name="adj" fmla="val 6733"/>
            </a:avLst>
          </a:prstGeom>
          <a:solidFill>
            <a:srgbClr val="69ABF3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900" dirty="0">
                <a:solidFill>
                  <a:schemeClr val="tx1"/>
                </a:solidFill>
              </a:rPr>
              <a:t>Co-Interactive</a:t>
            </a:r>
            <a:endParaRPr lang="zh-CN" altLang="en-US" sz="19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B5945876-A627-458E-A58D-5E34C260BB14}"/>
              </a:ext>
            </a:extLst>
          </p:cNvPr>
          <p:cNvGrpSpPr/>
          <p:nvPr/>
        </p:nvGrpSpPr>
        <p:grpSpPr>
          <a:xfrm rot="16200000">
            <a:off x="-3355147" y="-1425576"/>
            <a:ext cx="16419446" cy="9709151"/>
            <a:chOff x="735790" y="-1425576"/>
            <a:chExt cx="16419446" cy="970915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C0B97830-D7B4-4F0B-B241-B4BFD14E78F1}"/>
                </a:ext>
              </a:extLst>
            </p:cNvPr>
            <p:cNvSpPr/>
            <p:nvPr/>
          </p:nvSpPr>
          <p:spPr>
            <a:xfrm>
              <a:off x="1766009" y="-836258"/>
              <a:ext cx="1981200" cy="2302460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19F833A-5E12-4ED9-A3B0-EF94678A00F4}"/>
                </a:ext>
              </a:extLst>
            </p:cNvPr>
            <p:cNvSpPr/>
            <p:nvPr/>
          </p:nvSpPr>
          <p:spPr>
            <a:xfrm>
              <a:off x="1777666" y="2205327"/>
              <a:ext cx="1981200" cy="2302460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CD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Interface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DADEBA4-C9E4-43D6-B127-A6113C3A251F}"/>
                </a:ext>
              </a:extLst>
            </p:cNvPr>
            <p:cNvSpPr/>
            <p:nvPr/>
          </p:nvSpPr>
          <p:spPr>
            <a:xfrm>
              <a:off x="1766009" y="5329074"/>
              <a:ext cx="1981200" cy="23024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Slot 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34D4C40-A311-423E-9E93-0ACF88498EE9}"/>
                </a:ext>
              </a:extLst>
            </p:cNvPr>
            <p:cNvCxnSpPr/>
            <p:nvPr/>
          </p:nvCxnSpPr>
          <p:spPr>
            <a:xfrm>
              <a:off x="970807" y="-97843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44958B2-8CE0-4B3D-A3BA-427D4C02887C}"/>
                </a:ext>
              </a:extLst>
            </p:cNvPr>
            <p:cNvCxnSpPr/>
            <p:nvPr/>
          </p:nvCxnSpPr>
          <p:spPr>
            <a:xfrm>
              <a:off x="970807" y="7069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C997A4B-4B37-4338-9CE4-C0803BCA9C0B}"/>
                </a:ext>
              </a:extLst>
            </p:cNvPr>
            <p:cNvCxnSpPr>
              <a:cxnSpLocks/>
            </p:cNvCxnSpPr>
            <p:nvPr/>
          </p:nvCxnSpPr>
          <p:spPr>
            <a:xfrm>
              <a:off x="1262907" y="3106779"/>
              <a:ext cx="5147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196E45D-1FD0-4ABA-8625-BCC38BF47220}"/>
                </a:ext>
              </a:extLst>
            </p:cNvPr>
            <p:cNvCxnSpPr/>
            <p:nvPr/>
          </p:nvCxnSpPr>
          <p:spPr>
            <a:xfrm>
              <a:off x="970807" y="3704126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947883B-65AD-4148-9A2C-16016A0B48C2}"/>
                </a:ext>
              </a:extLst>
            </p:cNvPr>
            <p:cNvCxnSpPr/>
            <p:nvPr/>
          </p:nvCxnSpPr>
          <p:spPr>
            <a:xfrm>
              <a:off x="970807" y="6104425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622B888-BD9C-47DC-B326-709950F060F1}"/>
                </a:ext>
              </a:extLst>
            </p:cNvPr>
            <p:cNvCxnSpPr/>
            <p:nvPr/>
          </p:nvCxnSpPr>
          <p:spPr>
            <a:xfrm>
              <a:off x="959150" y="6760157"/>
              <a:ext cx="8068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22087BA-41CE-409F-BC40-6460461EB910}"/>
                </a:ext>
              </a:extLst>
            </p:cNvPr>
            <p:cNvCxnSpPr/>
            <p:nvPr/>
          </p:nvCxnSpPr>
          <p:spPr>
            <a:xfrm>
              <a:off x="970807" y="706925"/>
              <a:ext cx="0" cy="53975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EE1FD53-DA9E-409F-934A-E964FFC6DE5F}"/>
                    </a:ext>
                  </a:extLst>
                </p:cNvPr>
                <p:cNvSpPr txBox="1"/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EE1FD53-DA9E-409F-934A-E964FFC6D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529" y="-584031"/>
                  <a:ext cx="5461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ED5069B-835C-47A6-B138-EB3742CECB08}"/>
                    </a:ext>
                  </a:extLst>
                </p:cNvPr>
                <p:cNvSpPr txBox="1"/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ED5069B-835C-47A6-B138-EB3742CEC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19" y="6278552"/>
                  <a:ext cx="546100" cy="3702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09CFC37-95A2-4D23-AF8B-C2EE3FB4E424}"/>
                    </a:ext>
                  </a:extLst>
                </p:cNvPr>
                <p:cNvSpPr txBox="1"/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09CFC37-95A2-4D23-AF8B-C2EE3FB4E4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1659" y="2617021"/>
                  <a:ext cx="5461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BEC0CDF-41BD-4856-8E72-104693FCDA77}"/>
                </a:ext>
              </a:extLst>
            </p:cNvPr>
            <p:cNvSpPr/>
            <p:nvPr/>
          </p:nvSpPr>
          <p:spPr>
            <a:xfrm>
              <a:off x="4514233" y="256993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6B79A98-3DA9-4E26-8FDD-1347C5FB3097}"/>
                </a:ext>
              </a:extLst>
            </p:cNvPr>
            <p:cNvSpPr/>
            <p:nvPr/>
          </p:nvSpPr>
          <p:spPr>
            <a:xfrm>
              <a:off x="460601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98B535F-8D06-48E0-AC58-C3E67DD26BD7}"/>
                </a:ext>
              </a:extLst>
            </p:cNvPr>
            <p:cNvSpPr/>
            <p:nvPr/>
          </p:nvSpPr>
          <p:spPr>
            <a:xfrm>
              <a:off x="489620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30F878E-B0B7-4D1D-97DE-1A037E286AF5}"/>
                </a:ext>
              </a:extLst>
            </p:cNvPr>
            <p:cNvSpPr/>
            <p:nvPr/>
          </p:nvSpPr>
          <p:spPr>
            <a:xfrm>
              <a:off x="5178358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60C6392-D452-45AA-A633-3EF5983ADA05}"/>
                </a:ext>
              </a:extLst>
            </p:cNvPr>
            <p:cNvSpPr/>
            <p:nvPr/>
          </p:nvSpPr>
          <p:spPr>
            <a:xfrm>
              <a:off x="5468541" y="266635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A80DC89-5A7D-40F9-AB18-2C0A15E49CA1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3758866" y="3356557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9600412-C3CB-4C78-B592-C2487A0066B9}"/>
                </a:ext>
              </a:extLst>
            </p:cNvPr>
            <p:cNvSpPr/>
            <p:nvPr/>
          </p:nvSpPr>
          <p:spPr>
            <a:xfrm>
              <a:off x="4506950" y="-530027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8E674D-7EED-4703-AC7A-6C9FF478F94F}"/>
                </a:ext>
              </a:extLst>
            </p:cNvPr>
            <p:cNvSpPr/>
            <p:nvPr/>
          </p:nvSpPr>
          <p:spPr>
            <a:xfrm>
              <a:off x="459873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641F00E-EFFB-4EDB-B1E7-480CFDEA57D7}"/>
                </a:ext>
              </a:extLst>
            </p:cNvPr>
            <p:cNvSpPr/>
            <p:nvPr/>
          </p:nvSpPr>
          <p:spPr>
            <a:xfrm>
              <a:off x="488891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EC98CC9-8C34-4BBF-9B3A-C562D8A5AB8A}"/>
                </a:ext>
              </a:extLst>
            </p:cNvPr>
            <p:cNvSpPr/>
            <p:nvPr/>
          </p:nvSpPr>
          <p:spPr>
            <a:xfrm>
              <a:off x="5171075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16E5445-C221-4077-930A-AEFB9BC5FC0B}"/>
                </a:ext>
              </a:extLst>
            </p:cNvPr>
            <p:cNvSpPr/>
            <p:nvPr/>
          </p:nvSpPr>
          <p:spPr>
            <a:xfrm>
              <a:off x="5461258" y="-433613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7E214F0-69E0-4792-988D-1C084959C46E}"/>
                </a:ext>
              </a:extLst>
            </p:cNvPr>
            <p:cNvCxnSpPr/>
            <p:nvPr/>
          </p:nvCxnSpPr>
          <p:spPr>
            <a:xfrm>
              <a:off x="3751583" y="256591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B09C015-C6D7-445E-B3EB-8501D8942EF3}"/>
                </a:ext>
              </a:extLst>
            </p:cNvPr>
            <p:cNvSpPr/>
            <p:nvPr/>
          </p:nvSpPr>
          <p:spPr>
            <a:xfrm>
              <a:off x="4492077" y="5735994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FBCC5B0-E512-4AA1-AEB6-5A62B1017336}"/>
                </a:ext>
              </a:extLst>
            </p:cNvPr>
            <p:cNvSpPr/>
            <p:nvPr/>
          </p:nvSpPr>
          <p:spPr>
            <a:xfrm>
              <a:off x="458386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BE9E7CE-97C1-43BD-8CB0-73232DD36A1F}"/>
                </a:ext>
              </a:extLst>
            </p:cNvPr>
            <p:cNvSpPr/>
            <p:nvPr/>
          </p:nvSpPr>
          <p:spPr>
            <a:xfrm>
              <a:off x="487404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5B7183B-1D5D-465E-A728-A9B4CFA9A766}"/>
                </a:ext>
              </a:extLst>
            </p:cNvPr>
            <p:cNvSpPr/>
            <p:nvPr/>
          </p:nvSpPr>
          <p:spPr>
            <a:xfrm>
              <a:off x="5156202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760C3F3-E150-433F-B3FB-B5DAFDA4817E}"/>
                </a:ext>
              </a:extLst>
            </p:cNvPr>
            <p:cNvSpPr/>
            <p:nvPr/>
          </p:nvSpPr>
          <p:spPr>
            <a:xfrm>
              <a:off x="5446385" y="5832408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6D3FD47-A8BA-4773-BCA5-31352BE9F80A}"/>
                </a:ext>
              </a:extLst>
            </p:cNvPr>
            <p:cNvCxnSpPr/>
            <p:nvPr/>
          </p:nvCxnSpPr>
          <p:spPr>
            <a:xfrm>
              <a:off x="3736710" y="6522612"/>
              <a:ext cx="7553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DD7541E1-6D75-488A-974F-8F1C5E10A460}"/>
                </a:ext>
              </a:extLst>
            </p:cNvPr>
            <p:cNvSpPr/>
            <p:nvPr/>
          </p:nvSpPr>
          <p:spPr>
            <a:xfrm>
              <a:off x="6063507" y="-474044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ACD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B1E7553-09CD-427A-BCBF-36CC6D081013}"/>
                </a:ext>
              </a:extLst>
            </p:cNvPr>
            <p:cNvSpPr txBox="1"/>
            <p:nvPr/>
          </p:nvSpPr>
          <p:spPr>
            <a:xfrm>
              <a:off x="6190507" y="48213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D87FE60-4610-4A85-AFFF-A97CF920DAF1}"/>
                </a:ext>
              </a:extLst>
            </p:cNvPr>
            <p:cNvCxnSpPr>
              <a:stCxn id="21" idx="3"/>
              <a:endCxn id="33" idx="1"/>
            </p:cNvCxnSpPr>
            <p:nvPr/>
          </p:nvCxnSpPr>
          <p:spPr>
            <a:xfrm>
              <a:off x="5743508" y="208645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18542BF-75DB-48D2-AF64-0751134FF83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7143007" y="20864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C1E0B67-A0BA-48C7-BC18-75789C8A6F97}"/>
                </a:ext>
              </a:extLst>
            </p:cNvPr>
            <p:cNvSpPr txBox="1"/>
            <p:nvPr/>
          </p:nvSpPr>
          <p:spPr>
            <a:xfrm>
              <a:off x="7587507" y="25761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CD600B9-5738-4A3F-9521-C1F2ECC21F7D}"/>
                </a:ext>
              </a:extLst>
            </p:cNvPr>
            <p:cNvSpPr/>
            <p:nvPr/>
          </p:nvSpPr>
          <p:spPr>
            <a:xfrm>
              <a:off x="8171703" y="23978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D0C17431-3F9A-4023-9298-760229BB1019}"/>
                </a:ext>
              </a:extLst>
            </p:cNvPr>
            <p:cNvCxnSpPr>
              <a:cxnSpLocks/>
              <a:stCxn id="37" idx="3"/>
              <a:endCxn id="38" idx="2"/>
            </p:cNvCxnSpPr>
            <p:nvPr/>
          </p:nvCxnSpPr>
          <p:spPr>
            <a:xfrm flipV="1">
              <a:off x="7905007" y="208644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C8CD22E-1D05-4045-8D02-A9234B7B3EC5}"/>
                </a:ext>
              </a:extLst>
            </p:cNvPr>
            <p:cNvSpPr txBox="1"/>
            <p:nvPr/>
          </p:nvSpPr>
          <p:spPr>
            <a:xfrm>
              <a:off x="8222507" y="-26501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83E1B20-0E91-4CFB-B57E-9640295810E0}"/>
                </a:ext>
              </a:extLst>
            </p:cNvPr>
            <p:cNvCxnSpPr>
              <a:cxnSpLocks/>
            </p:cNvCxnSpPr>
            <p:nvPr/>
          </p:nvCxnSpPr>
          <p:spPr>
            <a:xfrm>
              <a:off x="8562900" y="208644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FEDF561-006E-4F7F-A15F-70C3788B7791}"/>
                </a:ext>
              </a:extLst>
            </p:cNvPr>
            <p:cNvSpPr/>
            <p:nvPr/>
          </p:nvSpPr>
          <p:spPr>
            <a:xfrm>
              <a:off x="9021056" y="-344006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109E033-99E8-4A4A-882D-A4A4BCD08915}"/>
                </a:ext>
              </a:extLst>
            </p:cNvPr>
            <p:cNvSpPr/>
            <p:nvPr/>
          </p:nvSpPr>
          <p:spPr>
            <a:xfrm>
              <a:off x="9102650" y="-22151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1E8814-FFB9-4120-A0CC-F6F73B0FF061}"/>
                </a:ext>
              </a:extLst>
            </p:cNvPr>
            <p:cNvSpPr/>
            <p:nvPr/>
          </p:nvSpPr>
          <p:spPr>
            <a:xfrm>
              <a:off x="9488746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1868253-5D7F-4E2C-B5D8-73809DE943A1}"/>
                </a:ext>
              </a:extLst>
            </p:cNvPr>
            <p:cNvSpPr/>
            <p:nvPr/>
          </p:nvSpPr>
          <p:spPr>
            <a:xfrm>
              <a:off x="9874844" y="-22151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F1BE172-4293-42A6-A4FF-4161418D68F5}"/>
                </a:ext>
              </a:extLst>
            </p:cNvPr>
            <p:cNvSpPr/>
            <p:nvPr/>
          </p:nvSpPr>
          <p:spPr>
            <a:xfrm>
              <a:off x="9102650" y="23114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4D1D048-12FE-41C9-9558-7B9814E8BEED}"/>
                </a:ext>
              </a:extLst>
            </p:cNvPr>
            <p:cNvSpPr/>
            <p:nvPr/>
          </p:nvSpPr>
          <p:spPr>
            <a:xfrm>
              <a:off x="9488746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A6AB054-DD0B-4D92-A708-0369954A3BF9}"/>
                </a:ext>
              </a:extLst>
            </p:cNvPr>
            <p:cNvSpPr/>
            <p:nvPr/>
          </p:nvSpPr>
          <p:spPr>
            <a:xfrm>
              <a:off x="9874844" y="23113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D9CEAB8-4B87-4F8B-BCC6-5DCBFB9B8A5F}"/>
                </a:ext>
              </a:extLst>
            </p:cNvPr>
            <p:cNvSpPr/>
            <p:nvPr/>
          </p:nvSpPr>
          <p:spPr>
            <a:xfrm>
              <a:off x="9102650" y="272177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3A0B69C-2095-495F-BA0B-D04CC97A3371}"/>
                </a:ext>
              </a:extLst>
            </p:cNvPr>
            <p:cNvSpPr/>
            <p:nvPr/>
          </p:nvSpPr>
          <p:spPr>
            <a:xfrm>
              <a:off x="9488746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3742B0C-D68B-43EF-9BC2-FB8A0BD8A8BC}"/>
                </a:ext>
              </a:extLst>
            </p:cNvPr>
            <p:cNvSpPr/>
            <p:nvPr/>
          </p:nvSpPr>
          <p:spPr>
            <a:xfrm>
              <a:off x="9874844" y="272176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CD8FCDD-4D10-4C58-A7AE-DE98D01FCCD9}"/>
                </a:ext>
              </a:extLst>
            </p:cNvPr>
            <p:cNvSpPr/>
            <p:nvPr/>
          </p:nvSpPr>
          <p:spPr>
            <a:xfrm>
              <a:off x="9102650" y="516802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2F59CBB-C089-410A-8C36-8569C07C2782}"/>
                </a:ext>
              </a:extLst>
            </p:cNvPr>
            <p:cNvSpPr/>
            <p:nvPr/>
          </p:nvSpPr>
          <p:spPr>
            <a:xfrm>
              <a:off x="9488746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2F979C3-563E-4935-9607-B59F7381F5A5}"/>
                </a:ext>
              </a:extLst>
            </p:cNvPr>
            <p:cNvSpPr/>
            <p:nvPr/>
          </p:nvSpPr>
          <p:spPr>
            <a:xfrm>
              <a:off x="9874844" y="516801"/>
              <a:ext cx="307307" cy="141515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A2B5012-9E15-4979-9AA3-4BCC1460AA35}"/>
                </a:ext>
              </a:extLst>
            </p:cNvPr>
            <p:cNvSpPr txBox="1"/>
            <p:nvPr/>
          </p:nvSpPr>
          <p:spPr>
            <a:xfrm>
              <a:off x="10654616" y="-414046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56" name="直接箭头连接符 127">
              <a:extLst>
                <a:ext uri="{FF2B5EF4-FFF2-40B4-BE49-F238E27FC236}">
                  <a16:creationId xmlns:a16="http://schemas.microsoft.com/office/drawing/2014/main" id="{5ED029B5-0581-49DE-8DAF-7AB6EA876C54}"/>
                </a:ext>
              </a:extLst>
            </p:cNvPr>
            <p:cNvCxnSpPr>
              <a:cxnSpLocks/>
              <a:stCxn id="42" idx="3"/>
              <a:endCxn id="55" idx="1"/>
            </p:cNvCxnSpPr>
            <p:nvPr/>
          </p:nvCxnSpPr>
          <p:spPr>
            <a:xfrm>
              <a:off x="10263741" y="218401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D87005B-EAB0-4DF8-A86F-462D0924E6C9}"/>
                </a:ext>
              </a:extLst>
            </p:cNvPr>
            <p:cNvSpPr/>
            <p:nvPr/>
          </p:nvSpPr>
          <p:spPr>
            <a:xfrm>
              <a:off x="11410203" y="5599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117">
              <a:extLst>
                <a:ext uri="{FF2B5EF4-FFF2-40B4-BE49-F238E27FC236}">
                  <a16:creationId xmlns:a16="http://schemas.microsoft.com/office/drawing/2014/main" id="{3E107423-F247-4418-AAE6-A3B33547D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240659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BC952F4-48BA-4DA7-AD6F-41A77F6ABC76}"/>
                </a:ext>
              </a:extLst>
            </p:cNvPr>
            <p:cNvSpPr txBox="1"/>
            <p:nvPr/>
          </p:nvSpPr>
          <p:spPr>
            <a:xfrm>
              <a:off x="11461007" y="-23299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60" name="直线连接符 11">
              <a:extLst>
                <a:ext uri="{FF2B5EF4-FFF2-40B4-BE49-F238E27FC236}">
                  <a16:creationId xmlns:a16="http://schemas.microsoft.com/office/drawing/2014/main" id="{1DD4EF36-F100-4C88-B6A5-C385FB6637C2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6601140" y="-836258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">
              <a:extLst>
                <a:ext uri="{FF2B5EF4-FFF2-40B4-BE49-F238E27FC236}">
                  <a16:creationId xmlns:a16="http://schemas.microsoft.com/office/drawing/2014/main" id="{DC38C779-1B77-4494-970B-0E0566D54B3A}"/>
                </a:ext>
              </a:extLst>
            </p:cNvPr>
            <p:cNvCxnSpPr/>
            <p:nvPr/>
          </p:nvCxnSpPr>
          <p:spPr>
            <a:xfrm flipV="1">
              <a:off x="11613407" y="-836258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5">
              <a:extLst>
                <a:ext uri="{FF2B5EF4-FFF2-40B4-BE49-F238E27FC236}">
                  <a16:creationId xmlns:a16="http://schemas.microsoft.com/office/drawing/2014/main" id="{95A649F5-1916-41C1-B3E4-91A4B048D513}"/>
                </a:ext>
              </a:extLst>
            </p:cNvPr>
            <p:cNvCxnSpPr/>
            <p:nvPr/>
          </p:nvCxnSpPr>
          <p:spPr>
            <a:xfrm>
              <a:off x="6601140" y="-836258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圆角 100">
              <a:extLst>
                <a:ext uri="{FF2B5EF4-FFF2-40B4-BE49-F238E27FC236}">
                  <a16:creationId xmlns:a16="http://schemas.microsoft.com/office/drawing/2014/main" id="{F53DEA1D-9C1D-40E5-8234-5C1007013BC8}"/>
                </a:ext>
              </a:extLst>
            </p:cNvPr>
            <p:cNvSpPr/>
            <p:nvPr/>
          </p:nvSpPr>
          <p:spPr>
            <a:xfrm>
              <a:off x="6063507" y="2650887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18366BB-C428-487B-A91F-68992A2540F4}"/>
                </a:ext>
              </a:extLst>
            </p:cNvPr>
            <p:cNvSpPr txBox="1"/>
            <p:nvPr/>
          </p:nvSpPr>
          <p:spPr>
            <a:xfrm>
              <a:off x="6190507" y="3173144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65" name="直接箭头连接符 103">
              <a:extLst>
                <a:ext uri="{FF2B5EF4-FFF2-40B4-BE49-F238E27FC236}">
                  <a16:creationId xmlns:a16="http://schemas.microsoft.com/office/drawing/2014/main" id="{D0AC6AB3-BC6C-45B8-A33E-57B3CA66E874}"/>
                </a:ext>
              </a:extLst>
            </p:cNvPr>
            <p:cNvCxnSpPr/>
            <p:nvPr/>
          </p:nvCxnSpPr>
          <p:spPr>
            <a:xfrm>
              <a:off x="5743508" y="3333576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08">
              <a:extLst>
                <a:ext uri="{FF2B5EF4-FFF2-40B4-BE49-F238E27FC236}">
                  <a16:creationId xmlns:a16="http://schemas.microsoft.com/office/drawing/2014/main" id="{3ADB7786-3243-4B69-BB66-F42C4610F64A}"/>
                </a:ext>
              </a:extLst>
            </p:cNvPr>
            <p:cNvCxnSpPr>
              <a:cxnSpLocks/>
            </p:cNvCxnSpPr>
            <p:nvPr/>
          </p:nvCxnSpPr>
          <p:spPr>
            <a:xfrm>
              <a:off x="7143007" y="3333576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87780B9-2408-4679-85F7-836321219E93}"/>
                </a:ext>
              </a:extLst>
            </p:cNvPr>
            <p:cNvSpPr txBox="1"/>
            <p:nvPr/>
          </p:nvSpPr>
          <p:spPr>
            <a:xfrm>
              <a:off x="7587507" y="3150692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9CAEC5A-B9EF-4D36-B049-89B45BC6FC6A}"/>
                </a:ext>
              </a:extLst>
            </p:cNvPr>
            <p:cNvSpPr/>
            <p:nvPr/>
          </p:nvSpPr>
          <p:spPr>
            <a:xfrm>
              <a:off x="9021056" y="2780925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7468F42-2808-4F45-9555-FE28BA5ADB8A}"/>
                </a:ext>
              </a:extLst>
            </p:cNvPr>
            <p:cNvSpPr/>
            <p:nvPr/>
          </p:nvSpPr>
          <p:spPr>
            <a:xfrm>
              <a:off x="9102650" y="2903420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9073A1C-CE98-466B-A7B6-288CAC443232}"/>
                </a:ext>
              </a:extLst>
            </p:cNvPr>
            <p:cNvSpPr/>
            <p:nvPr/>
          </p:nvSpPr>
          <p:spPr>
            <a:xfrm>
              <a:off x="9488746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10AFAFA-28E9-499C-B1C3-1DD8E2F97E04}"/>
                </a:ext>
              </a:extLst>
            </p:cNvPr>
            <p:cNvSpPr/>
            <p:nvPr/>
          </p:nvSpPr>
          <p:spPr>
            <a:xfrm>
              <a:off x="9874844" y="2903419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00ACF88-4164-401F-B4DE-7B3781764117}"/>
                </a:ext>
              </a:extLst>
            </p:cNvPr>
            <p:cNvSpPr/>
            <p:nvPr/>
          </p:nvSpPr>
          <p:spPr>
            <a:xfrm>
              <a:off x="9102650" y="3148045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B4C409B-1D46-4252-B934-2014C177A36D}"/>
                </a:ext>
              </a:extLst>
            </p:cNvPr>
            <p:cNvSpPr/>
            <p:nvPr/>
          </p:nvSpPr>
          <p:spPr>
            <a:xfrm>
              <a:off x="9488746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7F3887C-549E-4E37-AB1D-C2E90C9316B2}"/>
                </a:ext>
              </a:extLst>
            </p:cNvPr>
            <p:cNvSpPr/>
            <p:nvPr/>
          </p:nvSpPr>
          <p:spPr>
            <a:xfrm>
              <a:off x="9874844" y="3148044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E0E3F63-A0E3-4D62-AC5C-C7D817B00C52}"/>
                </a:ext>
              </a:extLst>
            </p:cNvPr>
            <p:cNvSpPr/>
            <p:nvPr/>
          </p:nvSpPr>
          <p:spPr>
            <a:xfrm>
              <a:off x="9102650" y="3397108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A2FA3D3-F06B-40EE-8E8C-04834070CB36}"/>
                </a:ext>
              </a:extLst>
            </p:cNvPr>
            <p:cNvSpPr/>
            <p:nvPr/>
          </p:nvSpPr>
          <p:spPr>
            <a:xfrm>
              <a:off x="9488746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9E63105-BD95-4161-BA11-9C90F6E14198}"/>
                </a:ext>
              </a:extLst>
            </p:cNvPr>
            <p:cNvSpPr/>
            <p:nvPr/>
          </p:nvSpPr>
          <p:spPr>
            <a:xfrm>
              <a:off x="9874844" y="3397107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1546307-55D5-4F57-BE64-BB50040E161E}"/>
                </a:ext>
              </a:extLst>
            </p:cNvPr>
            <p:cNvSpPr/>
            <p:nvPr/>
          </p:nvSpPr>
          <p:spPr>
            <a:xfrm>
              <a:off x="9102650" y="3641733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FBC26330-F636-4554-8AA4-4B96465B07E6}"/>
                </a:ext>
              </a:extLst>
            </p:cNvPr>
            <p:cNvSpPr/>
            <p:nvPr/>
          </p:nvSpPr>
          <p:spPr>
            <a:xfrm>
              <a:off x="9488746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2755F12-3A52-4FBD-9551-E20C163B80B1}"/>
                </a:ext>
              </a:extLst>
            </p:cNvPr>
            <p:cNvSpPr/>
            <p:nvPr/>
          </p:nvSpPr>
          <p:spPr>
            <a:xfrm>
              <a:off x="9874844" y="3641732"/>
              <a:ext cx="307307" cy="141515"/>
            </a:xfrm>
            <a:prstGeom prst="rect">
              <a:avLst/>
            </a:prstGeom>
            <a:solidFill>
              <a:srgbClr val="EFE7EF"/>
            </a:solidFill>
            <a:ln w="25400">
              <a:solidFill>
                <a:srgbClr val="CE8B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238BE9D-A0FC-4750-986B-E2F60AC76E11}"/>
                </a:ext>
              </a:extLst>
            </p:cNvPr>
            <p:cNvSpPr txBox="1"/>
            <p:nvPr/>
          </p:nvSpPr>
          <p:spPr>
            <a:xfrm>
              <a:off x="10654616" y="2710885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82" name="直接箭头连接符 127">
              <a:extLst>
                <a:ext uri="{FF2B5EF4-FFF2-40B4-BE49-F238E27FC236}">
                  <a16:creationId xmlns:a16="http://schemas.microsoft.com/office/drawing/2014/main" id="{FF52FADE-8B1F-445F-B776-00FE2F23A03A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10263741" y="3343332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117">
              <a:extLst>
                <a:ext uri="{FF2B5EF4-FFF2-40B4-BE49-F238E27FC236}">
                  <a16:creationId xmlns:a16="http://schemas.microsoft.com/office/drawing/2014/main" id="{0CEE4F2E-C0B9-41B6-AF40-DCC494A81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3365590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185">
              <a:extLst>
                <a:ext uri="{FF2B5EF4-FFF2-40B4-BE49-F238E27FC236}">
                  <a16:creationId xmlns:a16="http://schemas.microsoft.com/office/drawing/2014/main" id="{6C38A720-7694-4A9D-9782-773388996F8E}"/>
                </a:ext>
              </a:extLst>
            </p:cNvPr>
            <p:cNvCxnSpPr/>
            <p:nvPr/>
          </p:nvCxnSpPr>
          <p:spPr>
            <a:xfrm flipH="1" flipV="1">
              <a:off x="6601140" y="2288673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186">
              <a:extLst>
                <a:ext uri="{FF2B5EF4-FFF2-40B4-BE49-F238E27FC236}">
                  <a16:creationId xmlns:a16="http://schemas.microsoft.com/office/drawing/2014/main" id="{42EB423A-AAF5-4FAF-A17B-55B240131D80}"/>
                </a:ext>
              </a:extLst>
            </p:cNvPr>
            <p:cNvCxnSpPr/>
            <p:nvPr/>
          </p:nvCxnSpPr>
          <p:spPr>
            <a:xfrm flipV="1">
              <a:off x="11613407" y="2288673"/>
              <a:ext cx="0" cy="884471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187">
              <a:extLst>
                <a:ext uri="{FF2B5EF4-FFF2-40B4-BE49-F238E27FC236}">
                  <a16:creationId xmlns:a16="http://schemas.microsoft.com/office/drawing/2014/main" id="{AE2FF5C0-808E-453C-8B9F-2CF47AC5381C}"/>
                </a:ext>
              </a:extLst>
            </p:cNvPr>
            <p:cNvCxnSpPr/>
            <p:nvPr/>
          </p:nvCxnSpPr>
          <p:spPr>
            <a:xfrm>
              <a:off x="6601140" y="2288673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100">
              <a:extLst>
                <a:ext uri="{FF2B5EF4-FFF2-40B4-BE49-F238E27FC236}">
                  <a16:creationId xmlns:a16="http://schemas.microsoft.com/office/drawing/2014/main" id="{22F67DA5-20DB-4235-98EF-6B24D332A8A1}"/>
                </a:ext>
              </a:extLst>
            </p:cNvPr>
            <p:cNvSpPr/>
            <p:nvPr/>
          </p:nvSpPr>
          <p:spPr>
            <a:xfrm>
              <a:off x="6063507" y="5839363"/>
              <a:ext cx="1079500" cy="1365377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4AEFED9-59FE-4214-82DB-F9A5E136A19E}"/>
                </a:ext>
              </a:extLst>
            </p:cNvPr>
            <p:cNvSpPr txBox="1"/>
            <p:nvPr/>
          </p:nvSpPr>
          <p:spPr>
            <a:xfrm>
              <a:off x="6190507" y="6361620"/>
              <a:ext cx="825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Linear</a:t>
              </a:r>
              <a:endParaRPr lang="zh-CN" altLang="en-US" dirty="0"/>
            </a:p>
          </p:txBody>
        </p:sp>
        <p:cxnSp>
          <p:nvCxnSpPr>
            <p:cNvPr id="89" name="直接箭头连接符 103">
              <a:extLst>
                <a:ext uri="{FF2B5EF4-FFF2-40B4-BE49-F238E27FC236}">
                  <a16:creationId xmlns:a16="http://schemas.microsoft.com/office/drawing/2014/main" id="{8189674D-4309-4499-BD39-73C6E2BBBC93}"/>
                </a:ext>
              </a:extLst>
            </p:cNvPr>
            <p:cNvCxnSpPr/>
            <p:nvPr/>
          </p:nvCxnSpPr>
          <p:spPr>
            <a:xfrm>
              <a:off x="5743508" y="6522052"/>
              <a:ext cx="319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108">
              <a:extLst>
                <a:ext uri="{FF2B5EF4-FFF2-40B4-BE49-F238E27FC236}">
                  <a16:creationId xmlns:a16="http://schemas.microsoft.com/office/drawing/2014/main" id="{D6012CAF-5D1F-48E3-9BD0-309CDDB5F50C}"/>
                </a:ext>
              </a:extLst>
            </p:cNvPr>
            <p:cNvCxnSpPr>
              <a:cxnSpLocks/>
            </p:cNvCxnSpPr>
            <p:nvPr/>
          </p:nvCxnSpPr>
          <p:spPr>
            <a:xfrm>
              <a:off x="7143007" y="652205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5C83537B-8DDA-4474-8BB3-C137A907DBB5}"/>
                </a:ext>
              </a:extLst>
            </p:cNvPr>
            <p:cNvSpPr txBox="1"/>
            <p:nvPr/>
          </p:nvSpPr>
          <p:spPr>
            <a:xfrm>
              <a:off x="7587507" y="6339168"/>
              <a:ext cx="317500" cy="369332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772B247D-E551-4A9F-BF38-280ABEF22866}"/>
                </a:ext>
              </a:extLst>
            </p:cNvPr>
            <p:cNvSpPr/>
            <p:nvPr/>
          </p:nvSpPr>
          <p:spPr>
            <a:xfrm>
              <a:off x="9021056" y="5969401"/>
              <a:ext cx="1242685" cy="1124814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DCC8F65-EFC3-4720-912E-71A8E3FD98FE}"/>
                </a:ext>
              </a:extLst>
            </p:cNvPr>
            <p:cNvSpPr/>
            <p:nvPr/>
          </p:nvSpPr>
          <p:spPr>
            <a:xfrm>
              <a:off x="9102650" y="6091896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926FB503-D42C-4B0B-86AA-C7233637C5B5}"/>
                </a:ext>
              </a:extLst>
            </p:cNvPr>
            <p:cNvSpPr/>
            <p:nvPr/>
          </p:nvSpPr>
          <p:spPr>
            <a:xfrm>
              <a:off x="9488746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88570955-64C1-4DCB-BF20-B69EE982CFCF}"/>
                </a:ext>
              </a:extLst>
            </p:cNvPr>
            <p:cNvSpPr/>
            <p:nvPr/>
          </p:nvSpPr>
          <p:spPr>
            <a:xfrm>
              <a:off x="9874844" y="6091895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687B2F3-40ED-45B8-960F-9502E835B4D1}"/>
                </a:ext>
              </a:extLst>
            </p:cNvPr>
            <p:cNvSpPr/>
            <p:nvPr/>
          </p:nvSpPr>
          <p:spPr>
            <a:xfrm>
              <a:off x="9102650" y="6336521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2769A2A-8497-422A-AFFB-CC47C9E7E8A7}"/>
                </a:ext>
              </a:extLst>
            </p:cNvPr>
            <p:cNvSpPr/>
            <p:nvPr/>
          </p:nvSpPr>
          <p:spPr>
            <a:xfrm>
              <a:off x="9488746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E4B537E-76DA-4A42-8345-DF852D3A4A75}"/>
                </a:ext>
              </a:extLst>
            </p:cNvPr>
            <p:cNvSpPr/>
            <p:nvPr/>
          </p:nvSpPr>
          <p:spPr>
            <a:xfrm>
              <a:off x="9874844" y="6336520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FFDD678-09E4-4769-8DCA-664992DD05C4}"/>
                </a:ext>
              </a:extLst>
            </p:cNvPr>
            <p:cNvSpPr/>
            <p:nvPr/>
          </p:nvSpPr>
          <p:spPr>
            <a:xfrm>
              <a:off x="9102650" y="6585584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80BCE828-D272-4471-A0FD-72BDA1487B96}"/>
                </a:ext>
              </a:extLst>
            </p:cNvPr>
            <p:cNvSpPr/>
            <p:nvPr/>
          </p:nvSpPr>
          <p:spPr>
            <a:xfrm>
              <a:off x="9488746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CE6ABD09-4E2C-4816-868E-E1A2722BC79D}"/>
                </a:ext>
              </a:extLst>
            </p:cNvPr>
            <p:cNvSpPr/>
            <p:nvPr/>
          </p:nvSpPr>
          <p:spPr>
            <a:xfrm>
              <a:off x="9874844" y="6585583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8E4F32C-B308-4531-8743-CABF970A6E1F}"/>
                </a:ext>
              </a:extLst>
            </p:cNvPr>
            <p:cNvSpPr/>
            <p:nvPr/>
          </p:nvSpPr>
          <p:spPr>
            <a:xfrm>
              <a:off x="9102650" y="6830209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24D4FE5-5E5B-475C-BBB5-2579648085FD}"/>
                </a:ext>
              </a:extLst>
            </p:cNvPr>
            <p:cNvSpPr/>
            <p:nvPr/>
          </p:nvSpPr>
          <p:spPr>
            <a:xfrm>
              <a:off x="9488746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A42A0586-CC8E-4F72-8886-CA66906C6498}"/>
                </a:ext>
              </a:extLst>
            </p:cNvPr>
            <p:cNvSpPr/>
            <p:nvPr/>
          </p:nvSpPr>
          <p:spPr>
            <a:xfrm>
              <a:off x="9874844" y="6830208"/>
              <a:ext cx="307307" cy="141515"/>
            </a:xfrm>
            <a:prstGeom prst="rect">
              <a:avLst/>
            </a:prstGeom>
            <a:solidFill>
              <a:srgbClr val="E2F1DA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E3EF5C3-AC22-472A-8316-65329DBA5A24}"/>
                </a:ext>
              </a:extLst>
            </p:cNvPr>
            <p:cNvSpPr txBox="1"/>
            <p:nvPr/>
          </p:nvSpPr>
          <p:spPr>
            <a:xfrm>
              <a:off x="10654616" y="5899361"/>
              <a:ext cx="461665" cy="1264893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/>
                <a:t>Softmax</a:t>
              </a:r>
              <a:endParaRPr kumimoji="1" lang="zh-CN" altLang="en-US" dirty="0"/>
            </a:p>
          </p:txBody>
        </p:sp>
        <p:cxnSp>
          <p:nvCxnSpPr>
            <p:cNvPr id="106" name="直接箭头连接符 127">
              <a:extLst>
                <a:ext uri="{FF2B5EF4-FFF2-40B4-BE49-F238E27FC236}">
                  <a16:creationId xmlns:a16="http://schemas.microsoft.com/office/drawing/2014/main" id="{10C1496A-0CC7-4894-BDA3-145F6670366C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741" y="6531808"/>
              <a:ext cx="3908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17">
              <a:extLst>
                <a:ext uri="{FF2B5EF4-FFF2-40B4-BE49-F238E27FC236}">
                  <a16:creationId xmlns:a16="http://schemas.microsoft.com/office/drawing/2014/main" id="{47D08626-BD9D-427D-A2DC-8D0FC3C57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507" y="6554066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符 245">
              <a:extLst>
                <a:ext uri="{FF2B5EF4-FFF2-40B4-BE49-F238E27FC236}">
                  <a16:creationId xmlns:a16="http://schemas.microsoft.com/office/drawing/2014/main" id="{74FFC90F-3C15-4CD4-A90C-E0A8EBED5FB0}"/>
                </a:ext>
              </a:extLst>
            </p:cNvPr>
            <p:cNvCxnSpPr/>
            <p:nvPr/>
          </p:nvCxnSpPr>
          <p:spPr>
            <a:xfrm flipH="1" flipV="1">
              <a:off x="6599021" y="5470194"/>
              <a:ext cx="2117" cy="362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247">
              <a:extLst>
                <a:ext uri="{FF2B5EF4-FFF2-40B4-BE49-F238E27FC236}">
                  <a16:creationId xmlns:a16="http://schemas.microsoft.com/office/drawing/2014/main" id="{0CB5E2FA-DE03-4362-BD41-90460AB9DFB2}"/>
                </a:ext>
              </a:extLst>
            </p:cNvPr>
            <p:cNvCxnSpPr/>
            <p:nvPr/>
          </p:nvCxnSpPr>
          <p:spPr>
            <a:xfrm>
              <a:off x="6591657" y="5470194"/>
              <a:ext cx="50122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8157728-4E11-484A-95D3-5BEF60FB8D1B}"/>
                    </a:ext>
                  </a:extLst>
                </p:cNvPr>
                <p:cNvSpPr txBox="1"/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8157728-4E11-484A-95D3-5BEF60FB8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65" y="-855667"/>
                  <a:ext cx="54186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25F61A29-669E-4084-AF89-C2F29603DDD9}"/>
                    </a:ext>
                  </a:extLst>
                </p:cNvPr>
                <p:cNvSpPr txBox="1"/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25F61A29-669E-4084-AF89-C2F29603DD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577" y="2276422"/>
                  <a:ext cx="5418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0142BCB1-41DE-43E8-9AE8-CFECB7613D3C}"/>
                    </a:ext>
                  </a:extLst>
                </p:cNvPr>
                <p:cNvSpPr txBox="1"/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0142BCB1-41DE-43E8-9AE8-CFECB7613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698" y="5460438"/>
                  <a:ext cx="54186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83343AEC-F7C6-4D22-9E8C-10A050EF8112}"/>
                    </a:ext>
                  </a:extLst>
                </p:cNvPr>
                <p:cNvSpPr txBox="1"/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83343AEC-F7C6-4D22-9E8C-10A050EF8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-264663"/>
                  <a:ext cx="54186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D5B43106-1061-4430-B108-1F935D33FE77}"/>
                    </a:ext>
                  </a:extLst>
                </p:cNvPr>
                <p:cNvSpPr txBox="1"/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D5B43106-1061-4430-B108-1F935D33F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005" y="2866804"/>
                  <a:ext cx="54186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CA6C7035-2D75-46F7-B824-E927E46EA49D}"/>
                    </a:ext>
                  </a:extLst>
                </p:cNvPr>
                <p:cNvSpPr txBox="1"/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CA6C7035-2D75-46F7-B824-E927E46EA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058" y="6055309"/>
                  <a:ext cx="54186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68B8EF75-6A90-4745-B6B2-B3A0CBEE79E9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6601138" y="89133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1FCC1E7-B653-48BE-A340-C215AD85FAFC}"/>
                    </a:ext>
                  </a:extLst>
                </p:cNvPr>
                <p:cNvSpPr txBox="1"/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1FCC1E7-B653-48BE-A340-C215AD85F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1657" y="1020954"/>
                  <a:ext cx="541867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4EF192CE-F69C-44A9-928B-8558931F67E5}"/>
                </a:ext>
              </a:extLst>
            </p:cNvPr>
            <p:cNvCxnSpPr/>
            <p:nvPr/>
          </p:nvCxnSpPr>
          <p:spPr>
            <a:xfrm flipH="1">
              <a:off x="6604246" y="4004681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4CF1590C-7D01-4AF4-9D13-067B16475400}"/>
                    </a:ext>
                  </a:extLst>
                </p:cNvPr>
                <p:cNvSpPr txBox="1"/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4CF1590C-7D01-4AF4-9D13-067B16475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765" y="4134302"/>
                  <a:ext cx="541867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AFAAFC24-6B0D-41DB-8AA6-1B549D2AD75E}"/>
                </a:ext>
              </a:extLst>
            </p:cNvPr>
            <p:cNvCxnSpPr>
              <a:cxnSpLocks/>
            </p:cNvCxnSpPr>
            <p:nvPr/>
          </p:nvCxnSpPr>
          <p:spPr>
            <a:xfrm>
              <a:off x="11605802" y="5470194"/>
              <a:ext cx="5486" cy="884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4F6D9C3-D7F3-41DD-81BD-55DB43846907}"/>
                </a:ext>
              </a:extLst>
            </p:cNvPr>
            <p:cNvCxnSpPr/>
            <p:nvPr/>
          </p:nvCxnSpPr>
          <p:spPr>
            <a:xfrm flipH="1">
              <a:off x="6608502" y="7173053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4D56F63-6482-40A1-A6B6-3E0128693A75}"/>
                    </a:ext>
                  </a:extLst>
                </p:cNvPr>
                <p:cNvSpPr txBox="1"/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F4D56F63-6482-40A1-A6B6-3E0128693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021" y="7302674"/>
                  <a:ext cx="541867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BA2F766-39B6-4578-A33E-A15B24CDEF7C}"/>
                </a:ext>
              </a:extLst>
            </p:cNvPr>
            <p:cNvCxnSpPr/>
            <p:nvPr/>
          </p:nvCxnSpPr>
          <p:spPr>
            <a:xfrm flipH="1">
              <a:off x="8385796" y="-58027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C6D5053-2140-4313-9C84-BB427F82B139}"/>
                    </a:ext>
                  </a:extLst>
                </p:cNvPr>
                <p:cNvSpPr txBox="1"/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C6D5053-2140-4313-9C84-BB427F82B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315" y="-450658"/>
                  <a:ext cx="541867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7F3C74A2-6572-40C6-837A-921D53CF7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3163" y="383954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C4CE6C2-0470-456C-A70D-C249A23D0B90}"/>
                    </a:ext>
                  </a:extLst>
                </p:cNvPr>
                <p:cNvSpPr txBox="1"/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C4CE6C2-0470-456C-A70D-C249A23D0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596" y="492656"/>
                  <a:ext cx="541867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E8813FC2-FFCF-410C-97D4-8F24623C8F6B}"/>
                </a:ext>
              </a:extLst>
            </p:cNvPr>
            <p:cNvSpPr/>
            <p:nvPr/>
          </p:nvSpPr>
          <p:spPr>
            <a:xfrm>
              <a:off x="8173983" y="31514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8C446AE6-841F-4D42-9718-966BA3082114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 flipV="1">
              <a:off x="7907287" y="3336092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2E150212-5B4F-480D-A223-55C5C2206BD2}"/>
                </a:ext>
              </a:extLst>
            </p:cNvPr>
            <p:cNvSpPr txBox="1"/>
            <p:nvPr/>
          </p:nvSpPr>
          <p:spPr>
            <a:xfrm>
              <a:off x="8224787" y="2862434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4C69CE44-1D13-488E-8DEA-A1270B1DEB2E}"/>
                </a:ext>
              </a:extLst>
            </p:cNvPr>
            <p:cNvCxnSpPr>
              <a:cxnSpLocks/>
            </p:cNvCxnSpPr>
            <p:nvPr/>
          </p:nvCxnSpPr>
          <p:spPr>
            <a:xfrm>
              <a:off x="8565180" y="3336092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EF6787A4-5D71-434E-B1BB-3B0B72D4DB9E}"/>
                </a:ext>
              </a:extLst>
            </p:cNvPr>
            <p:cNvCxnSpPr/>
            <p:nvPr/>
          </p:nvCxnSpPr>
          <p:spPr>
            <a:xfrm flipH="1">
              <a:off x="8388076" y="2547169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13CA095-6103-4FCF-AE15-A60C5C11676A}"/>
                    </a:ext>
                  </a:extLst>
                </p:cNvPr>
                <p:cNvSpPr txBox="1"/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13CA095-6103-4FCF-AE15-A60C5C116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595" y="2676790"/>
                  <a:ext cx="541867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E441BAD9-74F7-4DF0-BFE7-8DF6CC28B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5443" y="3511402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94E764B7-AB0D-4C3B-A1ED-53D3B7573F06}"/>
                    </a:ext>
                  </a:extLst>
                </p:cNvPr>
                <p:cNvSpPr txBox="1"/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94E764B7-AB0D-4C3B-A1ED-53D3B7573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876" y="3620104"/>
                  <a:ext cx="541867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A64FA3A6-46BB-4F09-BD89-B13854314AEA}"/>
                </a:ext>
              </a:extLst>
            </p:cNvPr>
            <p:cNvSpPr/>
            <p:nvPr/>
          </p:nvSpPr>
          <p:spPr>
            <a:xfrm>
              <a:off x="8172425" y="6320509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19466F3E-FA19-4EB9-A23A-1598E0BF3302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V="1">
              <a:off x="7905729" y="6505175"/>
              <a:ext cx="266696" cy="17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37698657-490E-4FD1-BA68-A22E554B5186}"/>
                </a:ext>
              </a:extLst>
            </p:cNvPr>
            <p:cNvSpPr txBox="1"/>
            <p:nvPr/>
          </p:nvSpPr>
          <p:spPr>
            <a:xfrm>
              <a:off x="8223229" y="6031517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DF30D81A-5517-44C4-A473-9800BD5E3373}"/>
                </a:ext>
              </a:extLst>
            </p:cNvPr>
            <p:cNvCxnSpPr>
              <a:cxnSpLocks/>
            </p:cNvCxnSpPr>
            <p:nvPr/>
          </p:nvCxnSpPr>
          <p:spPr>
            <a:xfrm>
              <a:off x="8563622" y="6505175"/>
              <a:ext cx="4445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2D7AD74C-4178-42C5-A6E7-C2285795629F}"/>
                </a:ext>
              </a:extLst>
            </p:cNvPr>
            <p:cNvCxnSpPr/>
            <p:nvPr/>
          </p:nvCxnSpPr>
          <p:spPr>
            <a:xfrm flipH="1">
              <a:off x="8386518" y="571625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4FC2BE7-286F-4499-8885-E806DE1C3D8F}"/>
                    </a:ext>
                  </a:extLst>
                </p:cNvPr>
                <p:cNvSpPr txBox="1"/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44FC2BE7-286F-4499-8885-E806DE1C3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037" y="5845873"/>
                  <a:ext cx="541867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68C281CB-379D-46E6-B44B-10B3115C3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3885" y="6680485"/>
              <a:ext cx="1" cy="4600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819C71B-0140-4DBB-B87E-BC6AC2817854}"/>
                    </a:ext>
                  </a:extLst>
                </p:cNvPr>
                <p:cNvSpPr txBox="1"/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1819C71B-0140-4DBB-B87E-BC6AC2817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318" y="6789187"/>
                  <a:ext cx="541867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D4ACA23-4B93-4FB6-9FA0-3401619463E9}"/>
                </a:ext>
              </a:extLst>
            </p:cNvPr>
            <p:cNvSpPr txBox="1"/>
            <p:nvPr/>
          </p:nvSpPr>
          <p:spPr>
            <a:xfrm>
              <a:off x="12704162" y="-182620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FC673366-75F9-4C44-B450-18FCF1B9623D}"/>
                </a:ext>
              </a:extLst>
            </p:cNvPr>
            <p:cNvSpPr/>
            <p:nvPr/>
          </p:nvSpPr>
          <p:spPr>
            <a:xfrm>
              <a:off x="12790656" y="4821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D8D3D837-3D65-474D-85C3-DC9EC9572565}"/>
                </a:ext>
              </a:extLst>
            </p:cNvPr>
            <p:cNvCxnSpPr/>
            <p:nvPr/>
          </p:nvCxnSpPr>
          <p:spPr>
            <a:xfrm flipH="1">
              <a:off x="11610610" y="43127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3E60A883-4C6D-4CFF-9547-3ACF8A56613E}"/>
                    </a:ext>
                  </a:extLst>
                </p:cNvPr>
                <p:cNvSpPr txBox="1"/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3E60A883-4C6D-4CFF-9547-3ACF8A566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560893"/>
                  <a:ext cx="541867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A79EE83-7C80-4834-8F05-A29AA35C594C}"/>
                </a:ext>
              </a:extLst>
            </p:cNvPr>
            <p:cNvSpPr/>
            <p:nvPr/>
          </p:nvSpPr>
          <p:spPr>
            <a:xfrm>
              <a:off x="13901155" y="-44041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DCFD1A4B-30A4-44D4-B179-97F54A04FF3E}"/>
                </a:ext>
              </a:extLst>
            </p:cNvPr>
            <p:cNvSpPr/>
            <p:nvPr/>
          </p:nvSpPr>
          <p:spPr>
            <a:xfrm>
              <a:off x="13992940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C3BC01AC-1A25-4D61-B910-2D9ACF0CD0D7}"/>
                </a:ext>
              </a:extLst>
            </p:cNvPr>
            <p:cNvSpPr/>
            <p:nvPr/>
          </p:nvSpPr>
          <p:spPr>
            <a:xfrm>
              <a:off x="14283123" y="-344005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CE6D5440-9E44-4609-B8E1-129AE6330E3A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5125229" y="-1168153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374C617D-11F0-49A0-B91B-2E27D8F53FB3}"/>
                </a:ext>
              </a:extLst>
            </p:cNvPr>
            <p:cNvCxnSpPr/>
            <p:nvPr/>
          </p:nvCxnSpPr>
          <p:spPr>
            <a:xfrm>
              <a:off x="5125229" y="-1150616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C2CCAEF1-3AD3-4D28-BBB9-CEFDB7E8A3A7}"/>
                </a:ext>
              </a:extLst>
            </p:cNvPr>
            <p:cNvCxnSpPr>
              <a:cxnSpLocks/>
              <a:endCxn id="144" idx="0"/>
            </p:cNvCxnSpPr>
            <p:nvPr/>
          </p:nvCxnSpPr>
          <p:spPr>
            <a:xfrm>
              <a:off x="12986255" y="-1150616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27">
              <a:extLst>
                <a:ext uri="{FF2B5EF4-FFF2-40B4-BE49-F238E27FC236}">
                  <a16:creationId xmlns:a16="http://schemas.microsoft.com/office/drawing/2014/main" id="{D33C1BE9-C9A0-4BAA-B5E2-A517EBE07E67}"/>
                </a:ext>
              </a:extLst>
            </p:cNvPr>
            <p:cNvCxnSpPr>
              <a:cxnSpLocks/>
            </p:cNvCxnSpPr>
            <p:nvPr/>
          </p:nvCxnSpPr>
          <p:spPr>
            <a:xfrm>
              <a:off x="11807084" y="23524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794991B1-0EFD-4F6F-AFDF-453579DF8F96}"/>
                    </a:ext>
                  </a:extLst>
                </p:cNvPr>
                <p:cNvSpPr txBox="1"/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794991B1-0EFD-4F6F-AFDF-453579DF8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560893"/>
                  <a:ext cx="541867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直接箭头连接符 127">
              <a:extLst>
                <a:ext uri="{FF2B5EF4-FFF2-40B4-BE49-F238E27FC236}">
                  <a16:creationId xmlns:a16="http://schemas.microsoft.com/office/drawing/2014/main" id="{FB55BDE3-9849-4BAB-82E2-91EB29C5A839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877" y="228666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265E71D7-629A-4E85-A053-74F324D5D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6254" y="445667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74D201E-A663-4B22-A6E3-CDC0B1CC880E}"/>
                    </a:ext>
                  </a:extLst>
                </p:cNvPr>
                <p:cNvSpPr txBox="1"/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74D201E-A663-4B22-A6E3-CDC0B1CC8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-202708"/>
                  <a:ext cx="541867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17B22C44-1A82-4AD0-95C9-7E9304196D94}"/>
                    </a:ext>
                  </a:extLst>
                </p:cNvPr>
                <p:cNvSpPr txBox="1"/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17B22C44-1A82-4AD0-95C9-7E9304196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-188814"/>
                  <a:ext cx="54186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D5BB6923-3898-42E3-B22B-81A453C19182}"/>
                </a:ext>
              </a:extLst>
            </p:cNvPr>
            <p:cNvSpPr/>
            <p:nvPr/>
          </p:nvSpPr>
          <p:spPr>
            <a:xfrm>
              <a:off x="11410203" y="3157861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4A5B385C-5710-475E-9A5C-4069CF6B70CA}"/>
                </a:ext>
              </a:extLst>
            </p:cNvPr>
            <p:cNvSpPr txBox="1"/>
            <p:nvPr/>
          </p:nvSpPr>
          <p:spPr>
            <a:xfrm>
              <a:off x="11461007" y="2868869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CBD53B08-AE08-4E4C-B6DF-E29832106C14}"/>
                </a:ext>
              </a:extLst>
            </p:cNvPr>
            <p:cNvCxnSpPr/>
            <p:nvPr/>
          </p:nvCxnSpPr>
          <p:spPr>
            <a:xfrm flipH="1">
              <a:off x="11610610" y="3533140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5723CD47-84FC-4F17-9AAB-BF35BB7C021D}"/>
                    </a:ext>
                  </a:extLst>
                </p:cNvPr>
                <p:cNvSpPr txBox="1"/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5723CD47-84FC-4F17-9AAB-BF35BB7C0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1129" y="3662761"/>
                  <a:ext cx="54186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接箭头连接符 127">
              <a:extLst>
                <a:ext uri="{FF2B5EF4-FFF2-40B4-BE49-F238E27FC236}">
                  <a16:creationId xmlns:a16="http://schemas.microsoft.com/office/drawing/2014/main" id="{F64F09F4-3D56-43D1-8990-B91AEE7A9AC4}"/>
                </a:ext>
              </a:extLst>
            </p:cNvPr>
            <p:cNvCxnSpPr>
              <a:cxnSpLocks/>
            </p:cNvCxnSpPr>
            <p:nvPr/>
          </p:nvCxnSpPr>
          <p:spPr>
            <a:xfrm>
              <a:off x="11807084" y="3337117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E571245C-7EFF-4C36-8D14-B70E37553C11}"/>
                    </a:ext>
                  </a:extLst>
                </p:cNvPr>
                <p:cNvSpPr txBox="1"/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E571245C-7EFF-4C36-8D14-B70E37553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430" y="2899160"/>
                  <a:ext cx="541867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ECB1DF72-00A0-440C-96B4-B25C8C32C6E7}"/>
                </a:ext>
              </a:extLst>
            </p:cNvPr>
            <p:cNvSpPr/>
            <p:nvPr/>
          </p:nvSpPr>
          <p:spPr>
            <a:xfrm>
              <a:off x="11413635" y="6352743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36AA3804-A3ED-4B52-B686-7A18A961903F}"/>
                </a:ext>
              </a:extLst>
            </p:cNvPr>
            <p:cNvSpPr txBox="1"/>
            <p:nvPr/>
          </p:nvSpPr>
          <p:spPr>
            <a:xfrm>
              <a:off x="11464439" y="6063751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/>
                <a:t>×</a:t>
              </a:r>
              <a:endParaRPr lang="zh-CN" altLang="en-US" sz="5400" dirty="0"/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EC8A7CD7-838C-4E2E-A875-676AEC0DB02E}"/>
                </a:ext>
              </a:extLst>
            </p:cNvPr>
            <p:cNvCxnSpPr/>
            <p:nvPr/>
          </p:nvCxnSpPr>
          <p:spPr>
            <a:xfrm flipH="1">
              <a:off x="11614042" y="6728022"/>
              <a:ext cx="2119" cy="574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6C797584-1F91-4D56-A747-00D8B702C4B5}"/>
                    </a:ext>
                  </a:extLst>
                </p:cNvPr>
                <p:cNvSpPr txBox="1"/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6C797584-1F91-4D56-A747-00D8B702C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4561" y="6857643"/>
                  <a:ext cx="541867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直接箭头连接符 127">
              <a:extLst>
                <a:ext uri="{FF2B5EF4-FFF2-40B4-BE49-F238E27FC236}">
                  <a16:creationId xmlns:a16="http://schemas.microsoft.com/office/drawing/2014/main" id="{674E718B-D445-4231-85B3-3EB164D74CD4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516" y="6531999"/>
              <a:ext cx="303449" cy="1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95351F7A-6F99-492C-9743-F80347C7C4FB}"/>
                    </a:ext>
                  </a:extLst>
                </p:cNvPr>
                <p:cNvSpPr txBox="1"/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95351F7A-6F99-492C-9743-F80347C7C4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0862" y="6094042"/>
                  <a:ext cx="541867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79CBEA17-B636-41D6-98D4-31766AB3A6F5}"/>
                </a:ext>
              </a:extLst>
            </p:cNvPr>
            <p:cNvSpPr txBox="1"/>
            <p:nvPr/>
          </p:nvSpPr>
          <p:spPr>
            <a:xfrm>
              <a:off x="12704162" y="291615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288C93C7-F003-4FC4-BBDD-D140C2C845D0}"/>
                </a:ext>
              </a:extLst>
            </p:cNvPr>
            <p:cNvSpPr/>
            <p:nvPr/>
          </p:nvSpPr>
          <p:spPr>
            <a:xfrm>
              <a:off x="12790656" y="314698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BB00597B-C3B2-4976-8B7C-5CD1EF435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5229" y="193062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81F87DFE-C6B9-4E9E-8157-450C0405FFA0}"/>
                </a:ext>
              </a:extLst>
            </p:cNvPr>
            <p:cNvCxnSpPr/>
            <p:nvPr/>
          </p:nvCxnSpPr>
          <p:spPr>
            <a:xfrm>
              <a:off x="5125229" y="194815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DE4ABA4A-18AC-4995-AEA4-C3AA34B69EF1}"/>
                </a:ext>
              </a:extLst>
            </p:cNvPr>
            <p:cNvCxnSpPr>
              <a:cxnSpLocks/>
              <a:endCxn id="172" idx="0"/>
            </p:cNvCxnSpPr>
            <p:nvPr/>
          </p:nvCxnSpPr>
          <p:spPr>
            <a:xfrm>
              <a:off x="12986255" y="194815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27">
              <a:extLst>
                <a:ext uri="{FF2B5EF4-FFF2-40B4-BE49-F238E27FC236}">
                  <a16:creationId xmlns:a16="http://schemas.microsoft.com/office/drawing/2014/main" id="{DCFCDE8D-0B80-4BA0-A4E1-654539987DCC}"/>
                </a:ext>
              </a:extLst>
            </p:cNvPr>
            <p:cNvCxnSpPr>
              <a:cxnSpLocks/>
              <a:stCxn id="172" idx="6"/>
              <a:endCxn id="191" idx="1"/>
            </p:cNvCxnSpPr>
            <p:nvPr/>
          </p:nvCxnSpPr>
          <p:spPr>
            <a:xfrm>
              <a:off x="13181853" y="3331652"/>
              <a:ext cx="724139" cy="33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8D26CA35-EF72-41A9-A1A6-60FF96CDB977}"/>
                    </a:ext>
                  </a:extLst>
                </p:cNvPr>
                <p:cNvSpPr txBox="1"/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𝐼𝑆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8D26CA35-EF72-41A9-A1A6-60FF96CDB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872" y="3659666"/>
                  <a:ext cx="541867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直接箭头连接符 127">
              <a:extLst>
                <a:ext uri="{FF2B5EF4-FFF2-40B4-BE49-F238E27FC236}">
                  <a16:creationId xmlns:a16="http://schemas.microsoft.com/office/drawing/2014/main" id="{5BA874C4-176A-41AC-988B-D495CB421D4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2877" y="332743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41810BA0-AE02-45DC-BC0D-64A47075D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6254" y="354444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E1D01535-303A-4541-8D8A-7D35951020D5}"/>
                    </a:ext>
                  </a:extLst>
                </p:cNvPr>
                <p:cNvSpPr txBox="1"/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E1D01535-303A-4541-8D8A-7D3595102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996" y="2909959"/>
                  <a:ext cx="54186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CABA4390-2AF6-41E3-BD2F-DB481F9515B9}"/>
                </a:ext>
              </a:extLst>
            </p:cNvPr>
            <p:cNvSpPr txBox="1"/>
            <p:nvPr/>
          </p:nvSpPr>
          <p:spPr>
            <a:xfrm>
              <a:off x="12698245" y="6100493"/>
              <a:ext cx="540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4800" dirty="0"/>
                <a:t>+</a:t>
              </a:r>
              <a:endParaRPr lang="zh-CN" altLang="en-US" sz="4800" dirty="0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DCF466C2-32B9-403E-8BB5-DC8AC1BA81D1}"/>
                </a:ext>
              </a:extLst>
            </p:cNvPr>
            <p:cNvSpPr/>
            <p:nvPr/>
          </p:nvSpPr>
          <p:spPr>
            <a:xfrm>
              <a:off x="12784739" y="6331326"/>
              <a:ext cx="391197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4BD27E00-A53B-49EF-B903-0B0B472CE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9312" y="5114960"/>
              <a:ext cx="7283" cy="6381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58357FBE-5B2D-49B9-9981-17102E218380}"/>
                </a:ext>
              </a:extLst>
            </p:cNvPr>
            <p:cNvCxnSpPr/>
            <p:nvPr/>
          </p:nvCxnSpPr>
          <p:spPr>
            <a:xfrm>
              <a:off x="5119312" y="5132497"/>
              <a:ext cx="7861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ED0ABB9B-BA06-4945-B919-0D95501CAD2F}"/>
                </a:ext>
              </a:extLst>
            </p:cNvPr>
            <p:cNvCxnSpPr>
              <a:cxnSpLocks/>
              <a:endCxn id="182" idx="0"/>
            </p:cNvCxnSpPr>
            <p:nvPr/>
          </p:nvCxnSpPr>
          <p:spPr>
            <a:xfrm>
              <a:off x="12980338" y="5132497"/>
              <a:ext cx="0" cy="11988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27">
              <a:extLst>
                <a:ext uri="{FF2B5EF4-FFF2-40B4-BE49-F238E27FC236}">
                  <a16:creationId xmlns:a16="http://schemas.microsoft.com/office/drawing/2014/main" id="{8D6AFCB7-B8A0-49A2-A26C-195203D90B91}"/>
                </a:ext>
              </a:extLst>
            </p:cNvPr>
            <p:cNvCxnSpPr>
              <a:cxnSpLocks/>
              <a:stCxn id="182" idx="6"/>
              <a:endCxn id="194" idx="1"/>
            </p:cNvCxnSpPr>
            <p:nvPr/>
          </p:nvCxnSpPr>
          <p:spPr>
            <a:xfrm>
              <a:off x="13175936" y="6515992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0E42D21C-0A58-4F55-91D3-0F29E5418771}"/>
                    </a:ext>
                  </a:extLst>
                </p:cNvPr>
                <p:cNvSpPr txBox="1"/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0E42D21C-0A58-4F55-91D3-0F29E5418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3955" y="6844006"/>
                  <a:ext cx="541867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直接箭头连接符 127">
              <a:extLst>
                <a:ext uri="{FF2B5EF4-FFF2-40B4-BE49-F238E27FC236}">
                  <a16:creationId xmlns:a16="http://schemas.microsoft.com/office/drawing/2014/main" id="{1CB2C6DB-7F22-4966-9390-5E8611AA25EE}"/>
                </a:ext>
              </a:extLst>
            </p:cNvPr>
            <p:cNvCxnSpPr>
              <a:cxnSpLocks/>
            </p:cNvCxnSpPr>
            <p:nvPr/>
          </p:nvCxnSpPr>
          <p:spPr>
            <a:xfrm>
              <a:off x="12446960" y="6511779"/>
              <a:ext cx="359805" cy="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1ECF228F-4FDB-4990-A360-90990FAAC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337" y="6728780"/>
              <a:ext cx="0" cy="484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D6986F27-65EB-44ED-A11A-DAC8AAA9E281}"/>
                    </a:ext>
                  </a:extLst>
                </p:cNvPr>
                <p:cNvSpPr txBox="1"/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𝑆𝐼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D6986F27-65EB-44ED-A11A-DAC8AAA9E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5079" y="6094299"/>
                  <a:ext cx="541867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E0B8360-5BDF-4B24-B46F-527BBF16BD6F}"/>
                </a:ext>
              </a:extLst>
            </p:cNvPr>
            <p:cNvSpPr/>
            <p:nvPr/>
          </p:nvSpPr>
          <p:spPr>
            <a:xfrm>
              <a:off x="13905992" y="2626759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6280FEEA-02F1-4F5E-9134-7999C9549024}"/>
                </a:ext>
              </a:extLst>
            </p:cNvPr>
            <p:cNvSpPr/>
            <p:nvPr/>
          </p:nvSpPr>
          <p:spPr>
            <a:xfrm>
              <a:off x="13997777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B05FDFAE-29C0-42DB-BF40-7E8100BD120D}"/>
                </a:ext>
              </a:extLst>
            </p:cNvPr>
            <p:cNvSpPr/>
            <p:nvPr/>
          </p:nvSpPr>
          <p:spPr>
            <a:xfrm>
              <a:off x="14287960" y="2723173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0EE9D47-2760-4017-8DBF-10EACEBD8827}"/>
                </a:ext>
              </a:extLst>
            </p:cNvPr>
            <p:cNvSpPr/>
            <p:nvPr/>
          </p:nvSpPr>
          <p:spPr>
            <a:xfrm>
              <a:off x="13909134" y="5791078"/>
              <a:ext cx="1236558" cy="14773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58BC95E3-A1D8-4386-94CE-C768930FC230}"/>
                </a:ext>
              </a:extLst>
            </p:cNvPr>
            <p:cNvSpPr/>
            <p:nvPr/>
          </p:nvSpPr>
          <p:spPr>
            <a:xfrm>
              <a:off x="14000919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E3E65283-2D27-4235-A855-3388A8F8CA3E}"/>
                </a:ext>
              </a:extLst>
            </p:cNvPr>
            <p:cNvSpPr/>
            <p:nvPr/>
          </p:nvSpPr>
          <p:spPr>
            <a:xfrm>
              <a:off x="14291102" y="5887492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68EC751E-5FE9-4216-ABC2-B92552A07443}"/>
                </a:ext>
              </a:extLst>
            </p:cNvPr>
            <p:cNvSpPr/>
            <p:nvPr/>
          </p:nvSpPr>
          <p:spPr>
            <a:xfrm>
              <a:off x="735790" y="-1425576"/>
              <a:ext cx="16419446" cy="9709151"/>
            </a:xfrm>
            <a:prstGeom prst="roundRect">
              <a:avLst>
                <a:gd name="adj" fmla="val 4016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B1EA1597-BDDC-4AC6-B7F3-77FC7AB26A85}"/>
                </a:ext>
              </a:extLst>
            </p:cNvPr>
            <p:cNvSpPr/>
            <p:nvPr/>
          </p:nvSpPr>
          <p:spPr>
            <a:xfrm>
              <a:off x="14573259" y="-34400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CDC0E2B5-E37B-4D55-B8CC-C1AAF0DF3C02}"/>
                </a:ext>
              </a:extLst>
            </p:cNvPr>
            <p:cNvSpPr/>
            <p:nvPr/>
          </p:nvSpPr>
          <p:spPr>
            <a:xfrm>
              <a:off x="14880697" y="-344007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A79F8A84-384F-4786-AC03-23D1E830BB80}"/>
                </a:ext>
              </a:extLst>
            </p:cNvPr>
            <p:cNvSpPr/>
            <p:nvPr/>
          </p:nvSpPr>
          <p:spPr>
            <a:xfrm>
              <a:off x="14571791" y="2730949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A95286E1-5AA0-4EA8-9CAD-01F4289877B5}"/>
                </a:ext>
              </a:extLst>
            </p:cNvPr>
            <p:cNvSpPr/>
            <p:nvPr/>
          </p:nvSpPr>
          <p:spPr>
            <a:xfrm>
              <a:off x="14883257" y="2730364"/>
              <a:ext cx="167951" cy="1268963"/>
            </a:xfrm>
            <a:prstGeom prst="rect">
              <a:avLst/>
            </a:prstGeom>
            <a:solidFill>
              <a:srgbClr val="E2F0D9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A9FB09C6-779D-42B1-B508-2E180F0C97BD}"/>
                </a:ext>
              </a:extLst>
            </p:cNvPr>
            <p:cNvSpPr/>
            <p:nvPr/>
          </p:nvSpPr>
          <p:spPr>
            <a:xfrm>
              <a:off x="14606369" y="5879716"/>
              <a:ext cx="167951" cy="1268963"/>
            </a:xfrm>
            <a:prstGeom prst="rect">
              <a:avLst/>
            </a:prstGeom>
            <a:solidFill>
              <a:srgbClr val="EEE7EE"/>
            </a:solidFill>
            <a:ln w="25400">
              <a:solidFill>
                <a:srgbClr val="DFA5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1361A6F-A2D5-4E21-891D-79E516EF7BF6}"/>
                </a:ext>
              </a:extLst>
            </p:cNvPr>
            <p:cNvSpPr/>
            <p:nvPr/>
          </p:nvSpPr>
          <p:spPr>
            <a:xfrm>
              <a:off x="14890200" y="5887492"/>
              <a:ext cx="167951" cy="1268963"/>
            </a:xfrm>
            <a:prstGeom prst="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4" name="直接箭头连接符 127">
              <a:extLst>
                <a:ext uri="{FF2B5EF4-FFF2-40B4-BE49-F238E27FC236}">
                  <a16:creationId xmlns:a16="http://schemas.microsoft.com/office/drawing/2014/main" id="{E60AEE9F-BD4F-4806-88CF-EB8AD85F5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37713" y="289407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DA4EB853-D129-42F7-9C57-6C2C46FB8C5A}"/>
                </a:ext>
              </a:extLst>
            </p:cNvPr>
            <p:cNvSpPr/>
            <p:nvPr/>
          </p:nvSpPr>
          <p:spPr>
            <a:xfrm>
              <a:off x="15605040" y="-705466"/>
              <a:ext cx="1146745" cy="2007437"/>
            </a:xfrm>
            <a:prstGeom prst="roundRect">
              <a:avLst/>
            </a:prstGeom>
            <a:solidFill>
              <a:srgbClr val="E7EBF5"/>
            </a:solidFill>
            <a:ln w="25400">
              <a:solidFill>
                <a:srgbClr val="9596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箭头连接符 127">
              <a:extLst>
                <a:ext uri="{FF2B5EF4-FFF2-40B4-BE49-F238E27FC236}">
                  <a16:creationId xmlns:a16="http://schemas.microsoft.com/office/drawing/2014/main" id="{540BFA8F-2E64-4F33-A00B-83DEBCE155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40530" y="3405156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矩形: 圆角 206">
              <a:extLst>
                <a:ext uri="{FF2B5EF4-FFF2-40B4-BE49-F238E27FC236}">
                  <a16:creationId xmlns:a16="http://schemas.microsoft.com/office/drawing/2014/main" id="{30CF1FE8-FF65-4790-AE26-A24AD7956086}"/>
                </a:ext>
              </a:extLst>
            </p:cNvPr>
            <p:cNvSpPr/>
            <p:nvPr/>
          </p:nvSpPr>
          <p:spPr>
            <a:xfrm>
              <a:off x="15607857" y="2410283"/>
              <a:ext cx="1146745" cy="2007437"/>
            </a:xfrm>
            <a:prstGeom prst="roundRect">
              <a:avLst/>
            </a:prstGeom>
            <a:solidFill>
              <a:srgbClr val="EEE7EE"/>
            </a:solidFill>
            <a:ln w="25400">
              <a:solidFill>
                <a:srgbClr val="D7A6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直接箭头连接符 127">
              <a:extLst>
                <a:ext uri="{FF2B5EF4-FFF2-40B4-BE49-F238E27FC236}">
                  <a16:creationId xmlns:a16="http://schemas.microsoft.com/office/drawing/2014/main" id="{DF7D9BC7-65F9-4C7E-93F6-6278CBF7B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40530" y="6572520"/>
              <a:ext cx="461096" cy="5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A8D1B8DA-01EF-40B1-B32F-D2BEAC885527}"/>
                </a:ext>
              </a:extLst>
            </p:cNvPr>
            <p:cNvSpPr/>
            <p:nvPr/>
          </p:nvSpPr>
          <p:spPr>
            <a:xfrm>
              <a:off x="15607857" y="5577647"/>
              <a:ext cx="1146745" cy="2007437"/>
            </a:xfrm>
            <a:prstGeom prst="roundRect">
              <a:avLst/>
            </a:prstGeom>
            <a:solidFill>
              <a:srgbClr val="E2F0D9"/>
            </a:solidFill>
            <a:ln w="25400">
              <a:solidFill>
                <a:srgbClr val="A6D8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Service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Decoder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8ED57E08-F878-43C4-A729-C476F947D321}"/>
                </a:ext>
              </a:extLst>
            </p:cNvPr>
            <p:cNvSpPr/>
            <p:nvPr/>
          </p:nvSpPr>
          <p:spPr>
            <a:xfrm>
              <a:off x="844188" y="-1269242"/>
              <a:ext cx="3179992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: 圆角 210">
              <a:extLst>
                <a:ext uri="{FF2B5EF4-FFF2-40B4-BE49-F238E27FC236}">
                  <a16:creationId xmlns:a16="http://schemas.microsoft.com/office/drawing/2014/main" id="{C8F55C87-B15B-4AEB-89A3-97C493933EC7}"/>
                </a:ext>
              </a:extLst>
            </p:cNvPr>
            <p:cNvSpPr/>
            <p:nvPr/>
          </p:nvSpPr>
          <p:spPr>
            <a:xfrm>
              <a:off x="4176110" y="-1243498"/>
              <a:ext cx="9279103" cy="9344992"/>
            </a:xfrm>
            <a:prstGeom prst="roundRect">
              <a:avLst>
                <a:gd name="adj" fmla="val 2123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: 圆角 211">
              <a:extLst>
                <a:ext uri="{FF2B5EF4-FFF2-40B4-BE49-F238E27FC236}">
                  <a16:creationId xmlns:a16="http://schemas.microsoft.com/office/drawing/2014/main" id="{7A9F540F-3C42-4977-AE88-C60F0B4B689C}"/>
                </a:ext>
              </a:extLst>
            </p:cNvPr>
            <p:cNvSpPr/>
            <p:nvPr/>
          </p:nvSpPr>
          <p:spPr>
            <a:xfrm>
              <a:off x="13648274" y="-1243498"/>
              <a:ext cx="3328818" cy="9344993"/>
            </a:xfrm>
            <a:prstGeom prst="roundRect">
              <a:avLst>
                <a:gd name="adj" fmla="val 7271"/>
              </a:avLst>
            </a:prstGeom>
            <a:noFill/>
            <a:ln w="254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3" name="直接箭头连接符 127">
              <a:extLst>
                <a:ext uri="{FF2B5EF4-FFF2-40B4-BE49-F238E27FC236}">
                  <a16:creationId xmlns:a16="http://schemas.microsoft.com/office/drawing/2014/main" id="{27CD8005-992D-4D02-84DE-4B18BEC36797}"/>
                </a:ext>
              </a:extLst>
            </p:cNvPr>
            <p:cNvCxnSpPr>
              <a:cxnSpLocks/>
            </p:cNvCxnSpPr>
            <p:nvPr/>
          </p:nvCxnSpPr>
          <p:spPr>
            <a:xfrm>
              <a:off x="13177323" y="252900"/>
              <a:ext cx="733198" cy="137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384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8003AA5-DDA1-4E4E-A2AB-31D1552CC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48313"/>
              </p:ext>
            </p:extLst>
          </p:nvPr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98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7D1AFB93-2085-49B7-B4DA-65528C55DDA7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86BA578-E893-4431-8420-2C2201471D72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525F599-BBA3-4DA4-9B84-59F78D56C34C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67BD256-F44E-49B5-8B2A-598DF4FF1999}"/>
              </a:ext>
            </a:extLst>
          </p:cNvPr>
          <p:cNvSpPr/>
          <p:nvPr/>
        </p:nvSpPr>
        <p:spPr>
          <a:xfrm>
            <a:off x="6525128" y="338087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2DF3271-2D38-4919-B71C-DE50A9D26774}"/>
              </a:ext>
            </a:extLst>
          </p:cNvPr>
          <p:cNvSpPr/>
          <p:nvPr/>
        </p:nvSpPr>
        <p:spPr>
          <a:xfrm>
            <a:off x="3693695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5F5A347F-9DFE-498F-BFA9-56B6F58B9118}"/>
              </a:ext>
            </a:extLst>
          </p:cNvPr>
          <p:cNvSpPr/>
          <p:nvPr/>
        </p:nvSpPr>
        <p:spPr>
          <a:xfrm>
            <a:off x="854241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2942766-06B7-4010-B640-A4224FC6A027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51F2DE59-802E-491D-9F5D-E704277D378A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7A9F44A-FED8-44FB-80F7-D8B65B3BAEBB}"/>
              </a:ext>
            </a:extLst>
          </p:cNvPr>
          <p:cNvSpPr/>
          <p:nvPr/>
        </p:nvSpPr>
        <p:spPr>
          <a:xfrm>
            <a:off x="6525127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0B89437E-66C4-464E-A78B-90B7B8D0B7E1}"/>
              </a:ext>
            </a:extLst>
          </p:cNvPr>
          <p:cNvSpPr/>
          <p:nvPr/>
        </p:nvSpPr>
        <p:spPr>
          <a:xfrm>
            <a:off x="9356559" y="4776539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1D4EBCB-2863-4E90-8208-AACBE94E978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A388CB-95F0-4C10-AB52-27DCC218DAA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88F78C7-4ADC-4619-940E-99343578792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4968349-72C7-4A1A-9CF7-F5393D07216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92217FF-7661-4476-89A2-4BDA219441F2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865394" y="3136233"/>
            <a:ext cx="79408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43B6067-9BD9-4E97-8CEF-9BABCE0D81B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337885" y="3114176"/>
            <a:ext cx="79408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4B1D605-2617-4011-A6E7-026ACB5D19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789198" y="3078081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D58718-8B96-4C23-9967-DE7ABB0B8D5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4" y="5191628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951792-FC2E-4858-9E37-7ED2C25A4E4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8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74AA2DE-3633-465A-97F9-F65A3655C77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0" y="5191628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92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3DBB9F3E-5176-42FD-84A5-CE9583F3E9B2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E0A41643-105E-4E96-A37C-429115446F11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971BC450-188F-4DFF-99AC-2906C682F638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0CB1185-ED75-40D0-9E72-B9548410DBCA}"/>
              </a:ext>
            </a:extLst>
          </p:cNvPr>
          <p:cNvSpPr/>
          <p:nvPr/>
        </p:nvSpPr>
        <p:spPr>
          <a:xfrm>
            <a:off x="6525128" y="3351298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18907296-8D2B-4458-B929-613EDC867B81}"/>
              </a:ext>
            </a:extLst>
          </p:cNvPr>
          <p:cNvSpPr/>
          <p:nvPr/>
        </p:nvSpPr>
        <p:spPr>
          <a:xfrm>
            <a:off x="3693696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4AF9E21-50FA-4CE3-B702-F465848D238A}"/>
              </a:ext>
            </a:extLst>
          </p:cNvPr>
          <p:cNvSpPr/>
          <p:nvPr/>
        </p:nvSpPr>
        <p:spPr>
          <a:xfrm>
            <a:off x="854242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5EE3653-AC0E-4D67-97D2-537BF34120B3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100FAA2F-31BA-438D-936F-F863304E67EE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168413F5-5EAA-450F-B5B5-4E4D8A6CF16C}"/>
              </a:ext>
            </a:extLst>
          </p:cNvPr>
          <p:cNvSpPr/>
          <p:nvPr/>
        </p:nvSpPr>
        <p:spPr>
          <a:xfrm>
            <a:off x="6525128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68AB4048-C118-4337-94C5-E712257A0FFB}"/>
              </a:ext>
            </a:extLst>
          </p:cNvPr>
          <p:cNvSpPr/>
          <p:nvPr/>
        </p:nvSpPr>
        <p:spPr>
          <a:xfrm>
            <a:off x="9356560" y="5841826"/>
            <a:ext cx="1925053" cy="830178"/>
          </a:xfrm>
          <a:prstGeom prst="flowChartProcess">
            <a:avLst/>
          </a:prstGeom>
          <a:solidFill>
            <a:srgbClr val="CF9596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371B45-38B4-409B-9360-7BC4984332E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8BD9A5-DD4F-49A0-9481-C958D1826DD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3169782-DF34-4E7E-A771-221864675F9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008B321-4DD8-4116-B356-F3EBE4F1551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208FC27-0753-48B1-B1D7-DCE29556167D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880184" y="3121443"/>
            <a:ext cx="764508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E333422-1F1E-4AF3-AF3F-8720EA80E49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352675" y="3099386"/>
            <a:ext cx="764508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B6CF4FE-CA1B-48FD-A90C-57D4244320CC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656224" y="3766386"/>
            <a:ext cx="1868905" cy="2075439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7414CB-A5B1-4C3D-A3CA-1FCF63196AC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5" y="6256915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38F5C76-626D-4AA2-9ED6-B843A76B463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9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095E6B-F8B0-40C7-932A-CE0B3F930D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1" y="6256915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B4C9BA81-58E9-4D6B-8EE9-FBFDE94FFE06}"/>
              </a:ext>
            </a:extLst>
          </p:cNvPr>
          <p:cNvSpPr/>
          <p:nvPr/>
        </p:nvSpPr>
        <p:spPr>
          <a:xfrm>
            <a:off x="6525128" y="4596562"/>
            <a:ext cx="1925053" cy="830178"/>
          </a:xfrm>
          <a:prstGeom prst="flowChartProcess">
            <a:avLst/>
          </a:prstGeom>
          <a:solidFill>
            <a:srgbClr val="75D5F7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C23547-AB8D-4354-B61A-3FAF5B9919A2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7487655" y="4181476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C941F0-558B-4095-9EEE-3BA66E13158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656223" y="5011651"/>
            <a:ext cx="1868905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7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9363F10-234C-46B2-9775-0205742B41A4}"/>
              </a:ext>
            </a:extLst>
          </p:cNvPr>
          <p:cNvSpPr/>
          <p:nvPr/>
        </p:nvSpPr>
        <p:spPr>
          <a:xfrm>
            <a:off x="4087707" y="1158495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“查询成都前往杭州的火车票”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061B85-94CB-427F-897F-5ACE99476B32}"/>
              </a:ext>
            </a:extLst>
          </p:cNvPr>
          <p:cNvSpPr/>
          <p:nvPr/>
        </p:nvSpPr>
        <p:spPr>
          <a:xfrm>
            <a:off x="4506980" y="2145616"/>
            <a:ext cx="2231828" cy="436228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服务分类器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10B51C8-0988-4EF0-A65D-97143741888B}"/>
              </a:ext>
            </a:extLst>
          </p:cNvPr>
          <p:cNvSpPr/>
          <p:nvPr/>
        </p:nvSpPr>
        <p:spPr>
          <a:xfrm>
            <a:off x="1005541" y="3205482"/>
            <a:ext cx="2814508" cy="849425"/>
          </a:xfrm>
          <a:prstGeom prst="roundRect">
            <a:avLst/>
          </a:prstGeom>
          <a:solidFill>
            <a:srgbClr val="DEEBF7"/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D636F1-3378-428A-8DD5-2F3C8CA0058C}"/>
              </a:ext>
            </a:extLst>
          </p:cNvPr>
          <p:cNvSpPr txBox="1"/>
          <p:nvPr/>
        </p:nvSpPr>
        <p:spPr>
          <a:xfrm>
            <a:off x="1708119" y="3205482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train</a:t>
            </a:r>
          </a:p>
          <a:p>
            <a:pPr algn="ctr"/>
            <a:endParaRPr lang="zh-CN" alt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8396917-3F15-421D-AF00-B0B6BAB03F2A}"/>
              </a:ext>
            </a:extLst>
          </p:cNvPr>
          <p:cNvSpPr/>
          <p:nvPr/>
        </p:nvSpPr>
        <p:spPr>
          <a:xfrm>
            <a:off x="1081735" y="3615654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6D0766-535C-4AAF-A98E-9C07E36BEF0A}"/>
              </a:ext>
            </a:extLst>
          </p:cNvPr>
          <p:cNvSpPr/>
          <p:nvPr/>
        </p:nvSpPr>
        <p:spPr>
          <a:xfrm>
            <a:off x="2516957" y="3606031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CFE65D2-38D6-4F32-B13C-DB46E625C899}"/>
              </a:ext>
            </a:extLst>
          </p:cNvPr>
          <p:cNvSpPr/>
          <p:nvPr/>
        </p:nvSpPr>
        <p:spPr>
          <a:xfrm>
            <a:off x="4178676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87EAD7-2934-4C60-822B-2CF82AB73D53}"/>
              </a:ext>
            </a:extLst>
          </p:cNvPr>
          <p:cNvSpPr txBox="1"/>
          <p:nvPr/>
        </p:nvSpPr>
        <p:spPr>
          <a:xfrm>
            <a:off x="4881254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weather</a:t>
            </a:r>
          </a:p>
          <a:p>
            <a:pPr algn="ctr"/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D271BB1-A52C-493D-B962-79FB63D7D4B8}"/>
              </a:ext>
            </a:extLst>
          </p:cNvPr>
          <p:cNvSpPr/>
          <p:nvPr/>
        </p:nvSpPr>
        <p:spPr>
          <a:xfrm>
            <a:off x="4254870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6441664-46CB-422A-AEA0-A8D7D78C920C}"/>
              </a:ext>
            </a:extLst>
          </p:cNvPr>
          <p:cNvSpPr/>
          <p:nvPr/>
        </p:nvSpPr>
        <p:spPr>
          <a:xfrm>
            <a:off x="5690092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6443930-F7D7-4CC4-A3C1-7A68BA483213}"/>
              </a:ext>
            </a:extLst>
          </p:cNvPr>
          <p:cNvSpPr/>
          <p:nvPr/>
        </p:nvSpPr>
        <p:spPr>
          <a:xfrm>
            <a:off x="7699242" y="3220089"/>
            <a:ext cx="2814508" cy="849425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FDFFE9-E62D-41F8-B0BB-699172AFECB8}"/>
              </a:ext>
            </a:extLst>
          </p:cNvPr>
          <p:cNvSpPr txBox="1"/>
          <p:nvPr/>
        </p:nvSpPr>
        <p:spPr>
          <a:xfrm>
            <a:off x="8401820" y="3220089"/>
            <a:ext cx="14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news</a:t>
            </a:r>
          </a:p>
          <a:p>
            <a:pPr algn="ctr"/>
            <a:endParaRPr lang="zh-CN" altLang="en-US" b="1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8E2FFA8-CF83-4E87-A2AC-BDC1E27A2EE8}"/>
              </a:ext>
            </a:extLst>
          </p:cNvPr>
          <p:cNvSpPr/>
          <p:nvPr/>
        </p:nvSpPr>
        <p:spPr>
          <a:xfrm>
            <a:off x="7775436" y="3630261"/>
            <a:ext cx="1241573" cy="34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接口分类器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BB47897-0B20-405F-85F9-6DBBAB0AAAE3}"/>
              </a:ext>
            </a:extLst>
          </p:cNvPr>
          <p:cNvSpPr/>
          <p:nvPr/>
        </p:nvSpPr>
        <p:spPr>
          <a:xfrm>
            <a:off x="9210658" y="3620638"/>
            <a:ext cx="1241572" cy="3618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参数提取器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8315D9C-AE59-47A7-A84F-5AAF59884FC9}"/>
              </a:ext>
            </a:extLst>
          </p:cNvPr>
          <p:cNvSpPr/>
          <p:nvPr/>
        </p:nvSpPr>
        <p:spPr>
          <a:xfrm>
            <a:off x="5805964" y="3420667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B1CF47D-C720-4762-A6F5-814A2E3AFF59}"/>
              </a:ext>
            </a:extLst>
          </p:cNvPr>
          <p:cNvSpPr/>
          <p:nvPr/>
        </p:nvSpPr>
        <p:spPr>
          <a:xfrm>
            <a:off x="4339105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B531154-B6D8-4B43-87B7-A5B7251A9698}"/>
              </a:ext>
            </a:extLst>
          </p:cNvPr>
          <p:cNvSpPr/>
          <p:nvPr/>
        </p:nvSpPr>
        <p:spPr>
          <a:xfrm>
            <a:off x="5770832" y="470891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A5CD1E36-A80E-4C97-B8D0-E1D6475CDC95}"/>
              </a:ext>
            </a:extLst>
          </p:cNvPr>
          <p:cNvSpPr/>
          <p:nvPr/>
        </p:nvSpPr>
        <p:spPr>
          <a:xfrm>
            <a:off x="5463984" y="16529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7260924C-0571-4719-9D9D-4A337A55953D}"/>
              </a:ext>
            </a:extLst>
          </p:cNvPr>
          <p:cNvSpPr/>
          <p:nvPr/>
        </p:nvSpPr>
        <p:spPr>
          <a:xfrm>
            <a:off x="5463984" y="270745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3AFE611D-B1D9-47CA-88EE-D014E8F7B8DB}"/>
              </a:ext>
            </a:extLst>
          </p:cNvPr>
          <p:cNvSpPr/>
          <p:nvPr/>
        </p:nvSpPr>
        <p:spPr>
          <a:xfrm>
            <a:off x="5444447" y="422599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73A10FB-F134-4558-946F-907FBC3FEAE9}"/>
              </a:ext>
            </a:extLst>
          </p:cNvPr>
          <p:cNvSpPr/>
          <p:nvPr/>
        </p:nvSpPr>
        <p:spPr>
          <a:xfrm>
            <a:off x="7859672" y="470064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B75DA77-425C-4275-B128-1CC5B013086E}"/>
              </a:ext>
            </a:extLst>
          </p:cNvPr>
          <p:cNvSpPr/>
          <p:nvPr/>
        </p:nvSpPr>
        <p:spPr>
          <a:xfrm>
            <a:off x="9291399" y="4712951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3C059D53-A0CB-40E8-8CFA-30420C87F596}"/>
              </a:ext>
            </a:extLst>
          </p:cNvPr>
          <p:cNvSpPr/>
          <p:nvPr/>
        </p:nvSpPr>
        <p:spPr>
          <a:xfrm>
            <a:off x="8965014" y="4230037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3A67620-F484-48C4-9496-CC217EADF387}"/>
              </a:ext>
            </a:extLst>
          </p:cNvPr>
          <p:cNvSpPr/>
          <p:nvPr/>
        </p:nvSpPr>
        <p:spPr>
          <a:xfrm>
            <a:off x="1179337" y="468429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接口预测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A7FCDC0-5DB2-498A-AA1B-005427E590CC}"/>
              </a:ext>
            </a:extLst>
          </p:cNvPr>
          <p:cNvSpPr/>
          <p:nvPr/>
        </p:nvSpPr>
        <p:spPr>
          <a:xfrm>
            <a:off x="2611064" y="4696602"/>
            <a:ext cx="1073100" cy="428299"/>
          </a:xfrm>
          <a:prstGeom prst="roundRect">
            <a:avLst/>
          </a:prstGeom>
          <a:solidFill>
            <a:srgbClr val="DEEBF7"/>
          </a:solidFill>
          <a:ln>
            <a:solidFill>
              <a:srgbClr val="B6C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槽填充</a:t>
            </a: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34D2A561-3898-4280-843D-AACB6C47B5BF}"/>
              </a:ext>
            </a:extLst>
          </p:cNvPr>
          <p:cNvSpPr/>
          <p:nvPr/>
        </p:nvSpPr>
        <p:spPr>
          <a:xfrm>
            <a:off x="2284679" y="4213688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E12F288-8529-4636-943B-7CE6EFC8EA9B}"/>
              </a:ext>
            </a:extLst>
          </p:cNvPr>
          <p:cNvSpPr/>
          <p:nvPr/>
        </p:nvSpPr>
        <p:spPr>
          <a:xfrm>
            <a:off x="1810883" y="5653702"/>
            <a:ext cx="3070371" cy="4362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zh-CN" altLang="en-US" b="1" dirty="0">
                <a:solidFill>
                  <a:schemeClr val="accent2"/>
                </a:solidFill>
              </a:rPr>
              <a:t>成都</a:t>
            </a:r>
            <a:r>
              <a:rPr lang="zh-CN" altLang="en-US" dirty="0">
                <a:solidFill>
                  <a:schemeClr val="tx1"/>
                </a:solidFill>
              </a:rPr>
              <a:t>前往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杭州</a:t>
            </a:r>
            <a:r>
              <a:rPr lang="zh-CN" altLang="en-US" dirty="0">
                <a:solidFill>
                  <a:schemeClr val="tx1"/>
                </a:solidFill>
              </a:rPr>
              <a:t>的火车票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2569EAE6-729B-473D-82F8-F43E0EB25CE1}"/>
              </a:ext>
            </a:extLst>
          </p:cNvPr>
          <p:cNvSpPr/>
          <p:nvPr/>
        </p:nvSpPr>
        <p:spPr>
          <a:xfrm>
            <a:off x="2184583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rgbClr val="ED7D31"/>
                </a:solidFill>
              </a:rPr>
              <a:t>startCity</a:t>
            </a:r>
            <a:endParaRPr lang="en-US" altLang="zh-CN" sz="1600" b="1" dirty="0">
              <a:solidFill>
                <a:srgbClr val="ED7D3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429BB1A-FFEE-4AD0-B33E-CA060959B2D1}"/>
              </a:ext>
            </a:extLst>
          </p:cNvPr>
          <p:cNvSpPr/>
          <p:nvPr/>
        </p:nvSpPr>
        <p:spPr>
          <a:xfrm>
            <a:off x="3139751" y="6018678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en-US" altLang="zh-C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6B0AA4B-2EC9-4F52-A03B-30570DACACDD}"/>
              </a:ext>
            </a:extLst>
          </p:cNvPr>
          <p:cNvSpPr/>
          <p:nvPr/>
        </p:nvSpPr>
        <p:spPr>
          <a:xfrm>
            <a:off x="914586" y="5815911"/>
            <a:ext cx="1083147" cy="3407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F50171E1-D14D-424F-B6E4-ACB6B6645028}"/>
              </a:ext>
            </a:extLst>
          </p:cNvPr>
          <p:cNvSpPr/>
          <p:nvPr/>
        </p:nvSpPr>
        <p:spPr>
          <a:xfrm>
            <a:off x="2286422" y="5187746"/>
            <a:ext cx="301041" cy="395908"/>
          </a:xfrm>
          <a:prstGeom prst="downArrow">
            <a:avLst/>
          </a:prstGeom>
          <a:solidFill>
            <a:srgbClr val="FCC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431375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3010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534897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65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372403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1625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871558"/>
              </p:ext>
            </p:extLst>
          </p:nvPr>
        </p:nvGraphicFramePr>
        <p:xfrm>
          <a:off x="-1347707" y="-152400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0740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F2A4356A-841A-46FF-BFDB-706AF078F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062713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3791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F2A4356A-841A-46FF-BFDB-706AF078F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110974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7945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A6A2550F-9D4C-4D00-AD74-F45655B16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132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3607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5253727C-AEA1-4B25-9241-EF941EAA4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318441"/>
              </p:ext>
            </p:extLst>
          </p:nvPr>
        </p:nvGraphicFramePr>
        <p:xfrm>
          <a:off x="-1347707" y="-142875"/>
          <a:ext cx="14044531" cy="786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8631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CE22FB-2D62-40E3-A715-329A35DE996A}"/>
              </a:ext>
            </a:extLst>
          </p:cNvPr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B585D9-1336-4882-880A-D07FF3A7DC3D}"/>
              </a:ext>
            </a:extLst>
          </p:cNvPr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F2255B-4DA6-4D56-94DA-8C9A426F0416}"/>
              </a:ext>
            </a:extLst>
          </p:cNvPr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6A5CF3-42E0-4496-A60E-A0DEDB9FD714}"/>
              </a:ext>
            </a:extLst>
          </p:cNvPr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856619-6D98-462A-8452-0B6DD05ABC0E}"/>
              </a:ext>
            </a:extLst>
          </p:cNvPr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2FAE42-D728-48AE-AB7B-B7994E66837C}"/>
              </a:ext>
            </a:extLst>
          </p:cNvPr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F41945-E559-41B6-874D-5EDF3BB38443}"/>
              </a:ext>
            </a:extLst>
          </p:cNvPr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2F20B7-9FF7-42FA-8754-C20279722B24}"/>
              </a:ext>
            </a:extLst>
          </p:cNvPr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F80991-17B8-45F0-92B6-99AA60A8A1B2}"/>
              </a:ext>
            </a:extLst>
          </p:cNvPr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525958-B535-4014-9D18-021C739C8A13}"/>
              </a:ext>
            </a:extLst>
          </p:cNvPr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3733CD-B476-4E8C-9230-9EE9A02CAB14}"/>
              </a:ext>
            </a:extLst>
          </p:cNvPr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DF0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0A8741-3A8B-4B29-A4BE-7FB2F9E6ECF2}"/>
              </a:ext>
            </a:extLst>
          </p:cNvPr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405560-9302-48CF-8DA4-9BCB95D3B3F5}"/>
              </a:ext>
            </a:extLst>
          </p:cNvPr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F12A44-DFBD-4837-A183-5FA51EC333C6}"/>
              </a:ext>
            </a:extLst>
          </p:cNvPr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</p:spTree>
    <p:extLst>
      <p:ext uri="{BB962C8B-B14F-4D97-AF65-F5344CB8AC3E}">
        <p14:creationId xmlns:p14="http://schemas.microsoft.com/office/powerpoint/2010/main" val="4237913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CE22FB-2D62-40E3-A715-329A35DE996A}"/>
              </a:ext>
            </a:extLst>
          </p:cNvPr>
          <p:cNvSpPr/>
          <p:nvPr/>
        </p:nvSpPr>
        <p:spPr>
          <a:xfrm>
            <a:off x="2428875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B585D9-1336-4882-880A-D07FF3A7DC3D}"/>
              </a:ext>
            </a:extLst>
          </p:cNvPr>
          <p:cNvSpPr txBox="1"/>
          <p:nvPr/>
        </p:nvSpPr>
        <p:spPr>
          <a:xfrm>
            <a:off x="2524124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F2255B-4DA6-4D56-94DA-8C9A426F0416}"/>
              </a:ext>
            </a:extLst>
          </p:cNvPr>
          <p:cNvSpPr/>
          <p:nvPr/>
        </p:nvSpPr>
        <p:spPr>
          <a:xfrm>
            <a:off x="3381373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6A5CF3-42E0-4496-A60E-A0DEDB9FD714}"/>
              </a:ext>
            </a:extLst>
          </p:cNvPr>
          <p:cNvSpPr txBox="1"/>
          <p:nvPr/>
        </p:nvSpPr>
        <p:spPr>
          <a:xfrm>
            <a:off x="3476622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856619-6D98-462A-8452-0B6DD05ABC0E}"/>
              </a:ext>
            </a:extLst>
          </p:cNvPr>
          <p:cNvSpPr/>
          <p:nvPr/>
        </p:nvSpPr>
        <p:spPr>
          <a:xfrm>
            <a:off x="4333871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2FAE42-D728-48AE-AB7B-B7994E66837C}"/>
              </a:ext>
            </a:extLst>
          </p:cNvPr>
          <p:cNvSpPr txBox="1"/>
          <p:nvPr/>
        </p:nvSpPr>
        <p:spPr>
          <a:xfrm>
            <a:off x="4429120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F41945-E559-41B6-874D-5EDF3BB38443}"/>
              </a:ext>
            </a:extLst>
          </p:cNvPr>
          <p:cNvSpPr/>
          <p:nvPr/>
        </p:nvSpPr>
        <p:spPr>
          <a:xfrm>
            <a:off x="5286369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2F20B7-9FF7-42FA-8754-C20279722B24}"/>
              </a:ext>
            </a:extLst>
          </p:cNvPr>
          <p:cNvSpPr txBox="1"/>
          <p:nvPr/>
        </p:nvSpPr>
        <p:spPr>
          <a:xfrm>
            <a:off x="5381618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F80991-17B8-45F0-92B6-99AA60A8A1B2}"/>
              </a:ext>
            </a:extLst>
          </p:cNvPr>
          <p:cNvSpPr/>
          <p:nvPr/>
        </p:nvSpPr>
        <p:spPr>
          <a:xfrm>
            <a:off x="6238867" y="2876550"/>
            <a:ext cx="952499" cy="828675"/>
          </a:xfrm>
          <a:prstGeom prst="rect">
            <a:avLst/>
          </a:prstGeom>
          <a:solidFill>
            <a:srgbClr val="ED7A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525958-B535-4014-9D18-021C739C8A13}"/>
              </a:ext>
            </a:extLst>
          </p:cNvPr>
          <p:cNvSpPr txBox="1"/>
          <p:nvPr/>
        </p:nvSpPr>
        <p:spPr>
          <a:xfrm>
            <a:off x="6334116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3733CD-B476-4E8C-9230-9EE9A02CAB14}"/>
              </a:ext>
            </a:extLst>
          </p:cNvPr>
          <p:cNvSpPr/>
          <p:nvPr/>
        </p:nvSpPr>
        <p:spPr>
          <a:xfrm>
            <a:off x="7191366" y="2876550"/>
            <a:ext cx="952499" cy="828675"/>
          </a:xfrm>
          <a:prstGeom prst="rect">
            <a:avLst/>
          </a:prstGeom>
          <a:solidFill>
            <a:srgbClr val="FCEE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0A8741-3A8B-4B29-A4BE-7FB2F9E6ECF2}"/>
              </a:ext>
            </a:extLst>
          </p:cNvPr>
          <p:cNvSpPr txBox="1"/>
          <p:nvPr/>
        </p:nvSpPr>
        <p:spPr>
          <a:xfrm>
            <a:off x="7286615" y="3790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405560-9302-48CF-8DA4-9BCB95D3B3F5}"/>
              </a:ext>
            </a:extLst>
          </p:cNvPr>
          <p:cNvSpPr/>
          <p:nvPr/>
        </p:nvSpPr>
        <p:spPr>
          <a:xfrm>
            <a:off x="8143864" y="2876550"/>
            <a:ext cx="952499" cy="828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F12A44-DFBD-4837-A183-5FA51EC333C6}"/>
              </a:ext>
            </a:extLst>
          </p:cNvPr>
          <p:cNvSpPr txBox="1"/>
          <p:nvPr/>
        </p:nvSpPr>
        <p:spPr>
          <a:xfrm>
            <a:off x="8143863" y="3790949"/>
            <a:ext cx="95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</p:spTree>
    <p:extLst>
      <p:ext uri="{BB962C8B-B14F-4D97-AF65-F5344CB8AC3E}">
        <p14:creationId xmlns:p14="http://schemas.microsoft.com/office/powerpoint/2010/main" val="398855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0E465F-A878-4F20-830D-5D002A75E412}"/>
              </a:ext>
            </a:extLst>
          </p:cNvPr>
          <p:cNvSpPr txBox="1"/>
          <p:nvPr/>
        </p:nvSpPr>
        <p:spPr>
          <a:xfrm>
            <a:off x="3227539" y="3167390"/>
            <a:ext cx="573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查 询 </a:t>
            </a:r>
            <a:r>
              <a:rPr lang="zh-CN" altLang="en-US" sz="2800" b="1" dirty="0">
                <a:solidFill>
                  <a:srgbClr val="7030A0"/>
                </a:solidFill>
              </a:rPr>
              <a:t>后 天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olidFill>
                  <a:srgbClr val="ED7D31"/>
                </a:solidFill>
              </a:rPr>
              <a:t>成 都</a:t>
            </a:r>
            <a:r>
              <a:rPr lang="zh-CN" altLang="en-US" sz="2800" b="1" dirty="0"/>
              <a:t> 到 </a:t>
            </a:r>
            <a:r>
              <a:rPr lang="zh-CN" altLang="en-US" sz="2800" b="1" dirty="0">
                <a:solidFill>
                  <a:srgbClr val="548235"/>
                </a:solidFill>
              </a:rPr>
              <a:t>杭 州</a:t>
            </a:r>
            <a:r>
              <a:rPr lang="zh-CN" altLang="en-US" sz="2800" b="1" dirty="0"/>
              <a:t> 的 航 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8EF88E-C563-44E7-821A-12C68B63C968}"/>
              </a:ext>
            </a:extLst>
          </p:cNvPr>
          <p:cNvSpPr txBox="1"/>
          <p:nvPr/>
        </p:nvSpPr>
        <p:spPr>
          <a:xfrm>
            <a:off x="2640900" y="4116712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EC1E27-3282-4113-958A-A0A8D385AF1B}"/>
              </a:ext>
            </a:extLst>
          </p:cNvPr>
          <p:cNvSpPr txBox="1"/>
          <p:nvPr/>
        </p:nvSpPr>
        <p:spPr>
          <a:xfrm>
            <a:off x="8411225" y="217762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CCD9BF-1128-4CB5-88AE-4A8DC2C9E3AB}"/>
              </a:ext>
            </a:extLst>
          </p:cNvPr>
          <p:cNvSpPr txBox="1"/>
          <p:nvPr/>
        </p:nvSpPr>
        <p:spPr>
          <a:xfrm>
            <a:off x="7199072" y="216804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FF89E5-DA1B-49ED-AD65-C7E21F15C9AE}"/>
              </a:ext>
            </a:extLst>
          </p:cNvPr>
          <p:cNvSpPr txBox="1"/>
          <p:nvPr/>
        </p:nvSpPr>
        <p:spPr>
          <a:xfrm>
            <a:off x="7761958" y="2172838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9EAA8B-1E46-4348-92F4-CD1F2C51CAF8}"/>
              </a:ext>
            </a:extLst>
          </p:cNvPr>
          <p:cNvSpPr txBox="1"/>
          <p:nvPr/>
        </p:nvSpPr>
        <p:spPr>
          <a:xfrm>
            <a:off x="2855933" y="217295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09750A-FBC4-4CD4-A2BD-61DC30C302B3}"/>
              </a:ext>
            </a:extLst>
          </p:cNvPr>
          <p:cNvSpPr txBox="1"/>
          <p:nvPr/>
        </p:nvSpPr>
        <p:spPr>
          <a:xfrm>
            <a:off x="9212895" y="4085825"/>
            <a:ext cx="67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O</a:t>
            </a:r>
            <a:endParaRPr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9240E4-6FE4-4A3A-973C-22827B15D6EC}"/>
              </a:ext>
            </a:extLst>
          </p:cNvPr>
          <p:cNvSpPr txBox="1"/>
          <p:nvPr/>
        </p:nvSpPr>
        <p:spPr>
          <a:xfrm>
            <a:off x="3443611" y="217295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B-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51F87D-88AB-458B-85CF-52489B0FFCD7}"/>
              </a:ext>
            </a:extLst>
          </p:cNvPr>
          <p:cNvSpPr txBox="1"/>
          <p:nvPr/>
        </p:nvSpPr>
        <p:spPr>
          <a:xfrm>
            <a:off x="571760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B-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C316B8-8097-4369-B30A-9BE836C8248C}"/>
              </a:ext>
            </a:extLst>
          </p:cNvPr>
          <p:cNvSpPr txBox="1"/>
          <p:nvPr/>
        </p:nvSpPr>
        <p:spPr>
          <a:xfrm>
            <a:off x="5270841" y="2172838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ED7D31"/>
                </a:solidFill>
              </a:rPr>
              <a:t>I-</a:t>
            </a:r>
            <a:r>
              <a:rPr lang="en-US" altLang="zh-CN" sz="2800" b="1" dirty="0" err="1">
                <a:solidFill>
                  <a:srgbClr val="ED7D31"/>
                </a:solidFill>
              </a:rPr>
              <a:t>startCity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105C64-90F0-42A3-A1AF-1809D12576FC}"/>
              </a:ext>
            </a:extLst>
          </p:cNvPr>
          <p:cNvSpPr txBox="1"/>
          <p:nvPr/>
        </p:nvSpPr>
        <p:spPr>
          <a:xfrm>
            <a:off x="7465252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I-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</a:rPr>
              <a:t>endCity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BF9C8B-7E6E-4380-AE29-01DE112BD583}"/>
              </a:ext>
            </a:extLst>
          </p:cNvPr>
          <p:cNvSpPr txBox="1"/>
          <p:nvPr/>
        </p:nvSpPr>
        <p:spPr>
          <a:xfrm>
            <a:off x="3022939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B-date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228C6D-3AAA-425B-AB20-B8DFCDD974E5}"/>
              </a:ext>
            </a:extLst>
          </p:cNvPr>
          <p:cNvSpPr txBox="1"/>
          <p:nvPr/>
        </p:nvSpPr>
        <p:spPr>
          <a:xfrm>
            <a:off x="4275547" y="4085825"/>
            <a:ext cx="208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030A0"/>
                </a:solidFill>
              </a:rPr>
              <a:t>I-date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07FB21F-5E27-4379-BF07-BB1BF6C095B0}"/>
              </a:ext>
            </a:extLst>
          </p:cNvPr>
          <p:cNvCxnSpPr>
            <a:cxnSpLocks/>
          </p:cNvCxnSpPr>
          <p:nvPr/>
        </p:nvCxnSpPr>
        <p:spPr>
          <a:xfrm flipH="1">
            <a:off x="3022940" y="3697092"/>
            <a:ext cx="40057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024C493-5BA6-4BF7-BEAE-83839FF6B77A}"/>
              </a:ext>
            </a:extLst>
          </p:cNvPr>
          <p:cNvCxnSpPr/>
          <p:nvPr/>
        </p:nvCxnSpPr>
        <p:spPr>
          <a:xfrm flipH="1" flipV="1">
            <a:off x="3313130" y="2696058"/>
            <a:ext cx="519834" cy="4291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16CC65-4217-47B3-8B95-49A6BE5B79CE}"/>
              </a:ext>
            </a:extLst>
          </p:cNvPr>
          <p:cNvCxnSpPr>
            <a:cxnSpLocks/>
          </p:cNvCxnSpPr>
          <p:nvPr/>
        </p:nvCxnSpPr>
        <p:spPr>
          <a:xfrm flipH="1">
            <a:off x="4158642" y="3697092"/>
            <a:ext cx="186847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6066948-8416-4323-860B-5AF8A82F9970}"/>
              </a:ext>
            </a:extLst>
          </p:cNvPr>
          <p:cNvCxnSpPr>
            <a:cxnSpLocks/>
          </p:cNvCxnSpPr>
          <p:nvPr/>
        </p:nvCxnSpPr>
        <p:spPr>
          <a:xfrm>
            <a:off x="4901072" y="3697092"/>
            <a:ext cx="205365" cy="4600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027CA2E-A07A-43D9-9D8A-2EF887502153}"/>
              </a:ext>
            </a:extLst>
          </p:cNvPr>
          <p:cNvCxnSpPr>
            <a:cxnSpLocks/>
          </p:cNvCxnSpPr>
          <p:nvPr/>
        </p:nvCxnSpPr>
        <p:spPr>
          <a:xfrm flipH="1" flipV="1">
            <a:off x="4885151" y="2696058"/>
            <a:ext cx="313150" cy="471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AF125B5-373E-4772-9383-C204DC6CCFB0}"/>
              </a:ext>
            </a:extLst>
          </p:cNvPr>
          <p:cNvCxnSpPr>
            <a:cxnSpLocks/>
          </p:cNvCxnSpPr>
          <p:nvPr/>
        </p:nvCxnSpPr>
        <p:spPr>
          <a:xfrm flipV="1">
            <a:off x="5867666" y="2700848"/>
            <a:ext cx="74369" cy="4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0DD3B84-C700-46C2-8393-327E2B1E967B}"/>
              </a:ext>
            </a:extLst>
          </p:cNvPr>
          <p:cNvCxnSpPr>
            <a:cxnSpLocks/>
          </p:cNvCxnSpPr>
          <p:nvPr/>
        </p:nvCxnSpPr>
        <p:spPr>
          <a:xfrm flipV="1">
            <a:off x="6993701" y="2721921"/>
            <a:ext cx="360637" cy="487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B2D3F57-A7B1-4314-9F24-11834418E40F}"/>
              </a:ext>
            </a:extLst>
          </p:cNvPr>
          <p:cNvCxnSpPr>
            <a:cxnSpLocks/>
          </p:cNvCxnSpPr>
          <p:nvPr/>
        </p:nvCxnSpPr>
        <p:spPr>
          <a:xfrm>
            <a:off x="6651321" y="3737429"/>
            <a:ext cx="401613" cy="398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BD4B4E-C7DF-443D-81D1-DEB813AC5BE0}"/>
              </a:ext>
            </a:extLst>
          </p:cNvPr>
          <p:cNvCxnSpPr>
            <a:cxnSpLocks/>
          </p:cNvCxnSpPr>
          <p:nvPr/>
        </p:nvCxnSpPr>
        <p:spPr>
          <a:xfrm>
            <a:off x="7292756" y="3697092"/>
            <a:ext cx="877870" cy="4696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906A4AE-5BCF-4B4C-9069-322916C8BB6A}"/>
              </a:ext>
            </a:extLst>
          </p:cNvPr>
          <p:cNvCxnSpPr>
            <a:cxnSpLocks/>
          </p:cNvCxnSpPr>
          <p:nvPr/>
        </p:nvCxnSpPr>
        <p:spPr>
          <a:xfrm flipV="1">
            <a:off x="7599126" y="2760461"/>
            <a:ext cx="391172" cy="44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4AFE669-B37B-4F85-912B-BE43140F7A98}"/>
              </a:ext>
            </a:extLst>
          </p:cNvPr>
          <p:cNvCxnSpPr>
            <a:cxnSpLocks/>
          </p:cNvCxnSpPr>
          <p:nvPr/>
        </p:nvCxnSpPr>
        <p:spPr>
          <a:xfrm flipV="1">
            <a:off x="8116866" y="2784212"/>
            <a:ext cx="390135" cy="425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CD3FE5E-C213-43C6-B1FD-6056990AF9DA}"/>
              </a:ext>
            </a:extLst>
          </p:cNvPr>
          <p:cNvCxnSpPr>
            <a:cxnSpLocks/>
          </p:cNvCxnSpPr>
          <p:nvPr/>
        </p:nvCxnSpPr>
        <p:spPr>
          <a:xfrm>
            <a:off x="8597818" y="3732756"/>
            <a:ext cx="834281" cy="393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0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磁盘 5">
            <a:extLst>
              <a:ext uri="{FF2B5EF4-FFF2-40B4-BE49-F238E27FC236}">
                <a16:creationId xmlns:a16="http://schemas.microsoft.com/office/drawing/2014/main" id="{88A1DF06-08D3-4ED5-BC1D-29A0702F05B5}"/>
              </a:ext>
            </a:extLst>
          </p:cNvPr>
          <p:cNvSpPr/>
          <p:nvPr/>
        </p:nvSpPr>
        <p:spPr>
          <a:xfrm>
            <a:off x="763904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587ABD-45AB-4D15-A7F5-F07468D8098D}"/>
              </a:ext>
            </a:extLst>
          </p:cNvPr>
          <p:cNvSpPr/>
          <p:nvPr/>
        </p:nvSpPr>
        <p:spPr>
          <a:xfrm>
            <a:off x="1069349" y="2355403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服务分类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8943C5-8055-41B3-A532-6DEFA9DAE77E}"/>
              </a:ext>
            </a:extLst>
          </p:cNvPr>
          <p:cNvSpPr/>
          <p:nvPr/>
        </p:nvSpPr>
        <p:spPr>
          <a:xfrm>
            <a:off x="7315197" y="1050961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0FB306-8D22-4717-B41F-33F9A29B0EEC}"/>
              </a:ext>
            </a:extLst>
          </p:cNvPr>
          <p:cNvSpPr txBox="1"/>
          <p:nvPr/>
        </p:nvSpPr>
        <p:spPr>
          <a:xfrm>
            <a:off x="7524747" y="1249918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服务管理模块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6941AD6-8F5B-4FD4-A99F-2EF2835759EF}"/>
              </a:ext>
            </a:extLst>
          </p:cNvPr>
          <p:cNvSpPr/>
          <p:nvPr/>
        </p:nvSpPr>
        <p:spPr>
          <a:xfrm>
            <a:off x="719136" y="1050961"/>
            <a:ext cx="6381750" cy="40386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793405-89F2-4382-8A68-B1F02F977AF0}"/>
              </a:ext>
            </a:extLst>
          </p:cNvPr>
          <p:cNvSpPr txBox="1"/>
          <p:nvPr/>
        </p:nvSpPr>
        <p:spPr>
          <a:xfrm>
            <a:off x="852485" y="1181999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智能调用引擎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0058A57-ECD5-4336-830C-A49CCC683C59}"/>
              </a:ext>
            </a:extLst>
          </p:cNvPr>
          <p:cNvSpPr/>
          <p:nvPr/>
        </p:nvSpPr>
        <p:spPr>
          <a:xfrm>
            <a:off x="4464753" y="2328367"/>
            <a:ext cx="800126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文本处理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C5B8DFD-5800-40A7-B8AC-DCC6078CEC39}"/>
              </a:ext>
            </a:extLst>
          </p:cNvPr>
          <p:cNvSpPr/>
          <p:nvPr/>
        </p:nvSpPr>
        <p:spPr>
          <a:xfrm>
            <a:off x="969337" y="1818030"/>
            <a:ext cx="2709861" cy="24311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FA3F3E-6345-47EF-BED0-5F62450AF8DD}"/>
              </a:ext>
            </a:extLst>
          </p:cNvPr>
          <p:cNvSpPr txBox="1"/>
          <p:nvPr/>
        </p:nvSpPr>
        <p:spPr>
          <a:xfrm>
            <a:off x="1798009" y="1904523"/>
            <a:ext cx="1388271" cy="38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语义理解</a:t>
            </a:r>
          </a:p>
        </p:txBody>
      </p:sp>
      <p:sp>
        <p:nvSpPr>
          <p:cNvPr id="18" name="流程图: 磁盘 17">
            <a:extLst>
              <a:ext uri="{FF2B5EF4-FFF2-40B4-BE49-F238E27FC236}">
                <a16:creationId xmlns:a16="http://schemas.microsoft.com/office/drawing/2014/main" id="{4486B1CA-2893-4FA7-8151-3D35A595677F}"/>
              </a:ext>
            </a:extLst>
          </p:cNvPr>
          <p:cNvSpPr/>
          <p:nvPr/>
        </p:nvSpPr>
        <p:spPr>
          <a:xfrm>
            <a:off x="9601199" y="1829873"/>
            <a:ext cx="1438275" cy="859391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接口库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927204B-50DB-46FF-9C4A-EBB2F847C61B}"/>
              </a:ext>
            </a:extLst>
          </p:cNvPr>
          <p:cNvSpPr/>
          <p:nvPr/>
        </p:nvSpPr>
        <p:spPr>
          <a:xfrm>
            <a:off x="7315197" y="3170278"/>
            <a:ext cx="4143378" cy="1919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96A6BC-FECA-4A16-BBBA-E1452258CAEA}"/>
              </a:ext>
            </a:extLst>
          </p:cNvPr>
          <p:cNvSpPr txBox="1"/>
          <p:nvPr/>
        </p:nvSpPr>
        <p:spPr>
          <a:xfrm>
            <a:off x="7465217" y="3275887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服务执行引擎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A1499C-FCC0-454C-B330-8EA23F853150}"/>
              </a:ext>
            </a:extLst>
          </p:cNvPr>
          <p:cNvSpPr/>
          <p:nvPr/>
        </p:nvSpPr>
        <p:spPr>
          <a:xfrm>
            <a:off x="7700961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服务路由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E0C6431-0974-4B46-9FC7-063CC859D98B}"/>
              </a:ext>
            </a:extLst>
          </p:cNvPr>
          <p:cNvSpPr/>
          <p:nvPr/>
        </p:nvSpPr>
        <p:spPr>
          <a:xfrm>
            <a:off x="9532143" y="376665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服务缓存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E0C662-CD69-463E-8496-E7D51B41DB7F}"/>
              </a:ext>
            </a:extLst>
          </p:cNvPr>
          <p:cNvSpPr/>
          <p:nvPr/>
        </p:nvSpPr>
        <p:spPr>
          <a:xfrm>
            <a:off x="7700961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C55E56-663A-470C-8701-73451E3ECF60}"/>
              </a:ext>
            </a:extLst>
          </p:cNvPr>
          <p:cNvSpPr/>
          <p:nvPr/>
        </p:nvSpPr>
        <p:spPr>
          <a:xfrm>
            <a:off x="9532143" y="4408527"/>
            <a:ext cx="1443038" cy="4704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服务日志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C25C4DC-8600-418F-9BDF-2AADBA903437}"/>
              </a:ext>
            </a:extLst>
          </p:cNvPr>
          <p:cNvSpPr/>
          <p:nvPr/>
        </p:nvSpPr>
        <p:spPr>
          <a:xfrm>
            <a:off x="5559536" y="2352396"/>
            <a:ext cx="795084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查询处理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471C110-6B2D-4B7E-839E-9B60FD28A6A3}"/>
              </a:ext>
            </a:extLst>
          </p:cNvPr>
          <p:cNvSpPr/>
          <p:nvPr/>
        </p:nvSpPr>
        <p:spPr>
          <a:xfrm>
            <a:off x="4486719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结果处理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275F3EA-A41A-4E27-9306-320950DF1B73}"/>
              </a:ext>
            </a:extLst>
          </p:cNvPr>
          <p:cNvSpPr/>
          <p:nvPr/>
        </p:nvSpPr>
        <p:spPr>
          <a:xfrm>
            <a:off x="4164974" y="1818030"/>
            <a:ext cx="2557461" cy="24121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9405F6D-F1B4-4C66-A346-3F1DC70B1452}"/>
              </a:ext>
            </a:extLst>
          </p:cNvPr>
          <p:cNvSpPr txBox="1"/>
          <p:nvPr/>
        </p:nvSpPr>
        <p:spPr>
          <a:xfrm flipH="1">
            <a:off x="4748161" y="1887868"/>
            <a:ext cx="1387620" cy="3705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/>
              <a:t>任务处理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F6E917E-8A20-485E-8F4D-8670289D2967}"/>
              </a:ext>
            </a:extLst>
          </p:cNvPr>
          <p:cNvSpPr/>
          <p:nvPr/>
        </p:nvSpPr>
        <p:spPr>
          <a:xfrm>
            <a:off x="852485" y="4486275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权限设置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44A717C-E052-47D1-8439-BDD123CFAC2E}"/>
              </a:ext>
            </a:extLst>
          </p:cNvPr>
          <p:cNvSpPr/>
          <p:nvPr/>
        </p:nvSpPr>
        <p:spPr>
          <a:xfrm>
            <a:off x="2371724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算法接入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8718EDE-39C9-4776-8548-81188BE34BA5}"/>
              </a:ext>
            </a:extLst>
          </p:cNvPr>
          <p:cNvSpPr/>
          <p:nvPr/>
        </p:nvSpPr>
        <p:spPr>
          <a:xfrm>
            <a:off x="3986213" y="4482643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反馈校验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3E3BF1A-FBF7-43F4-98EB-9096BF704F1A}"/>
              </a:ext>
            </a:extLst>
          </p:cNvPr>
          <p:cNvSpPr/>
          <p:nvPr/>
        </p:nvSpPr>
        <p:spPr>
          <a:xfrm>
            <a:off x="5586414" y="4480827"/>
            <a:ext cx="1385890" cy="4649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日志管理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C2D5292-E832-4BFD-AA0C-BAEB945CB238}"/>
              </a:ext>
            </a:extLst>
          </p:cNvPr>
          <p:cNvSpPr/>
          <p:nvPr/>
        </p:nvSpPr>
        <p:spPr>
          <a:xfrm>
            <a:off x="2403444" y="2379304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算法评估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67FED60-037F-42E9-B15E-A1D7684E3A08}"/>
              </a:ext>
            </a:extLst>
          </p:cNvPr>
          <p:cNvSpPr/>
          <p:nvPr/>
        </p:nvSpPr>
        <p:spPr>
          <a:xfrm>
            <a:off x="1076787" y="2926370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接口分类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9CE041-485B-4876-ABFA-6BE3C1FBC68F}"/>
              </a:ext>
            </a:extLst>
          </p:cNvPr>
          <p:cNvSpPr/>
          <p:nvPr/>
        </p:nvSpPr>
        <p:spPr>
          <a:xfrm>
            <a:off x="2402248" y="2917051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数据收集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E2C96E8-EBD6-4472-86E0-C1085950E644}"/>
              </a:ext>
            </a:extLst>
          </p:cNvPr>
          <p:cNvSpPr/>
          <p:nvPr/>
        </p:nvSpPr>
        <p:spPr>
          <a:xfrm>
            <a:off x="1088994" y="3501865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参数提取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7BAC45-9D7A-4582-BBCB-0E3B9B32DC5B}"/>
              </a:ext>
            </a:extLst>
          </p:cNvPr>
          <p:cNvSpPr/>
          <p:nvPr/>
        </p:nvSpPr>
        <p:spPr>
          <a:xfrm>
            <a:off x="2403438" y="3485488"/>
            <a:ext cx="1198962" cy="4311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参数校验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5381447-5E34-4B05-A5DD-787E2CE432F7}"/>
              </a:ext>
            </a:extLst>
          </p:cNvPr>
          <p:cNvSpPr/>
          <p:nvPr/>
        </p:nvSpPr>
        <p:spPr>
          <a:xfrm>
            <a:off x="5559838" y="3322198"/>
            <a:ext cx="800127" cy="7221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调用处理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460DE11-25FB-48FB-AD22-EF3EB025AA16}"/>
              </a:ext>
            </a:extLst>
          </p:cNvPr>
          <p:cNvCxnSpPr>
            <a:stCxn id="25" idx="3"/>
            <a:endCxn id="11" idx="1"/>
          </p:cNvCxnSpPr>
          <p:nvPr/>
        </p:nvCxnSpPr>
        <p:spPr>
          <a:xfrm flipV="1">
            <a:off x="6354620" y="2010607"/>
            <a:ext cx="960577" cy="702858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B8E73F1F-F7DD-499B-B49F-D2CBE69DA13A}"/>
              </a:ext>
            </a:extLst>
          </p:cNvPr>
          <p:cNvCxnSpPr>
            <a:stCxn id="38" idx="3"/>
            <a:endCxn id="19" idx="1"/>
          </p:cNvCxnSpPr>
          <p:nvPr/>
        </p:nvCxnSpPr>
        <p:spPr>
          <a:xfrm>
            <a:off x="6359965" y="3683267"/>
            <a:ext cx="955232" cy="446657"/>
          </a:xfrm>
          <a:prstGeom prst="bentConnector3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6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78479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5166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491849" y="1149357"/>
            <a:ext cx="223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20762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62159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55759" y="620434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512063" y="630191"/>
            <a:ext cx="14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90448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54043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94291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13467" y="620833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39312" y="1139736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rgbClr val="FFDA6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E6607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rgbClr val="69ABF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cxnSpLocks/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916779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965921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965921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965921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4052486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4052486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4052486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3730580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62914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67828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67828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67828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76484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76484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76484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444294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27962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32877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32877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32877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41533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41533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41533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509342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637345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6686487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6686487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6686487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6773052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6773052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6773052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451146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271231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320373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320373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320373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7406938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7406938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7406938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085032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7899385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7948527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7948527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7948527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035092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035092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035092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7595013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63292" y="2969065"/>
            <a:ext cx="4565177" cy="1188221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3292" y="1281300"/>
            <a:ext cx="4589288" cy="1132454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Pooling layer</a:t>
            </a:r>
            <a:endParaRPr lang="zh-CN" altLang="en-US" sz="2000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522487"/>
            <a:ext cx="368927" cy="28946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3016174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98633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81092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63551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46010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28469" y="181753"/>
            <a:ext cx="811763" cy="457160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5014700" y="-941591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27937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910396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92855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75314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57773" y="410333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22056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504514" y="629582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86973" y="629581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89427" y="629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51891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808123" y="638913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22056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504514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69556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81645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51891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808123" y="-158834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Service</a:t>
            </a:r>
            <a:endParaRPr lang="zh-CN" altLang="en-US" b="1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Interface</a:t>
            </a:r>
            <a:endParaRPr lang="zh-CN" altLang="en-US" b="1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Slot</a:t>
            </a:r>
            <a:endParaRPr lang="zh-CN" altLang="en-US" b="1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26951</TotalTime>
  <Words>874</Words>
  <Application>Microsoft Office PowerPoint</Application>
  <PresentationFormat>宽屏</PresentationFormat>
  <Paragraphs>681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265</cp:revision>
  <cp:lastPrinted>2020-11-30T09:11:07Z</cp:lastPrinted>
  <dcterms:created xsi:type="dcterms:W3CDTF">2020-11-13T02:31:09Z</dcterms:created>
  <dcterms:modified xsi:type="dcterms:W3CDTF">2020-12-09T11:04:47Z</dcterms:modified>
</cp:coreProperties>
</file>