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5"/>
    <a:srgbClr val="69ABF3"/>
    <a:srgbClr val="ED7C2F"/>
    <a:srgbClr val="DF6613"/>
    <a:srgbClr val="BFBFBF"/>
    <a:srgbClr val="E66073"/>
    <a:srgbClr val="ED7D31"/>
    <a:srgbClr val="F83008"/>
    <a:srgbClr val="4F70A7"/>
    <a:srgbClr val="FE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64" d="100"/>
          <a:sy n="64" d="100"/>
        </p:scale>
        <p:origin x="211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296" y="-333678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2596000" y="2837120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00178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776651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03223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00178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776651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03223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00178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776651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03223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00178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776651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03223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00178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4949465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543065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4936765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530365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5947342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5958214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5947342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5947342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08700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08700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08700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08700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285765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2969680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877895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587712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05555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015372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296252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733122" y="4656752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08861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09779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2680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8293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09211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2113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8528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09446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2348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5582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8656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4951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8065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5500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8339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1226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5900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0638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5311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0842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5515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10480543" y="87126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166D4D1-76BC-41BB-A3E2-4C34C6865A79}"/>
              </a:ext>
            </a:extLst>
          </p:cNvPr>
          <p:cNvSpPr txBox="1"/>
          <p:nvPr/>
        </p:nvSpPr>
        <p:spPr>
          <a:xfrm>
            <a:off x="1309892" y="-3273972"/>
            <a:ext cx="1981200" cy="24969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22434</TotalTime>
  <Words>791</Words>
  <Application>Microsoft Office PowerPoint</Application>
  <PresentationFormat>宽屏</PresentationFormat>
  <Paragraphs>629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229</cp:revision>
  <cp:lastPrinted>2020-11-30T09:11:07Z</cp:lastPrinted>
  <dcterms:created xsi:type="dcterms:W3CDTF">2020-11-13T02:31:09Z</dcterms:created>
  <dcterms:modified xsi:type="dcterms:W3CDTF">2020-12-06T07:46:56Z</dcterms:modified>
</cp:coreProperties>
</file>