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C20B4"/>
    <a:srgbClr val="45358B"/>
    <a:srgbClr val="527492"/>
    <a:srgbClr val="8FAAD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140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</cp:revision>
  <dcterms:created xsi:type="dcterms:W3CDTF">2020-11-13T02:31:09Z</dcterms:created>
  <dcterms:modified xsi:type="dcterms:W3CDTF">2020-11-19T02:49:59Z</dcterms:modified>
</cp:coreProperties>
</file>