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CC012"/>
    <a:srgbClr val="E66073"/>
    <a:srgbClr val="9DC3E6"/>
    <a:srgbClr val="75D5F7"/>
    <a:srgbClr val="B6CBDB"/>
    <a:srgbClr val="DEEBF7"/>
    <a:srgbClr val="C55A11"/>
    <a:srgbClr val="CF959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56" d="100"/>
          <a:sy n="56" d="100"/>
        </p:scale>
        <p:origin x="327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2630.0</c:v>
                </c:pt>
                <c:pt idx="1">
                  <c:v>2462.0</c:v>
                </c:pt>
                <c:pt idx="2">
                  <c:v>2535.0</c:v>
                </c:pt>
                <c:pt idx="3">
                  <c:v>2745.0</c:v>
                </c:pt>
                <c:pt idx="4">
                  <c:v>2280.0</c:v>
                </c:pt>
                <c:pt idx="5">
                  <c:v>2103.0</c:v>
                </c:pt>
                <c:pt idx="6">
                  <c:v>2004.0</c:v>
                </c:pt>
                <c:pt idx="7">
                  <c:v>2386.0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66701679109114"/>
              <c:y val="0.352008541305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65585109249999"/>
          <c:y val="0.0175535261482145"/>
          <c:w val="0.867928234841021"/>
          <c:h val="0.8717904329755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0.58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0284787010687648"/>
              <c:y val="0.2503136260509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"/>
          <c:y val="0.498336224921037"/>
          <c:w val="0.180805254372681"/>
          <c:h val="0.306427840587723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3" Type="http://schemas.openxmlformats.org/officeDocument/2006/relationships/image" Target="../media/image113.png"/><Relationship Id="rId44" Type="http://schemas.openxmlformats.org/officeDocument/2006/relationships/image" Target="../media/image114.png"/><Relationship Id="rId45" Type="http://schemas.openxmlformats.org/officeDocument/2006/relationships/image" Target="../media/image115.png"/><Relationship Id="rId46" Type="http://schemas.openxmlformats.org/officeDocument/2006/relationships/image" Target="../media/image116.png"/><Relationship Id="rId47" Type="http://schemas.openxmlformats.org/officeDocument/2006/relationships/image" Target="../media/image117.png"/><Relationship Id="rId48" Type="http://schemas.openxmlformats.org/officeDocument/2006/relationships/image" Target="../media/image118.png"/><Relationship Id="rId49" Type="http://schemas.openxmlformats.org/officeDocument/2006/relationships/image" Target="../media/image119.png"/><Relationship Id="rId63" Type="http://schemas.openxmlformats.org/officeDocument/2006/relationships/image" Target="../media/image133.png"/><Relationship Id="rId64" Type="http://schemas.openxmlformats.org/officeDocument/2006/relationships/image" Target="../media/image134.png"/><Relationship Id="rId65" Type="http://schemas.openxmlformats.org/officeDocument/2006/relationships/image" Target="../media/image135.png"/><Relationship Id="rId66" Type="http://schemas.openxmlformats.org/officeDocument/2006/relationships/image" Target="../media/image136.png"/><Relationship Id="rId67" Type="http://schemas.openxmlformats.org/officeDocument/2006/relationships/image" Target="../media/image137.png"/><Relationship Id="rId68" Type="http://schemas.openxmlformats.org/officeDocument/2006/relationships/image" Target="../media/image138.png"/><Relationship Id="rId69" Type="http://schemas.openxmlformats.org/officeDocument/2006/relationships/image" Target="../media/image139.png"/><Relationship Id="rId50" Type="http://schemas.openxmlformats.org/officeDocument/2006/relationships/image" Target="../media/image120.png"/><Relationship Id="rId51" Type="http://schemas.openxmlformats.org/officeDocument/2006/relationships/image" Target="../media/image121.png"/><Relationship Id="rId52" Type="http://schemas.openxmlformats.org/officeDocument/2006/relationships/image" Target="../media/image122.png"/><Relationship Id="rId53" Type="http://schemas.openxmlformats.org/officeDocument/2006/relationships/image" Target="../media/image123.png"/><Relationship Id="rId54" Type="http://schemas.openxmlformats.org/officeDocument/2006/relationships/image" Target="../media/image124.png"/><Relationship Id="rId55" Type="http://schemas.openxmlformats.org/officeDocument/2006/relationships/image" Target="../media/image125.png"/><Relationship Id="rId56" Type="http://schemas.openxmlformats.org/officeDocument/2006/relationships/image" Target="../media/image126.png"/><Relationship Id="rId57" Type="http://schemas.openxmlformats.org/officeDocument/2006/relationships/image" Target="../media/image127.png"/><Relationship Id="rId58" Type="http://schemas.openxmlformats.org/officeDocument/2006/relationships/image" Target="../media/image128.png"/><Relationship Id="rId5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0" Type="http://schemas.openxmlformats.org/officeDocument/2006/relationships/image" Target="../media/image130.png"/><Relationship Id="rId61" Type="http://schemas.openxmlformats.org/officeDocument/2006/relationships/image" Target="../media/image131.png"/><Relationship Id="rId62" Type="http://schemas.openxmlformats.org/officeDocument/2006/relationships/image" Target="../media/image132.png"/><Relationship Id="rId40" Type="http://schemas.openxmlformats.org/officeDocument/2006/relationships/image" Target="../media/image110.png"/><Relationship Id="rId41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image" Target="../media/image96.png"/><Relationship Id="rId27" Type="http://schemas.openxmlformats.org/officeDocument/2006/relationships/image" Target="../media/image97.png"/><Relationship Id="rId28" Type="http://schemas.openxmlformats.org/officeDocument/2006/relationships/image" Target="../media/image98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30" Type="http://schemas.openxmlformats.org/officeDocument/2006/relationships/image" Target="../media/image100.png"/><Relationship Id="rId31" Type="http://schemas.openxmlformats.org/officeDocument/2006/relationships/image" Target="../media/image101.png"/><Relationship Id="rId32" Type="http://schemas.openxmlformats.org/officeDocument/2006/relationships/image" Target="../media/image102.png"/><Relationship Id="rId9" Type="http://schemas.openxmlformats.org/officeDocument/2006/relationships/image" Target="../media/image79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33" Type="http://schemas.openxmlformats.org/officeDocument/2006/relationships/image" Target="../media/image103.png"/><Relationship Id="rId34" Type="http://schemas.openxmlformats.org/officeDocument/2006/relationships/image" Target="../media/image104.png"/><Relationship Id="rId35" Type="http://schemas.openxmlformats.org/officeDocument/2006/relationships/image" Target="../media/image105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37" Type="http://schemas.openxmlformats.org/officeDocument/2006/relationships/image" Target="../media/image107.png"/><Relationship Id="rId38" Type="http://schemas.openxmlformats.org/officeDocument/2006/relationships/image" Target="../media/image108.png"/><Relationship Id="rId39" Type="http://schemas.openxmlformats.org/officeDocument/2006/relationships/image" Target="../media/image109.png"/><Relationship Id="rId40" Type="http://schemas.openxmlformats.org/officeDocument/2006/relationships/image" Target="../media/image140.png"/><Relationship Id="rId41" Type="http://schemas.openxmlformats.org/officeDocument/2006/relationships/image" Target="../media/image141.png"/><Relationship Id="rId42" Type="http://schemas.openxmlformats.org/officeDocument/2006/relationships/image" Target="../media/image142.png"/><Relationship Id="rId43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8.png"/></Relationships>
</file>

<file path=ppt/slides/_rels/slide1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16.png"/><Relationship Id="rId47" Type="http://schemas.openxmlformats.org/officeDocument/2006/relationships/image" Target="../media/image117.png"/><Relationship Id="rId48" Type="http://schemas.openxmlformats.org/officeDocument/2006/relationships/image" Target="../media/image118.png"/><Relationship Id="rId49" Type="http://schemas.openxmlformats.org/officeDocument/2006/relationships/image" Target="../media/image119.png"/><Relationship Id="rId70" Type="http://schemas.openxmlformats.org/officeDocument/2006/relationships/image" Target="../media/image1440.png"/><Relationship Id="rId71" Type="http://schemas.openxmlformats.org/officeDocument/2006/relationships/image" Target="../media/image1450.png"/><Relationship Id="rId72" Type="http://schemas.openxmlformats.org/officeDocument/2006/relationships/image" Target="../media/image1460.png"/><Relationship Id="rId73" Type="http://schemas.openxmlformats.org/officeDocument/2006/relationships/image" Target="../media/image1470.png"/><Relationship Id="rId50" Type="http://schemas.openxmlformats.org/officeDocument/2006/relationships/image" Target="../media/image120.png"/><Relationship Id="rId51" Type="http://schemas.openxmlformats.org/officeDocument/2006/relationships/image" Target="../media/image121.png"/><Relationship Id="rId52" Type="http://schemas.openxmlformats.org/officeDocument/2006/relationships/image" Target="../media/image122.png"/><Relationship Id="rId53" Type="http://schemas.openxmlformats.org/officeDocument/2006/relationships/image" Target="../media/image123.png"/><Relationship Id="rId54" Type="http://schemas.openxmlformats.org/officeDocument/2006/relationships/image" Target="../media/image124.png"/><Relationship Id="rId55" Type="http://schemas.openxmlformats.org/officeDocument/2006/relationships/image" Target="../media/image125.png"/><Relationship Id="rId56" Type="http://schemas.openxmlformats.org/officeDocument/2006/relationships/image" Target="../media/image126.png"/><Relationship Id="rId57" Type="http://schemas.openxmlformats.org/officeDocument/2006/relationships/image" Target="../media/image127.png"/><Relationship Id="rId58" Type="http://schemas.openxmlformats.org/officeDocument/2006/relationships/image" Target="../media/image128.png"/><Relationship Id="rId5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0" Type="http://schemas.openxmlformats.org/officeDocument/2006/relationships/image" Target="../media/image130.png"/><Relationship Id="rId61" Type="http://schemas.openxmlformats.org/officeDocument/2006/relationships/image" Target="../media/image131.png"/><Relationship Id="rId62" Type="http://schemas.openxmlformats.org/officeDocument/2006/relationships/image" Target="../media/image132.png"/><Relationship Id="rId63" Type="http://schemas.openxmlformats.org/officeDocument/2006/relationships/image" Target="../media/image133.png"/><Relationship Id="rId64" Type="http://schemas.openxmlformats.org/officeDocument/2006/relationships/image" Target="../media/image134.png"/><Relationship Id="rId65" Type="http://schemas.openxmlformats.org/officeDocument/2006/relationships/image" Target="../media/image135.png"/><Relationship Id="rId66" Type="http://schemas.openxmlformats.org/officeDocument/2006/relationships/image" Target="../media/image136.png"/><Relationship Id="rId67" Type="http://schemas.openxmlformats.org/officeDocument/2006/relationships/image" Target="../media/image137.png"/><Relationship Id="rId68" Type="http://schemas.openxmlformats.org/officeDocument/2006/relationships/image" Target="../media/image138.png"/><Relationship Id="rId69" Type="http://schemas.openxmlformats.org/officeDocument/2006/relationships/image" Target="../media/image139.png"/><Relationship Id="rId40" Type="http://schemas.openxmlformats.org/officeDocument/2006/relationships/image" Target="../media/image110.png"/><Relationship Id="rId41" Type="http://schemas.openxmlformats.org/officeDocument/2006/relationships/image" Target="../media/image111.png"/><Relationship Id="rId42" Type="http://schemas.openxmlformats.org/officeDocument/2006/relationships/image" Target="../media/image112.png"/><Relationship Id="rId43" Type="http://schemas.openxmlformats.org/officeDocument/2006/relationships/image" Target="../media/image113.png"/><Relationship Id="rId44" Type="http://schemas.openxmlformats.org/officeDocument/2006/relationships/image" Target="../media/image114.png"/><Relationship Id="rId45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10" Type="http://schemas.openxmlformats.org/officeDocument/2006/relationships/image" Target="../media/image1110.png"/><Relationship Id="rId11" Type="http://schemas.openxmlformats.org/officeDocument/2006/relationships/image" Target="../media/image1210.png"/><Relationship Id="rId12" Type="http://schemas.openxmlformats.org/officeDocument/2006/relationships/image" Target="../media/image1310.png"/><Relationship Id="rId13" Type="http://schemas.openxmlformats.org/officeDocument/2006/relationships/image" Target="../media/image1410.png"/><Relationship Id="rId14" Type="http://schemas.openxmlformats.org/officeDocument/2006/relationships/image" Target="../media/image152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0.png"/><Relationship Id="rId3" Type="http://schemas.openxmlformats.org/officeDocument/2006/relationships/image" Target="../media/image410.png"/><Relationship Id="rId4" Type="http://schemas.openxmlformats.org/officeDocument/2006/relationships/image" Target="../media/image510.png"/><Relationship Id="rId5" Type="http://schemas.openxmlformats.org/officeDocument/2006/relationships/image" Target="../media/image610.png"/><Relationship Id="rId6" Type="http://schemas.openxmlformats.org/officeDocument/2006/relationships/image" Target="../media/image710.png"/><Relationship Id="rId7" Type="http://schemas.openxmlformats.org/officeDocument/2006/relationships/image" Target="../media/image810.png"/><Relationship Id="rId8" Type="http://schemas.openxmlformats.org/officeDocument/2006/relationships/image" Target="../media/image910.png"/></Relationships>
</file>

<file path=ppt/slides/_rels/slide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24" Type="http://schemas.openxmlformats.org/officeDocument/2006/relationships/image" Target="../media/image54.png"/><Relationship Id="rId25" Type="http://schemas.openxmlformats.org/officeDocument/2006/relationships/image" Target="../media/image55.png"/><Relationship Id="rId26" Type="http://schemas.openxmlformats.org/officeDocument/2006/relationships/image" Target="../media/image56.png"/><Relationship Id="rId27" Type="http://schemas.openxmlformats.org/officeDocument/2006/relationships/image" Target="../media/image57.png"/><Relationship Id="rId28" Type="http://schemas.openxmlformats.org/officeDocument/2006/relationships/image" Target="../media/image58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30" Type="http://schemas.openxmlformats.org/officeDocument/2006/relationships/image" Target="../media/image60.png"/><Relationship Id="rId31" Type="http://schemas.openxmlformats.org/officeDocument/2006/relationships/image" Target="../media/image61.png"/><Relationship Id="rId32" Type="http://schemas.openxmlformats.org/officeDocument/2006/relationships/image" Target="../media/image62.png"/><Relationship Id="rId9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33" Type="http://schemas.openxmlformats.org/officeDocument/2006/relationships/image" Target="../media/image63.png"/><Relationship Id="rId34" Type="http://schemas.openxmlformats.org/officeDocument/2006/relationships/image" Target="../media/image64.png"/><Relationship Id="rId35" Type="http://schemas.openxmlformats.org/officeDocument/2006/relationships/image" Target="../media/image65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37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xmlns="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xmlns="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xmlns="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xmlns="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xmlns="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xmlns="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xmlns="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xmlns="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xmlns="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xmlns="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xmlns="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xmlns="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xmlns="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xmlns="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xmlns="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xmlns="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xmlns="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xmlns="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xmlns="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xmlns="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xmlns="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xmlns="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xmlns="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xmlns="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xmlns="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xmlns="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xmlns="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xmlns="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xmlns="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xmlns="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xmlns="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xmlns="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xmlns="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xmlns="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xmlns="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xmlns="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xmlns="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xmlns="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xmlns="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xmlns="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xmlns="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xmlns="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xmlns="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xmlns="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xmlns="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xmlns="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xmlns="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xmlns="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xmlns="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xmlns="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xmlns="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xmlns="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xmlns="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xmlns="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xmlns="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xmlns="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xmlns="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xmlns="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xmlns="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xmlns="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xmlns="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xmlns="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xmlns="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xmlns="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xmlns="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xmlns="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xmlns="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xmlns="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xmlns="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xmlns="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xmlns="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xmlns="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xmlns="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xmlns="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xmlns="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xmlns="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xmlns="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xmlns="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xmlns="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xmlns="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xmlns="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xmlns="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xmlns="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xmlns="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xmlns="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xmlns="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xmlns="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xmlns="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xmlns="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xmlns="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xmlns="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xmlns="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xmlns="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xmlns="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xmlns="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xmlns="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xmlns="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xmlns="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xmlns="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xmlns="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xmlns="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xmlns="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xmlns="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xmlns="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xmlns="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xmlns="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xmlns="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xmlns="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xmlns="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xmlns="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="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xmlns="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xmlns="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xmlns="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xmlns="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xmlns="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xmlns="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xmlns="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xmlns="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xmlns="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xmlns="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xmlns="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xmlns="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xmlns="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xmlns="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xmlns="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xmlns="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xmlns="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xmlns="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xmlns="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xmlns="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xmlns="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xmlns="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xmlns="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xmlns="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xmlns="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xmlns="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xmlns="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xmlns="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xmlns="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xmlns="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xmlns="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xmlns="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xmlns="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xmlns="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xmlns="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xmlns="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xmlns="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xmlns="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xmlns="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xmlns="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xmlns="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xmlns="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xmlns="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xmlns="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xmlns="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xmlns="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xmlns="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xmlns="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xmlns="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xmlns="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xmlns="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xmlns="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xmlns="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xmlns="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xmlns="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xmlns="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xmlns="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xmlns="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xmlns="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xmlns="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xmlns="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xmlns="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xmlns="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xmlns="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xmlns="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xmlns="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xmlns="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xmlns="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xmlns="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xmlns="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xmlns="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xmlns="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xmlns="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xmlns="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xmlns="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xmlns="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xmlns="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xmlns="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xmlns="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xmlns="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xmlns="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xmlns="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xmlns="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xmlns="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xmlns="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xmlns="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xmlns="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xmlns="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xmlns="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xmlns="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xmlns="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xmlns="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xmlns="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xmlns="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xmlns="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xmlns="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xmlns="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xmlns="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xmlns="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xmlns="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xmlns="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xmlns="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xmlns="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xmlns="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xmlns="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xmlns="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xmlns="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xmlns="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xmlns="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xmlns="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xmlns="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xmlns="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xmlns="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xmlns="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xmlns="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xmlns="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xmlns="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xmlns="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xmlns="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xmlns="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xmlns="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xmlns="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xmlns="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xmlns="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xmlns="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xmlns="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xmlns="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xmlns="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xmlns="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xmlns="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xmlns="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xmlns="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xmlns="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xmlns="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xmlns="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xmlns="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xmlns="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xmlns="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xmlns="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xmlns="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xmlns="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xmlns="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xmlns="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xmlns="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xmlns="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xmlns="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xmlns="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xmlns="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xmlns="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xmlns="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xmlns="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xmlns="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xmlns="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xmlns="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xmlns="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xmlns="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xmlns="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xmlns="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xmlns="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xmlns="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xmlns="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xmlns="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xmlns="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xmlns="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xmlns="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xmlns="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xmlns="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xmlns="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xmlns="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xmlns="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xmlns="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xmlns="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xmlns="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xmlns="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xmlns="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xmlns="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xmlns="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xmlns="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xmlns="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xmlns="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xmlns="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xmlns="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xmlns="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xmlns="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xmlns="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xmlns="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xmlns="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xmlns="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xmlns="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xmlns="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xmlns="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xmlns="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xmlns="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xmlns="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xmlns="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xmlns="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xmlns="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xmlns="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xmlns="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xmlns="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xmlns="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xmlns="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xmlns="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xmlns="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xmlns="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xmlns="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xmlns="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xmlns="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xmlns="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xmlns="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xmlns="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xmlns="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xmlns="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xmlns="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xmlns="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xmlns="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xmlns="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xmlns="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xmlns="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xmlns="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xmlns="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xmlns="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xmlns="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xmlns="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xmlns="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xmlns="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xmlns="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xmlns="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xmlns="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xmlns="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xmlns="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xmlns="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xmlns="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xmlns="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63845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21907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752130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xmlns="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xmlns="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xmlns="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xmlns="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xmlns="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xmlns="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xmlns="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xmlns="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xmlns="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xmlns="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xmlns="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xmlns="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xmlns="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xmlns="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xmlns="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49438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xmlns="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xmlns="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xmlns="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xmlns="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xmlns="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xmlns="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xmlns="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xmlns="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xmlns="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xmlns="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xmlns="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xmlns="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xmlns="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xmlns="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xmlns="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xmlns="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xmlns="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xmlns="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xmlns="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xmlns="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xmlns="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xmlns="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xmlns="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xmlns="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xmlns="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xmlns="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xmlns="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9DC3E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xmlns="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xmlns="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xmlns="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xmlns="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xmlns="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xmlns="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xmlns="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xmlns="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xmlns="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xmlns="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xmlns="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xmlns="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xmlns="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xmlns="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xmlns="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xmlns="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xmlns="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xmlns="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xmlns="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xmlns="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xmlns="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xmlns="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xmlns="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xmlns="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xmlns="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xmlns="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xmlns="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xmlns="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xmlns="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xmlns="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xmlns="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xmlns="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xmlns="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xmlns="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xmlns="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xmlns="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xmlns="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xmlns="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xmlns="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xmlns="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xmlns="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xmlns="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xmlns="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xmlns="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xmlns="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xmlns="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xmlns="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xmlns="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xmlns="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xmlns="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xmlns="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xmlns="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xmlns="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xmlns="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xmlns="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xmlns="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xmlns="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xmlns="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xmlns="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xmlns="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xmlns="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xmlns="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xmlns="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xmlns="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xmlns="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xmlns="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xmlns="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xmlns="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xmlns="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xmlns="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xmlns="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xmlns="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xmlns="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xmlns="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xmlns="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xmlns="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xmlns="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xmlns="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xmlns="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xmlns="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xmlns="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xmlns="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xmlns="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xmlns="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xmlns="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xmlns="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xmlns="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xmlns="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xmlns="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xmlns="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xmlns="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xmlns="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xmlns="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xmlns="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xmlns="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xmlns="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xmlns="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xmlns="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xmlns="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xmlns="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xmlns="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xmlns="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xmlns="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xmlns="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xmlns="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xmlns="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xmlns="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xmlns="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xmlns="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xmlns="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xmlns="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xmlns="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xmlns="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xmlns="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xmlns="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xmlns="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xmlns="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xmlns="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xmlns="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xmlns="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xmlns="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xmlns="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xmlns="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xmlns="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xmlns="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xmlns="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xmlns="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xmlns="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xmlns="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xmlns="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xmlns="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xmlns="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xmlns="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xmlns="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xmlns="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xmlns="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xmlns="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xmlns="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xmlns="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xmlns="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xmlns="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xmlns="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xmlns="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xmlns="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xmlns="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xmlns="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xmlns="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xmlns="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xmlns="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xmlns="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xmlns="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xmlns="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xmlns="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xmlns="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xmlns="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xmlns="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xmlns="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xmlns="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xmlns="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xmlns="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xmlns="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xmlns="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xmlns="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xmlns="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xmlns="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xmlns="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xmlns="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xmlns="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xmlns="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xmlns="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xmlns="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xmlns="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xmlns="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xmlns="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xmlns="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xmlns="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xmlns="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xmlns="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xmlns="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xmlns="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xmlns="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xmlns="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xmlns="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xmlns="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xmlns="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xmlns="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xmlns="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xmlns="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xmlns="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xmlns="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xmlns="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xmlns="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xmlns="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xmlns="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xmlns="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xmlns="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xmlns="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xmlns="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xmlns="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xmlns="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xmlns="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xmlns="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xmlns="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xmlns="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xmlns="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xmlns="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xmlns="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xmlns="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xmlns="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xmlns="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xmlns="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xmlns="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xmlns="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xmlns="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xmlns="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xmlns="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xmlns="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xmlns="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xmlns="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xmlns="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xmlns="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xmlns="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xmlns="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xmlns="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xmlns="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xmlns="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xmlns="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xmlns="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xmlns="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xmlns="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xmlns="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xmlns="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xmlns="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xmlns="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xmlns="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xmlns="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xmlns="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xmlns="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xmlns="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xmlns="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xmlns="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xmlns="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xmlns="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xmlns="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xmlns="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xmlns="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xmlns="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xmlns="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xmlns="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xmlns="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xmlns="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xmlns="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xmlns="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xmlns="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xmlns="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xmlns="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xmlns="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xmlns="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xmlns="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xmlns="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xmlns="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19503</TotalTime>
  <Words>1527</Words>
  <Application>Microsoft Macintosh PowerPoint</Application>
  <PresentationFormat>宽屏</PresentationFormat>
  <Paragraphs>496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210</cp:revision>
  <cp:lastPrinted>2020-11-30T09:11:07Z</cp:lastPrinted>
  <dcterms:created xsi:type="dcterms:W3CDTF">2020-11-13T02:31:09Z</dcterms:created>
  <dcterms:modified xsi:type="dcterms:W3CDTF">2020-12-04T04:38:52Z</dcterms:modified>
</cp:coreProperties>
</file>