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84" d="100"/>
          <a:sy n="84" d="100"/>
        </p:scale>
        <p:origin x="141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677435338129837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service</a:t>
                </a:r>
                <a:r>
                  <a:rPr lang="en-US" altLang="zh-CN" sz="1600" b="1" baseline="0" dirty="0"/>
                  <a:t>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443166500354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9-46CD-A91B-D1B28EBE16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Transformable-CNN-LSTM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9-46CD-A91B-D1B28EBE16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9-46CD-A91B-D1B28EBE16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0.84</c:v>
                </c:pt>
                <c:pt idx="2">
                  <c:v>0.85</c:v>
                </c:pt>
                <c:pt idx="3">
                  <c:v>0.87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9-46CD-A91B-D1B28EBE16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9-46CD-A91B-D1B28EBE1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491263098023351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baseline="0" dirty="0"/>
                  <a:t>interface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3794671372728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77-4A72-B99D-FB8B4A1F52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77-4A72-B99D-FB8B4A1F52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77-4A72-B99D-FB8B4A1F52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77-4A72-B99D-FB8B4A1F52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77-4A72-B99D-FB8B4A1F5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491263098023351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baseline="0" dirty="0"/>
                  <a:t>interface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3794671372728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71300"/>
              </p:ext>
            </p:extLst>
          </p:nvPr>
        </p:nvGraphicFramePr>
        <p:xfrm>
          <a:off x="1362240" y="143525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9B3FC9A-DBD3-458E-8E57-BC633BE29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141358"/>
              </p:ext>
            </p:extLst>
          </p:nvPr>
        </p:nvGraphicFramePr>
        <p:xfrm>
          <a:off x="1362240" y="145319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02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356AFEF-BBF6-4422-8E26-DD55F620E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18157"/>
              </p:ext>
            </p:extLst>
          </p:nvPr>
        </p:nvGraphicFramePr>
        <p:xfrm>
          <a:off x="1362240" y="145319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2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16632</TotalTime>
  <Words>624</Words>
  <Application>Microsoft Office PowerPoint</Application>
  <PresentationFormat>宽屏</PresentationFormat>
  <Paragraphs>472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159</cp:revision>
  <dcterms:created xsi:type="dcterms:W3CDTF">2020-11-13T02:31:09Z</dcterms:created>
  <dcterms:modified xsi:type="dcterms:W3CDTF">2020-11-29T14:11:12Z</dcterms:modified>
</cp:coreProperties>
</file>