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EE4"/>
    <a:srgbClr val="03C7E1"/>
    <a:srgbClr val="8FAADC"/>
    <a:srgbClr val="05D5DF"/>
    <a:srgbClr val="FF7C80"/>
    <a:srgbClr val="FFFFFF"/>
    <a:srgbClr val="FF33CC"/>
    <a:srgbClr val="A5A5A5"/>
    <a:srgbClr val="0C20B4"/>
    <a:srgbClr val="4535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68A37-E6F4-4745-B252-C6B537CED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17082A-2BFC-47BE-B3ED-29467281D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6DE84-BEB3-43B7-9FA8-836A149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73A40-4C31-4D93-A702-C49C98E8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381B9-DB25-4592-85AD-50EE22E7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4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EFC28-DF71-4EF7-989F-DF158658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FC58C-46EC-4304-9DF7-5D0DA582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5E402-5C14-45FA-A5C9-16E08AAB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B1D39-5187-4BBD-B85A-C53EE6CE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04705-4D84-4108-8958-3C5FACFF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6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2AEF97-A94E-47A0-A9AE-5BC05C13F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5FE20-F6D7-4A57-B6A1-C0D86C749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F5436-B840-43F7-8D82-81B40D3A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9D0DD-E822-47AF-9363-92F485B4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7ABBB-2F6A-4502-811C-99F25E35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E4BF4-4F79-4849-A204-0AA8A4B0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28FA-5BD0-4A7B-AD4E-752A13B5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30233-0CC3-407B-AF06-96D041D6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A32BE-9CF4-4C29-B469-AA40D303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FAFA2-76C4-4AF9-BEE5-7E1595BA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2C232-6E6F-4919-96F3-8476A5FB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32A8D-C579-4D14-96D8-FBDE4584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A46E8-44AB-4DBD-9C82-B7C76390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9E431-CDD0-4064-8CE3-C3984C3A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346C9-4357-468D-BF2D-8B799FC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0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3C861-3123-4615-8CFF-4CE74297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C44A1-D8A0-432D-AC15-0CFB0442C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B8E90-DFCE-493D-BDB1-E32DC414D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016F8-9E73-44D2-9C36-2C5DE028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BDF346-E5E8-44AC-8545-9507D757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088C5-32A9-4776-8979-D22B147F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7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ECA33-CBF9-4DED-9DDF-49FCB3A8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5938E-53B9-4683-BCB2-3A715172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32BB5-6AB5-4E64-9158-965A3C508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CD7E3B-E339-49E0-A5BA-0522165E5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FEEF18-F2CA-4682-B173-DD27CBE6E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0FFA2F-89E9-4B52-87FE-8C1C47E3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9B4407-35B2-470C-A0C3-84A0124D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A35354-BD0A-46A2-B06E-F7B7CA8D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0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CF364-2B65-4085-A0F3-D71CE475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DC7F85-62C5-4E74-BCCC-D9A23BD8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45AA0D-8F38-4E6E-89A6-07AB473C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53C814-DE5F-435D-A88A-CF3A4635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1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A8363C-2D64-463F-8402-5D6FB201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E34E75-EE02-4142-A697-383FE0C6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6DC1D5-ABF6-4576-8D61-4117884F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44AE6-8C46-401F-9F47-94AC4C3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457EE-83E6-4A50-8788-E9902BDE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0FC3E1-3E95-4D63-8F07-F7EAAA49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861951-7FE9-4CB8-87D0-E2850596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BCFDB-D565-4BE8-BB1F-95EE69A6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5ED7D-258A-4CCB-B388-99F78C5C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9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D1A23-02FF-4E2E-96B2-139FB951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6D22B2-73B0-40DD-AF3F-6F5BDF5AB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5D4CC-0FCA-47CF-A403-C7B92227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82CE8-21A9-4761-B31F-EAEFA0BB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CCC10-F23C-45C7-BC0D-B0C86F5D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AF812-223B-4F2A-B35A-1B9C4722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2FC2C1-FD09-47F9-8D2A-F4DBFC27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5055FD-EB9B-4D06-8CC4-A7A70AA8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37C2E-47BE-4319-824E-825B8CC8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432F4-855D-4E13-AE6A-056063A8D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2534F-0A80-4AD9-8621-A795B643E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5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D97748-73F0-4651-8A00-203EFD75ECFD}"/>
              </a:ext>
            </a:extLst>
          </p:cNvPr>
          <p:cNvSpPr txBox="1"/>
          <p:nvPr/>
        </p:nvSpPr>
        <p:spPr>
          <a:xfrm>
            <a:off x="4217193" y="528637"/>
            <a:ext cx="3757613" cy="36933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输入</a:t>
            </a:r>
            <a:r>
              <a:rPr lang="en-US" altLang="zh-CN" dirty="0"/>
              <a:t>:</a:t>
            </a:r>
            <a:r>
              <a:rPr lang="zh-CN" altLang="en-US" dirty="0"/>
              <a:t>“查询成都前往杭州的火车”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B79EC6-7F6B-480A-B790-912A5324B679}"/>
              </a:ext>
            </a:extLst>
          </p:cNvPr>
          <p:cNvSpPr txBox="1"/>
          <p:nvPr/>
        </p:nvSpPr>
        <p:spPr>
          <a:xfrm>
            <a:off x="5208764" y="1935964"/>
            <a:ext cx="1774472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语义理解模型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4BE4AB8D-C0F4-4BB6-8051-2606E20A8208}"/>
              </a:ext>
            </a:extLst>
          </p:cNvPr>
          <p:cNvSpPr/>
          <p:nvPr/>
        </p:nvSpPr>
        <p:spPr>
          <a:xfrm>
            <a:off x="5909386" y="1201590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0E4227-E502-41DD-A891-90DD5A9BAFF6}"/>
              </a:ext>
            </a:extLst>
          </p:cNvPr>
          <p:cNvSpPr txBox="1"/>
          <p:nvPr/>
        </p:nvSpPr>
        <p:spPr>
          <a:xfrm>
            <a:off x="2547257" y="3343291"/>
            <a:ext cx="2108718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服务：</a:t>
            </a:r>
            <a:r>
              <a:rPr lang="en-US" altLang="zh-CN" dirty="0"/>
              <a:t>train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984204-598C-41DA-897F-660A0BF8AB47}"/>
              </a:ext>
            </a:extLst>
          </p:cNvPr>
          <p:cNvSpPr txBox="1"/>
          <p:nvPr/>
        </p:nvSpPr>
        <p:spPr>
          <a:xfrm>
            <a:off x="5346440" y="3343291"/>
            <a:ext cx="1499120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意图：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F3002F-4FB0-414C-A73A-589DD9547193}"/>
              </a:ext>
            </a:extLst>
          </p:cNvPr>
          <p:cNvSpPr txBox="1"/>
          <p:nvPr/>
        </p:nvSpPr>
        <p:spPr>
          <a:xfrm>
            <a:off x="7430277" y="3343290"/>
            <a:ext cx="3402563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语义槽：“出发地”：“成都”</a:t>
            </a:r>
            <a:endParaRPr lang="en-US" altLang="zh-CN" dirty="0"/>
          </a:p>
          <a:p>
            <a:pPr algn="ctr"/>
            <a:r>
              <a:rPr lang="zh-CN" altLang="en-US" dirty="0"/>
              <a:t>               “目的地”：“杭州”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16CF6142-6727-4610-8184-78B1E9ABD8D5}"/>
              </a:ext>
            </a:extLst>
          </p:cNvPr>
          <p:cNvSpPr/>
          <p:nvPr/>
        </p:nvSpPr>
        <p:spPr>
          <a:xfrm>
            <a:off x="5909385" y="2609968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2CC1033B-4EC8-44FD-9EC5-82C49232473E}"/>
              </a:ext>
            </a:extLst>
          </p:cNvPr>
          <p:cNvSpPr/>
          <p:nvPr/>
        </p:nvSpPr>
        <p:spPr>
          <a:xfrm rot="2765792">
            <a:off x="4714591" y="260996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CFAB28AF-25CF-4A21-802D-84F202958ABD}"/>
              </a:ext>
            </a:extLst>
          </p:cNvPr>
          <p:cNvSpPr/>
          <p:nvPr/>
        </p:nvSpPr>
        <p:spPr>
          <a:xfrm rot="18730670">
            <a:off x="7243664" y="260134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5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F2F1E4-769A-4FEC-9F64-BA6318C62961}"/>
              </a:ext>
            </a:extLst>
          </p:cNvPr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C80FF0-A055-4A1C-99F1-12A5A1C1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55551"/>
              </p:ext>
            </p:extLst>
          </p:nvPr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>
                  <a:extLst>
                    <a:ext uri="{9D8B030D-6E8A-4147-A177-3AD203B41FA5}">
                      <a16:colId xmlns:a16="http://schemas.microsoft.com/office/drawing/2014/main" val="2964421920"/>
                    </a:ext>
                  </a:extLst>
                </a:gridCol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5466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4345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089293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8926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8567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581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83225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207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A7CB0DA-1DE1-4FE1-AAEE-AF410FAA8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20771"/>
              </p:ext>
            </p:extLst>
          </p:nvPr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66351229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85118575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153711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35285926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85047431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46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547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528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12062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1072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65574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2094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203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6E52127-A851-4B8E-93A7-89C78B36A61A}"/>
              </a:ext>
            </a:extLst>
          </p:cNvPr>
          <p:cNvSpPr txBox="1"/>
          <p:nvPr/>
        </p:nvSpPr>
        <p:spPr>
          <a:xfrm>
            <a:off x="1268282" y="867570"/>
            <a:ext cx="223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层：</a:t>
            </a:r>
            <a:r>
              <a:rPr lang="en-US" altLang="zh-CN" dirty="0"/>
              <a:t>32×128</a:t>
            </a:r>
            <a:r>
              <a:rPr lang="zh-CN" altLang="en-US" dirty="0"/>
              <a:t>的语句矩阵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F9D7D7-0D00-4AC0-9990-49977F470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5857"/>
              </p:ext>
            </p:extLst>
          </p:nvPr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782275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1690532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7666220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2863958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81315052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5623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20759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D9D942E-643E-4EFE-9D4D-2DCA46097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4938"/>
              </p:ext>
            </p:extLst>
          </p:nvPr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90636502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411541163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9523079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17215189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5853365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89223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195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FECA79F-FBDB-4D15-AE86-1E44E0B3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88716"/>
              </p:ext>
            </p:extLst>
          </p:nvPr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180398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727812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2570546461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77035647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3301968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3387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50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7B4DEA7-65E8-45CC-92A3-BC196F146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78730"/>
              </p:ext>
            </p:extLst>
          </p:nvPr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9352149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1069292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3199123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789130027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42762746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7922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9080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D8AF93C-C20A-4308-A152-1CB2120C8C56}"/>
              </a:ext>
            </a:extLst>
          </p:cNvPr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26405E-12B3-49B1-96EC-2A91028AC732}"/>
              </a:ext>
            </a:extLst>
          </p:cNvPr>
          <p:cNvSpPr txBox="1"/>
          <p:nvPr/>
        </p:nvSpPr>
        <p:spPr>
          <a:xfrm>
            <a:off x="5091346" y="581728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F43AD5-8868-49C2-AB4B-17977568EDE6}"/>
              </a:ext>
            </a:extLst>
          </p:cNvPr>
          <p:cNvSpPr txBox="1"/>
          <p:nvPr/>
        </p:nvSpPr>
        <p:spPr>
          <a:xfrm>
            <a:off x="7476619" y="487370"/>
            <a:ext cx="148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K-max</a:t>
            </a:r>
          </a:p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949170F-2836-493D-8503-80B9D81E6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75894"/>
              </p:ext>
            </p:extLst>
          </p:nvPr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B5F1226-97AE-4845-8773-08CCC8C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82642"/>
              </p:ext>
            </p:extLst>
          </p:nvPr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8A171E2-73BE-4DEA-85A4-C6714322A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43114"/>
              </p:ext>
            </p:extLst>
          </p:nvPr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688E344-8F4B-4AA6-8AD6-85BA76287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5465"/>
              </p:ext>
            </p:extLst>
          </p:nvPr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1F85814-DD27-4B76-9A46-D17B01858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89638"/>
              </p:ext>
            </p:extLst>
          </p:nvPr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9B691BE-0181-421B-B127-1C81ADC85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37507"/>
              </p:ext>
            </p:extLst>
          </p:nvPr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E2DFEA94-D1A8-4517-8B10-ACE8C7B8E5FC}"/>
              </a:ext>
            </a:extLst>
          </p:cNvPr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402F75-EA6A-4688-9451-5CF076F3F4B8}"/>
              </a:ext>
            </a:extLst>
          </p:cNvPr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F4A4D9D6-D41B-4224-AD11-5338BE97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65898"/>
              </p:ext>
            </p:extLst>
          </p:nvPr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7194282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1518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56359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55648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222225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68546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7348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701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00709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id="{29026CA7-5B0A-40D6-9BF8-2725DE88B618}"/>
              </a:ext>
            </a:extLst>
          </p:cNvPr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5E8672F-DE60-410D-A5DF-BFECC7263BB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96C997B-5318-49DB-922C-DEB7B50DAF2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E956638-4682-4527-A874-ECF27D1DB363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D66A65A-8004-4ACD-A41E-3F84FBD904E4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0C70B78-22D9-4235-B5B8-53E593F0F53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AEA2982-20E2-41F6-AEEA-4EAE1FA9ED2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E91012-7872-41F0-9DA5-6C6A79B1B75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9721B02-BA3F-45AF-9BFF-C3739411937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FA4CEDD-32D2-43E9-8EF9-92C1B78425EB}"/>
              </a:ext>
            </a:extLst>
          </p:cNvPr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4B0727A-2238-4198-B0A6-3FF039707B00}"/>
              </a:ext>
            </a:extLst>
          </p:cNvPr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3124CF2-B9F2-4C3F-BA3B-3FF0DEFCF010}"/>
              </a:ext>
            </a:extLst>
          </p:cNvPr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6A33906-13DC-46BD-90D4-9C7A15403A4E}"/>
              </a:ext>
            </a:extLst>
          </p:cNvPr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F03027C-7B81-4DB0-9AFE-B5FBCAD24E31}"/>
              </a:ext>
            </a:extLst>
          </p:cNvPr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8BB2682D-D29C-4CD5-BC62-8689549F00D7}"/>
              </a:ext>
            </a:extLst>
          </p:cNvPr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564469A-CAB5-469F-98F4-85C36D4B419D}"/>
              </a:ext>
            </a:extLst>
          </p:cNvPr>
          <p:cNvSpPr txBox="1"/>
          <p:nvPr/>
        </p:nvSpPr>
        <p:spPr>
          <a:xfrm>
            <a:off x="9321124" y="487369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6BDC900-12EA-4D30-BCFE-344D7E1EBD71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E5F25E8-09E9-4CD6-80C3-F17127ABFF99}"/>
              </a:ext>
            </a:extLst>
          </p:cNvPr>
          <p:cNvCxnSpPr>
            <a:cxnSpLocks/>
          </p:cNvCxnSpPr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CE362F0-D7D3-4221-AAE1-F7EBE42D31F5}"/>
              </a:ext>
            </a:extLst>
          </p:cNvPr>
          <p:cNvCxnSpPr>
            <a:cxnSpLocks/>
          </p:cNvCxnSpPr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709A06D-E1B8-496C-8B1D-2DF1EB60A138}"/>
              </a:ext>
            </a:extLst>
          </p:cNvPr>
          <p:cNvCxnSpPr>
            <a:cxnSpLocks/>
          </p:cNvCxnSpPr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4D2D4DC-9756-43F5-8F68-29C08F973DE9}"/>
              </a:ext>
            </a:extLst>
          </p:cNvPr>
          <p:cNvCxnSpPr>
            <a:cxnSpLocks/>
          </p:cNvCxnSpPr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69D0DA4-DFB0-46B1-B0B1-1DBFAB8B205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A88FB0B-73CB-4D5C-B058-D809782312F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91D3E28-7609-4CEA-8E50-CA8FAFE5626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8CEBCC2-8123-4FF2-9937-B93E65E09D46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800DB5D-B7DC-4AFD-A33C-87D7A1D0537D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9128536-FC49-4175-8543-15B459F34FC1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591CA8F-E0D9-49A0-9A3A-3FB32B969C28}"/>
              </a:ext>
            </a:extLst>
          </p:cNvPr>
          <p:cNvSpPr txBox="1"/>
          <p:nvPr/>
        </p:nvSpPr>
        <p:spPr>
          <a:xfrm>
            <a:off x="10639631" y="524692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决策层</a:t>
            </a:r>
          </a:p>
        </p:txBody>
      </p:sp>
      <p:sp>
        <p:nvSpPr>
          <p:cNvPr id="103" name="流程图: 接点 102">
            <a:extLst>
              <a:ext uri="{FF2B5EF4-FFF2-40B4-BE49-F238E27FC236}">
                <a16:creationId xmlns:a16="http://schemas.microsoft.com/office/drawing/2014/main" id="{6C5BA989-4128-4046-B8E9-626957E3F428}"/>
              </a:ext>
            </a:extLst>
          </p:cNvPr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B81F01AC-AE0E-4CF4-9ED8-56F1B5D32644}"/>
              </a:ext>
            </a:extLst>
          </p:cNvPr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66239410-7DF3-46AE-9413-EAD47C896931}"/>
              </a:ext>
            </a:extLst>
          </p:cNvPr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E3C9F95E-5A42-47BF-A8A5-CE585B9B6E44}"/>
              </a:ext>
            </a:extLst>
          </p:cNvPr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3F2F9D1-C972-4C20-84F3-330F59ACEFC2}"/>
              </a:ext>
            </a:extLst>
          </p:cNvPr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A7E406B8-D1FA-4697-86D0-B2691AB5EA31}"/>
              </a:ext>
            </a:extLst>
          </p:cNvPr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1F68E3F-F58E-457D-9B39-21C13EAE2047}"/>
              </a:ext>
            </a:extLst>
          </p:cNvPr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8AABDB2-0211-4431-A3F2-D37F51DD4961}"/>
              </a:ext>
            </a:extLst>
          </p:cNvPr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>
            <a:extLst>
              <a:ext uri="{FF2B5EF4-FFF2-40B4-BE49-F238E27FC236}">
                <a16:creationId xmlns:a16="http://schemas.microsoft.com/office/drawing/2014/main" id="{A4A22FFB-A0E7-429E-924D-B2943B9D81C1}"/>
              </a:ext>
            </a:extLst>
          </p:cNvPr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C5F12C8-36C5-4069-B4FF-B0520F42D130}"/>
              </a:ext>
            </a:extLst>
          </p:cNvPr>
          <p:cNvSpPr txBox="1"/>
          <p:nvPr/>
        </p:nvSpPr>
        <p:spPr>
          <a:xfrm>
            <a:off x="3390897" y="959257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25BA695F-AF67-4B32-9C1B-48CFA5C978CC}"/>
              </a:ext>
            </a:extLst>
          </p:cNvPr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78F76E33-BB52-4597-A425-69C7C833F7C8}"/>
              </a:ext>
            </a:extLst>
          </p:cNvPr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122C9E10-5155-49DF-B336-5E37F3BCE62A}"/>
              </a:ext>
            </a:extLst>
          </p:cNvPr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30C6E88-ADC1-4BDB-9512-1477961AF61D}"/>
              </a:ext>
            </a:extLst>
          </p:cNvPr>
          <p:cNvSpPr/>
          <p:nvPr/>
        </p:nvSpPr>
        <p:spPr>
          <a:xfrm>
            <a:off x="6030686" y="1461012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529FC5-2ECF-41E2-913A-87BF5DF6B26D}"/>
              </a:ext>
            </a:extLst>
          </p:cNvPr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rgbClr val="0070C0">
              <a:alpha val="52000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837272-C31A-42C6-A3C1-26BC9151EB82}"/>
              </a:ext>
            </a:extLst>
          </p:cNvPr>
          <p:cNvSpPr txBox="1"/>
          <p:nvPr/>
        </p:nvSpPr>
        <p:spPr>
          <a:xfrm>
            <a:off x="1129004" y="1427409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C41DAD-75E3-4265-AE10-C343D87CAAD7}"/>
              </a:ext>
            </a:extLst>
          </p:cNvPr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125F39-750D-436A-823B-09C841D60CFC}"/>
              </a:ext>
            </a:extLst>
          </p:cNvPr>
          <p:cNvSpPr txBox="1"/>
          <p:nvPr/>
        </p:nvSpPr>
        <p:spPr>
          <a:xfrm>
            <a:off x="1122784" y="2139646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4AB8F7-CC8E-475C-87D9-E68E8FC67C9C}"/>
              </a:ext>
            </a:extLst>
          </p:cNvPr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39BECB-B5FB-41CF-ABA9-E7AAD615933C}"/>
              </a:ext>
            </a:extLst>
          </p:cNvPr>
          <p:cNvSpPr txBox="1"/>
          <p:nvPr/>
        </p:nvSpPr>
        <p:spPr>
          <a:xfrm>
            <a:off x="1122784" y="2848772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X3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E9FD25-04BD-4F03-AD29-87963F649A70}"/>
              </a:ext>
            </a:extLst>
          </p:cNvPr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4CB58F-826D-4315-B530-04D2603CD6C7}"/>
              </a:ext>
            </a:extLst>
          </p:cNvPr>
          <p:cNvSpPr txBox="1"/>
          <p:nvPr/>
        </p:nvSpPr>
        <p:spPr>
          <a:xfrm>
            <a:off x="1122784" y="3593361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X4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31EC3C-16B5-4181-B36C-AA7CF445FA52}"/>
              </a:ext>
            </a:extLst>
          </p:cNvPr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6A3783-A44E-4944-B5B5-D2181ADEB112}"/>
              </a:ext>
            </a:extLst>
          </p:cNvPr>
          <p:cNvSpPr txBox="1"/>
          <p:nvPr/>
        </p:nvSpPr>
        <p:spPr>
          <a:xfrm>
            <a:off x="1129006" y="4337950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X5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948EDC-9BE7-448D-A562-FE21E254DB18}"/>
              </a:ext>
            </a:extLst>
          </p:cNvPr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740C1E-B394-47E7-8EA0-FAB15E14D7BE}"/>
              </a:ext>
            </a:extLst>
          </p:cNvPr>
          <p:cNvSpPr txBox="1"/>
          <p:nvPr/>
        </p:nvSpPr>
        <p:spPr>
          <a:xfrm>
            <a:off x="1122784" y="5047075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X6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2D32B3-6200-41E5-9091-46A5F8C1DC8C}"/>
              </a:ext>
            </a:extLst>
          </p:cNvPr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9942936-7ABA-4554-9E30-3AA48D532022}"/>
              </a:ext>
            </a:extLst>
          </p:cNvPr>
          <p:cNvSpPr txBox="1"/>
          <p:nvPr/>
        </p:nvSpPr>
        <p:spPr>
          <a:xfrm>
            <a:off x="1122784" y="5791663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X7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AC13FA-9D57-445A-A8C0-5EF578F01467}"/>
              </a:ext>
            </a:extLst>
          </p:cNvPr>
          <p:cNvSpPr/>
          <p:nvPr/>
        </p:nvSpPr>
        <p:spPr>
          <a:xfrm>
            <a:off x="3881535" y="1355395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B7F24E4-8877-44A2-BC92-58B55FA73B71}"/>
              </a:ext>
            </a:extLst>
          </p:cNvPr>
          <p:cNvSpPr/>
          <p:nvPr/>
        </p:nvSpPr>
        <p:spPr>
          <a:xfrm>
            <a:off x="3881535" y="2067632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828037E-F6F9-4FFE-B386-095C78FA80AA}"/>
              </a:ext>
            </a:extLst>
          </p:cNvPr>
          <p:cNvSpPr/>
          <p:nvPr/>
        </p:nvSpPr>
        <p:spPr>
          <a:xfrm>
            <a:off x="3881533" y="3521347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CDD6C01-B053-41D7-9EC2-7E4CD000F7BE}"/>
              </a:ext>
            </a:extLst>
          </p:cNvPr>
          <p:cNvSpPr/>
          <p:nvPr/>
        </p:nvSpPr>
        <p:spPr>
          <a:xfrm>
            <a:off x="3881533" y="4265936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7322DFD-3158-44CF-B539-1EBED0BD80D2}"/>
              </a:ext>
            </a:extLst>
          </p:cNvPr>
          <p:cNvSpPr/>
          <p:nvPr/>
        </p:nvSpPr>
        <p:spPr>
          <a:xfrm>
            <a:off x="3881531" y="4980002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59DACBF-7265-4066-8756-67F517B09C54}"/>
              </a:ext>
            </a:extLst>
          </p:cNvPr>
          <p:cNvSpPr/>
          <p:nvPr/>
        </p:nvSpPr>
        <p:spPr>
          <a:xfrm>
            <a:off x="3881531" y="5724591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CEB0DFE-561C-4EF9-A94C-ECB451149339}"/>
              </a:ext>
            </a:extLst>
          </p:cNvPr>
          <p:cNvSpPr/>
          <p:nvPr/>
        </p:nvSpPr>
        <p:spPr>
          <a:xfrm>
            <a:off x="7626221" y="1461011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C6825E-7E48-4676-9804-B30703E8F0A8}"/>
              </a:ext>
            </a:extLst>
          </p:cNvPr>
          <p:cNvSpPr/>
          <p:nvPr/>
        </p:nvSpPr>
        <p:spPr>
          <a:xfrm>
            <a:off x="6030686" y="2175111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39FB18C-7EA2-4474-B15F-23A383A20E4C}"/>
              </a:ext>
            </a:extLst>
          </p:cNvPr>
          <p:cNvSpPr/>
          <p:nvPr/>
        </p:nvSpPr>
        <p:spPr>
          <a:xfrm>
            <a:off x="7626221" y="2175110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E5BD38-C18C-4275-A4A5-755EB077663B}"/>
              </a:ext>
            </a:extLst>
          </p:cNvPr>
          <p:cNvSpPr/>
          <p:nvPr/>
        </p:nvSpPr>
        <p:spPr>
          <a:xfrm>
            <a:off x="6030686" y="2884237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15D5C3-0762-4631-9D83-79F576FBED27}"/>
              </a:ext>
            </a:extLst>
          </p:cNvPr>
          <p:cNvSpPr/>
          <p:nvPr/>
        </p:nvSpPr>
        <p:spPr>
          <a:xfrm>
            <a:off x="7626221" y="2884236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2E45D57-A812-4FDA-88E8-5F9177C54AF2}"/>
              </a:ext>
            </a:extLst>
          </p:cNvPr>
          <p:cNvSpPr/>
          <p:nvPr/>
        </p:nvSpPr>
        <p:spPr>
          <a:xfrm>
            <a:off x="6030686" y="3628826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C6F855-1A7D-4F58-AA8B-D0A286F23C9B}"/>
              </a:ext>
            </a:extLst>
          </p:cNvPr>
          <p:cNvSpPr/>
          <p:nvPr/>
        </p:nvSpPr>
        <p:spPr>
          <a:xfrm>
            <a:off x="7626221" y="3628825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FA5225C-FA85-4E7C-9121-327CC4D79E89}"/>
              </a:ext>
            </a:extLst>
          </p:cNvPr>
          <p:cNvSpPr/>
          <p:nvPr/>
        </p:nvSpPr>
        <p:spPr>
          <a:xfrm>
            <a:off x="6030686" y="4372658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08CF7A-026F-4C3E-894C-FB6DB176772A}"/>
              </a:ext>
            </a:extLst>
          </p:cNvPr>
          <p:cNvSpPr/>
          <p:nvPr/>
        </p:nvSpPr>
        <p:spPr>
          <a:xfrm>
            <a:off x="7626221" y="4372657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31E213-B203-4D81-9418-9CD744BA6D2A}"/>
              </a:ext>
            </a:extLst>
          </p:cNvPr>
          <p:cNvSpPr/>
          <p:nvPr/>
        </p:nvSpPr>
        <p:spPr>
          <a:xfrm>
            <a:off x="6030686" y="5081784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3909E2E-EADB-4012-9793-1418B62C1C6A}"/>
              </a:ext>
            </a:extLst>
          </p:cNvPr>
          <p:cNvSpPr/>
          <p:nvPr/>
        </p:nvSpPr>
        <p:spPr>
          <a:xfrm>
            <a:off x="7626221" y="5081783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3054093-C12C-4051-9FF0-572901CB5076}"/>
              </a:ext>
            </a:extLst>
          </p:cNvPr>
          <p:cNvSpPr/>
          <p:nvPr/>
        </p:nvSpPr>
        <p:spPr>
          <a:xfrm>
            <a:off x="6030686" y="5826373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CC90D45-D571-4CE6-9F5F-8E7A5C605BB8}"/>
              </a:ext>
            </a:extLst>
          </p:cNvPr>
          <p:cNvSpPr/>
          <p:nvPr/>
        </p:nvSpPr>
        <p:spPr>
          <a:xfrm>
            <a:off x="7626221" y="5826372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>
            <a:extLst>
              <a:ext uri="{FF2B5EF4-FFF2-40B4-BE49-F238E27FC236}">
                <a16:creationId xmlns:a16="http://schemas.microsoft.com/office/drawing/2014/main" id="{ADC81E67-25EB-45FB-B6AC-0C4ED17B3B6D}"/>
              </a:ext>
            </a:extLst>
          </p:cNvPr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97AE159-0D77-4271-BB03-FCEC798A6819}"/>
              </a:ext>
            </a:extLst>
          </p:cNvPr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212D7F-76CA-4EF1-A3AA-C91D8C30B658}"/>
              </a:ext>
            </a:extLst>
          </p:cNvPr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6B505FE-C0DB-4FAE-B21C-4838A1DC0B1C}"/>
              </a:ext>
            </a:extLst>
          </p:cNvPr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4032EC7-51FE-492A-B5E3-3E52D01533CA}"/>
              </a:ext>
            </a:extLst>
          </p:cNvPr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87F7F87-E9E3-4070-9005-0C1A710AADE4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820B2F7-A361-42DA-BE23-CF0AC7036AF6}"/>
              </a:ext>
            </a:extLst>
          </p:cNvPr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C7189EC-FBD5-4E5E-BB36-875186D18EC5}"/>
              </a:ext>
            </a:extLst>
          </p:cNvPr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DC5FB31-466F-4688-906B-67007AEE1DC0}"/>
              </a:ext>
            </a:extLst>
          </p:cNvPr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3B6B368-9FF6-4F8F-9E54-F4BB5CB2909E}"/>
              </a:ext>
            </a:extLst>
          </p:cNvPr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173F866-4D80-4A40-BE33-0C499C8218DD}"/>
              </a:ext>
            </a:extLst>
          </p:cNvPr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32837C9-6D32-4CAE-8C9C-52512B4A0290}"/>
              </a:ext>
            </a:extLst>
          </p:cNvPr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67856E4-3901-49D7-9870-5E284B254B0E}"/>
              </a:ext>
            </a:extLst>
          </p:cNvPr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03B366C-0178-455D-852F-F6C2F10BC3CB}"/>
              </a:ext>
            </a:extLst>
          </p:cNvPr>
          <p:cNvCxnSpPr>
            <a:stCxn id="18" idx="6"/>
            <a:endCxn id="38" idx="0"/>
          </p:cNvCxnSpPr>
          <p:nvPr/>
        </p:nvCxnSpPr>
        <p:spPr>
          <a:xfrm>
            <a:off x="4898572" y="1612075"/>
            <a:ext cx="457201" cy="1263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D5E3BD-1462-4C7B-BDD9-3126D47E50C6}"/>
              </a:ext>
            </a:extLst>
          </p:cNvPr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AD2666A-EBEA-485C-BD47-8122B26EDEF9}"/>
              </a:ext>
            </a:extLst>
          </p:cNvPr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9AEFAD9-AABC-4B96-812A-7E58A763DBB8}"/>
              </a:ext>
            </a:extLst>
          </p:cNvPr>
          <p:cNvCxnSpPr>
            <a:cxnSpLocks/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C74B3DC-D899-4472-92C1-D2928BC85579}"/>
              </a:ext>
            </a:extLst>
          </p:cNvPr>
          <p:cNvCxnSpPr>
            <a:cxnSpLocks/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21D163F-9B35-423D-A444-30DA36ABA136}"/>
              </a:ext>
            </a:extLst>
          </p:cNvPr>
          <p:cNvCxnSpPr>
            <a:cxnSpLocks/>
            <a:stCxn id="24" idx="6"/>
            <a:endCxn id="38" idx="4"/>
          </p:cNvCxnSpPr>
          <p:nvPr/>
        </p:nvCxnSpPr>
        <p:spPr>
          <a:xfrm flipV="1">
            <a:off x="4898568" y="3245283"/>
            <a:ext cx="457205" cy="2735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E4C993D-AF33-4491-8943-9D5583EED7A8}"/>
              </a:ext>
            </a:extLst>
          </p:cNvPr>
          <p:cNvCxnSpPr>
            <a:stCxn id="38" idx="6"/>
            <a:endCxn id="28" idx="1"/>
          </p:cNvCxnSpPr>
          <p:nvPr/>
        </p:nvCxnSpPr>
        <p:spPr>
          <a:xfrm flipV="1">
            <a:off x="5542385" y="3033440"/>
            <a:ext cx="488301" cy="2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430175D7-2062-42BA-A5CE-4874857AF8AE}"/>
              </a:ext>
            </a:extLst>
          </p:cNvPr>
          <p:cNvSpPr txBox="1"/>
          <p:nvPr/>
        </p:nvSpPr>
        <p:spPr>
          <a:xfrm>
            <a:off x="1933549" y="539051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47AD865-DBBC-4CC5-BC19-83E86853C8DC}"/>
              </a:ext>
            </a:extLst>
          </p:cNvPr>
          <p:cNvSpPr txBox="1"/>
          <p:nvPr/>
        </p:nvSpPr>
        <p:spPr>
          <a:xfrm>
            <a:off x="4898568" y="53371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142FFF0-C066-429E-80B7-58D5A4928F78}"/>
              </a:ext>
            </a:extLst>
          </p:cNvPr>
          <p:cNvSpPr txBox="1"/>
          <p:nvPr/>
        </p:nvSpPr>
        <p:spPr>
          <a:xfrm>
            <a:off x="6002698" y="2526855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46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ACCA5CD8-41B1-406C-9FD0-65E054D8142F}"/>
              </a:ext>
            </a:extLst>
          </p:cNvPr>
          <p:cNvSpPr/>
          <p:nvPr/>
        </p:nvSpPr>
        <p:spPr>
          <a:xfrm>
            <a:off x="3048507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F170D4-87C5-4048-9610-A47BF71FE249}"/>
              </a:ext>
            </a:extLst>
          </p:cNvPr>
          <p:cNvSpPr/>
          <p:nvPr/>
        </p:nvSpPr>
        <p:spPr>
          <a:xfrm>
            <a:off x="3097649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EEFF059-9F01-40B5-8C21-82BCBF770034}"/>
              </a:ext>
            </a:extLst>
          </p:cNvPr>
          <p:cNvSpPr/>
          <p:nvPr/>
        </p:nvSpPr>
        <p:spPr>
          <a:xfrm>
            <a:off x="3097649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FB9CA9B-0E63-495C-AB0D-E8EACA79A9DA}"/>
              </a:ext>
            </a:extLst>
          </p:cNvPr>
          <p:cNvSpPr/>
          <p:nvPr/>
        </p:nvSpPr>
        <p:spPr>
          <a:xfrm>
            <a:off x="3097649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013FE63D-43BA-4EE5-9A18-9B7F15703E83}"/>
              </a:ext>
            </a:extLst>
          </p:cNvPr>
          <p:cNvSpPr/>
          <p:nvPr/>
        </p:nvSpPr>
        <p:spPr>
          <a:xfrm>
            <a:off x="3184214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2D38514-5571-4C08-A3AE-13DFB0A04A39}"/>
              </a:ext>
            </a:extLst>
          </p:cNvPr>
          <p:cNvSpPr/>
          <p:nvPr/>
        </p:nvSpPr>
        <p:spPr>
          <a:xfrm>
            <a:off x="3184214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F20B6948-BE90-483B-97D8-8828FE86E745}"/>
              </a:ext>
            </a:extLst>
          </p:cNvPr>
          <p:cNvSpPr/>
          <p:nvPr/>
        </p:nvSpPr>
        <p:spPr>
          <a:xfrm>
            <a:off x="3184214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0963B2-B2EC-4EB8-88E7-18625022886D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BFE40E4-6FF2-4701-AC48-F8F9CDC54ADA}"/>
              </a:ext>
            </a:extLst>
          </p:cNvPr>
          <p:cNvSpPr/>
          <p:nvPr/>
        </p:nvSpPr>
        <p:spPr>
          <a:xfrm>
            <a:off x="4031332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22A66A1-D246-4562-BC36-D8347187B872}"/>
              </a:ext>
            </a:extLst>
          </p:cNvPr>
          <p:cNvSpPr/>
          <p:nvPr/>
        </p:nvSpPr>
        <p:spPr>
          <a:xfrm>
            <a:off x="4080474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A55A679-9323-49A7-842C-85133A2426DC}"/>
              </a:ext>
            </a:extLst>
          </p:cNvPr>
          <p:cNvSpPr/>
          <p:nvPr/>
        </p:nvSpPr>
        <p:spPr>
          <a:xfrm>
            <a:off x="4080474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B5125EA-5361-4316-8586-973C2D19C69F}"/>
              </a:ext>
            </a:extLst>
          </p:cNvPr>
          <p:cNvSpPr/>
          <p:nvPr/>
        </p:nvSpPr>
        <p:spPr>
          <a:xfrm>
            <a:off x="4080474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DD91C95B-8C92-4DF8-88E9-C57BCAAB82C6}"/>
              </a:ext>
            </a:extLst>
          </p:cNvPr>
          <p:cNvSpPr/>
          <p:nvPr/>
        </p:nvSpPr>
        <p:spPr>
          <a:xfrm>
            <a:off x="4167039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194A1BC4-16AF-4043-B0F0-C72112DE7983}"/>
              </a:ext>
            </a:extLst>
          </p:cNvPr>
          <p:cNvSpPr/>
          <p:nvPr/>
        </p:nvSpPr>
        <p:spPr>
          <a:xfrm>
            <a:off x="4167039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F3F651F5-833E-4DB4-A317-C95F3335D152}"/>
              </a:ext>
            </a:extLst>
          </p:cNvPr>
          <p:cNvSpPr/>
          <p:nvPr/>
        </p:nvSpPr>
        <p:spPr>
          <a:xfrm>
            <a:off x="4167039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4E2A93-0CEF-409A-B84D-9F01B982D56B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7B54C88-3949-49CC-A605-81D9D8A94929}"/>
              </a:ext>
            </a:extLst>
          </p:cNvPr>
          <p:cNvSpPr/>
          <p:nvPr/>
        </p:nvSpPr>
        <p:spPr>
          <a:xfrm>
            <a:off x="500980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5CAE296-4D46-4928-8983-9D419411B6F7}"/>
              </a:ext>
            </a:extLst>
          </p:cNvPr>
          <p:cNvSpPr/>
          <p:nvPr/>
        </p:nvSpPr>
        <p:spPr>
          <a:xfrm>
            <a:off x="505895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48E0D15-AAA3-45FC-9824-49034F059F34}"/>
              </a:ext>
            </a:extLst>
          </p:cNvPr>
          <p:cNvSpPr/>
          <p:nvPr/>
        </p:nvSpPr>
        <p:spPr>
          <a:xfrm>
            <a:off x="505895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6D2BEF8-1B3C-4EA4-93EA-9AB279D87162}"/>
              </a:ext>
            </a:extLst>
          </p:cNvPr>
          <p:cNvSpPr/>
          <p:nvPr/>
        </p:nvSpPr>
        <p:spPr>
          <a:xfrm>
            <a:off x="505895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342D6349-FD5E-4915-BBD9-005482FECE26}"/>
              </a:ext>
            </a:extLst>
          </p:cNvPr>
          <p:cNvSpPr/>
          <p:nvPr/>
        </p:nvSpPr>
        <p:spPr>
          <a:xfrm>
            <a:off x="514551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0ABDD1EB-EEBD-4C9A-B6C1-2E8169D6A08B}"/>
              </a:ext>
            </a:extLst>
          </p:cNvPr>
          <p:cNvSpPr/>
          <p:nvPr/>
        </p:nvSpPr>
        <p:spPr>
          <a:xfrm>
            <a:off x="514551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53375F3E-CD34-4ECC-8FAA-E37A53ADDF39}"/>
              </a:ext>
            </a:extLst>
          </p:cNvPr>
          <p:cNvSpPr/>
          <p:nvPr/>
        </p:nvSpPr>
        <p:spPr>
          <a:xfrm>
            <a:off x="514551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C6CCFE0-C15B-4454-9786-94457241DA1B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2C8D266-87BC-4F2E-859C-ED7BD0DF5CCB}"/>
              </a:ext>
            </a:extLst>
          </p:cNvPr>
          <p:cNvSpPr/>
          <p:nvPr/>
        </p:nvSpPr>
        <p:spPr>
          <a:xfrm>
            <a:off x="5988284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FDB2E61-944B-416A-880D-FE308C231899}"/>
              </a:ext>
            </a:extLst>
          </p:cNvPr>
          <p:cNvSpPr/>
          <p:nvPr/>
        </p:nvSpPr>
        <p:spPr>
          <a:xfrm>
            <a:off x="6037426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9860E1A-A6CE-4648-8EB2-0091DD9E3CD0}"/>
              </a:ext>
            </a:extLst>
          </p:cNvPr>
          <p:cNvSpPr/>
          <p:nvPr/>
        </p:nvSpPr>
        <p:spPr>
          <a:xfrm>
            <a:off x="6037426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D780138-BC37-4F84-AF0D-85B3698DF349}"/>
              </a:ext>
            </a:extLst>
          </p:cNvPr>
          <p:cNvSpPr/>
          <p:nvPr/>
        </p:nvSpPr>
        <p:spPr>
          <a:xfrm>
            <a:off x="6037426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19235D77-78C5-4344-8C67-48C5CE27EDE8}"/>
              </a:ext>
            </a:extLst>
          </p:cNvPr>
          <p:cNvSpPr/>
          <p:nvPr/>
        </p:nvSpPr>
        <p:spPr>
          <a:xfrm>
            <a:off x="6123991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BD203F8A-3972-45D5-9CE1-906FCE3C1E9C}"/>
              </a:ext>
            </a:extLst>
          </p:cNvPr>
          <p:cNvSpPr/>
          <p:nvPr/>
        </p:nvSpPr>
        <p:spPr>
          <a:xfrm>
            <a:off x="6123991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A577ECEA-A9A0-45EC-B025-4C84DF0BF227}"/>
              </a:ext>
            </a:extLst>
          </p:cNvPr>
          <p:cNvSpPr/>
          <p:nvPr/>
        </p:nvSpPr>
        <p:spPr>
          <a:xfrm>
            <a:off x="6123991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39128AD-5E34-47C7-8446-55EA5A67E1A7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14D55F8-131C-40E2-AA9D-29A81E1942A7}"/>
              </a:ext>
            </a:extLst>
          </p:cNvPr>
          <p:cNvSpPr/>
          <p:nvPr/>
        </p:nvSpPr>
        <p:spPr>
          <a:xfrm>
            <a:off x="6966760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418D1E7-1932-4EF9-83B5-E3DF9B8BB47D}"/>
              </a:ext>
            </a:extLst>
          </p:cNvPr>
          <p:cNvSpPr/>
          <p:nvPr/>
        </p:nvSpPr>
        <p:spPr>
          <a:xfrm>
            <a:off x="7015902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D9F4082-698E-4EF2-A2AB-144B748CCB4D}"/>
              </a:ext>
            </a:extLst>
          </p:cNvPr>
          <p:cNvSpPr/>
          <p:nvPr/>
        </p:nvSpPr>
        <p:spPr>
          <a:xfrm>
            <a:off x="7015902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3B57FAB-24DF-4398-A921-2D50B4EB7C5A}"/>
              </a:ext>
            </a:extLst>
          </p:cNvPr>
          <p:cNvSpPr/>
          <p:nvPr/>
        </p:nvSpPr>
        <p:spPr>
          <a:xfrm>
            <a:off x="7015902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66BDE08A-AECF-4569-AD7C-FE5B67FFE60A}"/>
              </a:ext>
            </a:extLst>
          </p:cNvPr>
          <p:cNvSpPr/>
          <p:nvPr/>
        </p:nvSpPr>
        <p:spPr>
          <a:xfrm>
            <a:off x="7102467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CC9EACF4-B080-46C8-A48D-742E044801ED}"/>
              </a:ext>
            </a:extLst>
          </p:cNvPr>
          <p:cNvSpPr/>
          <p:nvPr/>
        </p:nvSpPr>
        <p:spPr>
          <a:xfrm>
            <a:off x="7102467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75150D71-5E77-482A-BB34-74268DEF708F}"/>
              </a:ext>
            </a:extLst>
          </p:cNvPr>
          <p:cNvSpPr/>
          <p:nvPr/>
        </p:nvSpPr>
        <p:spPr>
          <a:xfrm>
            <a:off x="7102467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D1C38FC-7F2F-4AC8-8BD0-A346DC83B206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69420F7-2396-4C05-8DBC-B57C07FA08B1}"/>
              </a:ext>
            </a:extLst>
          </p:cNvPr>
          <p:cNvSpPr/>
          <p:nvPr/>
        </p:nvSpPr>
        <p:spPr>
          <a:xfrm>
            <a:off x="7945236" y="4722121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8B6AEDE-D18A-4D22-84E7-5053FA6F9802}"/>
              </a:ext>
            </a:extLst>
          </p:cNvPr>
          <p:cNvSpPr/>
          <p:nvPr/>
        </p:nvSpPr>
        <p:spPr>
          <a:xfrm>
            <a:off x="7994378" y="4771561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380D21A-DE51-4FFC-919F-F838D70421D3}"/>
              </a:ext>
            </a:extLst>
          </p:cNvPr>
          <p:cNvSpPr/>
          <p:nvPr/>
        </p:nvSpPr>
        <p:spPr>
          <a:xfrm>
            <a:off x="7994378" y="507231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5927970-76A6-4B7F-8EE9-1C5EB1E6CB43}"/>
              </a:ext>
            </a:extLst>
          </p:cNvPr>
          <p:cNvSpPr/>
          <p:nvPr/>
        </p:nvSpPr>
        <p:spPr>
          <a:xfrm>
            <a:off x="7994378" y="5851957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269FC8F8-875A-48C3-BC47-52816C818678}"/>
              </a:ext>
            </a:extLst>
          </p:cNvPr>
          <p:cNvSpPr/>
          <p:nvPr/>
        </p:nvSpPr>
        <p:spPr>
          <a:xfrm>
            <a:off x="8080943" y="5416042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1D55E872-19DD-47C4-9573-A4CCC6016A3D}"/>
              </a:ext>
            </a:extLst>
          </p:cNvPr>
          <p:cNvSpPr/>
          <p:nvPr/>
        </p:nvSpPr>
        <p:spPr>
          <a:xfrm>
            <a:off x="8080943" y="5550515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208803D3-9F0E-44F2-BA47-9A9CB11765CF}"/>
              </a:ext>
            </a:extLst>
          </p:cNvPr>
          <p:cNvSpPr/>
          <p:nvPr/>
        </p:nvSpPr>
        <p:spPr>
          <a:xfrm>
            <a:off x="8080943" y="5676709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424B03D-F3BF-49E6-88A1-07866A3BA4D6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85B2A46-9736-4E8F-B140-DEFFA1C0FDC1}"/>
              </a:ext>
            </a:extLst>
          </p:cNvPr>
          <p:cNvSpPr/>
          <p:nvPr/>
        </p:nvSpPr>
        <p:spPr>
          <a:xfrm>
            <a:off x="884244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0DA89C9-087E-4706-A5D6-376D1679F80F}"/>
              </a:ext>
            </a:extLst>
          </p:cNvPr>
          <p:cNvSpPr/>
          <p:nvPr/>
        </p:nvSpPr>
        <p:spPr>
          <a:xfrm>
            <a:off x="889159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976FD65-0737-45A1-974E-FDCF93BFEAFC}"/>
              </a:ext>
            </a:extLst>
          </p:cNvPr>
          <p:cNvSpPr/>
          <p:nvPr/>
        </p:nvSpPr>
        <p:spPr>
          <a:xfrm>
            <a:off x="889159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452714B-06F5-4146-BD85-5BF7EA24FD1A}"/>
              </a:ext>
            </a:extLst>
          </p:cNvPr>
          <p:cNvSpPr/>
          <p:nvPr/>
        </p:nvSpPr>
        <p:spPr>
          <a:xfrm>
            <a:off x="889159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E2E87288-E679-4334-B4AD-30DB4EBA18D8}"/>
              </a:ext>
            </a:extLst>
          </p:cNvPr>
          <p:cNvSpPr/>
          <p:nvPr/>
        </p:nvSpPr>
        <p:spPr>
          <a:xfrm>
            <a:off x="897815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0AE8BB20-9CCD-4AB8-97CD-4E464BE4B595}"/>
              </a:ext>
            </a:extLst>
          </p:cNvPr>
          <p:cNvSpPr/>
          <p:nvPr/>
        </p:nvSpPr>
        <p:spPr>
          <a:xfrm>
            <a:off x="897815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FE8D0D79-11F1-4BFE-9475-ED42D8AEF9D1}"/>
              </a:ext>
            </a:extLst>
          </p:cNvPr>
          <p:cNvSpPr/>
          <p:nvPr/>
        </p:nvSpPr>
        <p:spPr>
          <a:xfrm>
            <a:off x="897815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5B7D69F-EB2B-4A41-9415-41200B0B5F90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62" name="箭头: 上 61">
            <a:extLst>
              <a:ext uri="{FF2B5EF4-FFF2-40B4-BE49-F238E27FC236}">
                <a16:creationId xmlns:a16="http://schemas.microsoft.com/office/drawing/2014/main" id="{E382FA59-D3F2-4EE4-B0C8-0963309F004E}"/>
              </a:ext>
            </a:extLst>
          </p:cNvPr>
          <p:cNvSpPr/>
          <p:nvPr/>
        </p:nvSpPr>
        <p:spPr>
          <a:xfrm>
            <a:off x="5991394" y="4289584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9FE6BE8-A028-4C49-8984-FBAD06C1AB80}"/>
              </a:ext>
            </a:extLst>
          </p:cNvPr>
          <p:cNvSpPr txBox="1"/>
          <p:nvPr/>
        </p:nvSpPr>
        <p:spPr>
          <a:xfrm>
            <a:off x="1091763" y="5230545"/>
            <a:ext cx="160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</a:t>
            </a:r>
          </a:p>
        </p:txBody>
      </p:sp>
      <p:sp>
        <p:nvSpPr>
          <p:cNvPr id="64" name="立方体 63">
            <a:extLst>
              <a:ext uri="{FF2B5EF4-FFF2-40B4-BE49-F238E27FC236}">
                <a16:creationId xmlns:a16="http://schemas.microsoft.com/office/drawing/2014/main" id="{CBFB4C2C-71CF-45EF-8FF4-8C85CE1E304C}"/>
              </a:ext>
            </a:extLst>
          </p:cNvPr>
          <p:cNvSpPr/>
          <p:nvPr/>
        </p:nvSpPr>
        <p:spPr>
          <a:xfrm>
            <a:off x="3845133" y="2780523"/>
            <a:ext cx="4692943" cy="1282103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Convolution</a:t>
            </a:r>
            <a:endParaRPr lang="zh-CN" altLang="en-US" dirty="0"/>
          </a:p>
        </p:txBody>
      </p:sp>
      <p:sp>
        <p:nvSpPr>
          <p:cNvPr id="65" name="立方体 64">
            <a:extLst>
              <a:ext uri="{FF2B5EF4-FFF2-40B4-BE49-F238E27FC236}">
                <a16:creationId xmlns:a16="http://schemas.microsoft.com/office/drawing/2014/main" id="{F21E931D-8A95-4731-A66A-F86EFDD90370}"/>
              </a:ext>
            </a:extLst>
          </p:cNvPr>
          <p:cNvSpPr/>
          <p:nvPr/>
        </p:nvSpPr>
        <p:spPr>
          <a:xfrm>
            <a:off x="3861495" y="970020"/>
            <a:ext cx="4692943" cy="1282103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Pooling</a:t>
            </a:r>
            <a:endParaRPr lang="zh-CN" altLang="en-US" dirty="0"/>
          </a:p>
        </p:txBody>
      </p:sp>
      <p:sp>
        <p:nvSpPr>
          <p:cNvPr id="66" name="箭头: 上 65">
            <a:extLst>
              <a:ext uri="{FF2B5EF4-FFF2-40B4-BE49-F238E27FC236}">
                <a16:creationId xmlns:a16="http://schemas.microsoft.com/office/drawing/2014/main" id="{4C48C849-92E0-4329-9761-F5F2959935F8}"/>
              </a:ext>
            </a:extLst>
          </p:cNvPr>
          <p:cNvSpPr/>
          <p:nvPr/>
        </p:nvSpPr>
        <p:spPr>
          <a:xfrm>
            <a:off x="5991394" y="2370339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5BC0E68-B1BE-47CC-9EF2-FDD532C88279}"/>
              </a:ext>
            </a:extLst>
          </p:cNvPr>
          <p:cNvSpPr/>
          <p:nvPr/>
        </p:nvSpPr>
        <p:spPr>
          <a:xfrm>
            <a:off x="2998015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5FF84239-BAF2-4D67-8988-2157F0215A44}"/>
              </a:ext>
            </a:extLst>
          </p:cNvPr>
          <p:cNvSpPr/>
          <p:nvPr/>
        </p:nvSpPr>
        <p:spPr>
          <a:xfrm>
            <a:off x="4080474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08CC9DAC-0502-4336-A1E9-57FCF8E19E3D}"/>
              </a:ext>
            </a:extLst>
          </p:cNvPr>
          <p:cNvSpPr/>
          <p:nvPr/>
        </p:nvSpPr>
        <p:spPr>
          <a:xfrm>
            <a:off x="5162933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48B2E6A-2E1F-4AA5-AC00-7A8A350EBFFF}"/>
              </a:ext>
            </a:extLst>
          </p:cNvPr>
          <p:cNvSpPr/>
          <p:nvPr/>
        </p:nvSpPr>
        <p:spPr>
          <a:xfrm>
            <a:off x="6245392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C3E7DE5A-B613-495D-86DF-84A5C9FE8FB1}"/>
              </a:ext>
            </a:extLst>
          </p:cNvPr>
          <p:cNvSpPr/>
          <p:nvPr/>
        </p:nvSpPr>
        <p:spPr>
          <a:xfrm>
            <a:off x="7327851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ECB120CC-BDED-49E6-92FA-5E403516CEC3}"/>
              </a:ext>
            </a:extLst>
          </p:cNvPr>
          <p:cNvSpPr/>
          <p:nvPr/>
        </p:nvSpPr>
        <p:spPr>
          <a:xfrm>
            <a:off x="8410310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F570EC6F-BF7C-4257-A57B-49A183645AB9}"/>
              </a:ext>
            </a:extLst>
          </p:cNvPr>
          <p:cNvSpPr/>
          <p:nvPr/>
        </p:nvSpPr>
        <p:spPr>
          <a:xfrm>
            <a:off x="4996541" y="-1351924"/>
            <a:ext cx="2254899" cy="5792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决策层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F1553CC-1912-460A-8909-22306E11B7E3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>
            <a:off x="3809778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E598020-C100-4530-9187-867FD612AFD7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4892237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8F8B50-B953-4D6B-8340-4BD434D27316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>
            <a:off x="5974696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47B90A2-BB26-46EF-AFD6-216542E2CB81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7057155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AC64E11-A516-4356-9A34-C17A8E06BE91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8139614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18C1D3A-E0D6-49E0-949F-9487A48E2E63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3403897" y="228580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箭头: 上 114">
            <a:extLst>
              <a:ext uri="{FF2B5EF4-FFF2-40B4-BE49-F238E27FC236}">
                <a16:creationId xmlns:a16="http://schemas.microsoft.com/office/drawing/2014/main" id="{76059558-7545-4645-8FC8-596A5859B0BA}"/>
              </a:ext>
            </a:extLst>
          </p:cNvPr>
          <p:cNvSpPr/>
          <p:nvPr/>
        </p:nvSpPr>
        <p:spPr>
          <a:xfrm>
            <a:off x="5991394" y="559836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C7F84196-7713-4842-A63C-7A9CB7A0FD22}"/>
              </a:ext>
            </a:extLst>
          </p:cNvPr>
          <p:cNvCxnSpPr>
            <a:cxnSpLocks/>
          </p:cNvCxnSpPr>
          <p:nvPr/>
        </p:nvCxnSpPr>
        <p:spPr>
          <a:xfrm flipV="1">
            <a:off x="4486355" y="219249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68341318-787E-4B24-A943-84EF106564E2}"/>
              </a:ext>
            </a:extLst>
          </p:cNvPr>
          <p:cNvCxnSpPr>
            <a:cxnSpLocks/>
          </p:cNvCxnSpPr>
          <p:nvPr/>
        </p:nvCxnSpPr>
        <p:spPr>
          <a:xfrm flipV="1">
            <a:off x="5568814" y="219248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DEEB98B-825D-42AB-A38E-4C8BFC0BA89C}"/>
              </a:ext>
            </a:extLst>
          </p:cNvPr>
          <p:cNvCxnSpPr>
            <a:cxnSpLocks/>
          </p:cNvCxnSpPr>
          <p:nvPr/>
        </p:nvCxnSpPr>
        <p:spPr>
          <a:xfrm flipV="1">
            <a:off x="6671268" y="21924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DC578F1B-0A16-4C79-A38B-EBD94AB1BF43}"/>
              </a:ext>
            </a:extLst>
          </p:cNvPr>
          <p:cNvCxnSpPr>
            <a:cxnSpLocks/>
          </p:cNvCxnSpPr>
          <p:nvPr/>
        </p:nvCxnSpPr>
        <p:spPr>
          <a:xfrm flipV="1">
            <a:off x="7733732" y="228580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086607E-9654-4EA8-A548-1BE1DAD8ACB1}"/>
              </a:ext>
            </a:extLst>
          </p:cNvPr>
          <p:cNvCxnSpPr>
            <a:cxnSpLocks/>
          </p:cNvCxnSpPr>
          <p:nvPr/>
        </p:nvCxnSpPr>
        <p:spPr>
          <a:xfrm flipV="1">
            <a:off x="8789964" y="228580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EF24F5F-58C0-43A9-8E39-7D0001698A07}"/>
              </a:ext>
            </a:extLst>
          </p:cNvPr>
          <p:cNvCxnSpPr>
            <a:cxnSpLocks/>
          </p:cNvCxnSpPr>
          <p:nvPr/>
        </p:nvCxnSpPr>
        <p:spPr>
          <a:xfrm flipV="1">
            <a:off x="3403897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BEB49EB-4C8B-484F-B035-03D5B082E1C0}"/>
              </a:ext>
            </a:extLst>
          </p:cNvPr>
          <p:cNvCxnSpPr>
            <a:cxnSpLocks/>
          </p:cNvCxnSpPr>
          <p:nvPr/>
        </p:nvCxnSpPr>
        <p:spPr>
          <a:xfrm flipV="1">
            <a:off x="4486355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40A0042-091A-4009-8B41-5FD07B2B1A7C}"/>
              </a:ext>
            </a:extLst>
          </p:cNvPr>
          <p:cNvCxnSpPr>
            <a:cxnSpLocks/>
          </p:cNvCxnSpPr>
          <p:nvPr/>
        </p:nvCxnSpPr>
        <p:spPr>
          <a:xfrm flipV="1">
            <a:off x="5551397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79E59C0-D0CA-4F81-80A7-B7D186210949}"/>
              </a:ext>
            </a:extLst>
          </p:cNvPr>
          <p:cNvCxnSpPr>
            <a:cxnSpLocks/>
          </p:cNvCxnSpPr>
          <p:nvPr/>
        </p:nvCxnSpPr>
        <p:spPr>
          <a:xfrm flipV="1">
            <a:off x="6663486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77FB8961-9D6A-482C-9285-6E8DAFDA78D4}"/>
              </a:ext>
            </a:extLst>
          </p:cNvPr>
          <p:cNvCxnSpPr>
            <a:cxnSpLocks/>
          </p:cNvCxnSpPr>
          <p:nvPr/>
        </p:nvCxnSpPr>
        <p:spPr>
          <a:xfrm flipV="1">
            <a:off x="7733732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502D908D-E1F5-4B58-824E-17C42D7C0025}"/>
              </a:ext>
            </a:extLst>
          </p:cNvPr>
          <p:cNvCxnSpPr>
            <a:cxnSpLocks/>
          </p:cNvCxnSpPr>
          <p:nvPr/>
        </p:nvCxnSpPr>
        <p:spPr>
          <a:xfrm flipV="1">
            <a:off x="8789964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9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6BD7F5-5131-4B88-B1C6-A8710F28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79348"/>
              </p:ext>
            </p:extLst>
          </p:nvPr>
        </p:nvGraphicFramePr>
        <p:xfrm>
          <a:off x="1024294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F685806-2C0A-497D-8A70-0FE22DF79784}"/>
              </a:ext>
            </a:extLst>
          </p:cNvPr>
          <p:cNvSpPr txBox="1"/>
          <p:nvPr/>
        </p:nvSpPr>
        <p:spPr>
          <a:xfrm>
            <a:off x="1006147" y="3037888"/>
            <a:ext cx="2642635" cy="75578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E52C0F10-F1B3-4295-9183-04AF70253B7B}"/>
              </a:ext>
            </a:extLst>
          </p:cNvPr>
          <p:cNvSpPr/>
          <p:nvPr/>
        </p:nvSpPr>
        <p:spPr>
          <a:xfrm>
            <a:off x="336524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9B17DE1F-B016-4427-9855-C48DAB003897}"/>
              </a:ext>
            </a:extLst>
          </p:cNvPr>
          <p:cNvSpPr/>
          <p:nvPr/>
        </p:nvSpPr>
        <p:spPr>
          <a:xfrm>
            <a:off x="3638937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1446316D-AE0E-4BF0-BA95-4FBAC7332435}"/>
              </a:ext>
            </a:extLst>
          </p:cNvPr>
          <p:cNvSpPr/>
          <p:nvPr/>
        </p:nvSpPr>
        <p:spPr>
          <a:xfrm>
            <a:off x="391263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213CB4F-A35B-4637-8844-D8BB7C272D78}"/>
              </a:ext>
            </a:extLst>
          </p:cNvPr>
          <p:cNvSpPr txBox="1"/>
          <p:nvPr/>
        </p:nvSpPr>
        <p:spPr>
          <a:xfrm>
            <a:off x="3321697" y="1569481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17971F9F-179A-4E6B-AA1B-78A179A117C0}"/>
              </a:ext>
            </a:extLst>
          </p:cNvPr>
          <p:cNvSpPr/>
          <p:nvPr/>
        </p:nvSpPr>
        <p:spPr>
          <a:xfrm>
            <a:off x="6319923" y="203320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5571032A-1973-49AB-A400-41794E0ACCEA}"/>
              </a:ext>
            </a:extLst>
          </p:cNvPr>
          <p:cNvSpPr/>
          <p:nvPr/>
        </p:nvSpPr>
        <p:spPr>
          <a:xfrm>
            <a:off x="6096000" y="394597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536A094-0A4C-45B0-AF88-4A07E1FDD32A}"/>
              </a:ext>
            </a:extLst>
          </p:cNvPr>
          <p:cNvSpPr txBox="1"/>
          <p:nvPr/>
        </p:nvSpPr>
        <p:spPr>
          <a:xfrm>
            <a:off x="7327649" y="546598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位置信息动态偏移量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6E36292-152A-48DA-B065-AE1978B83021}"/>
              </a:ext>
            </a:extLst>
          </p:cNvPr>
          <p:cNvSpPr txBox="1"/>
          <p:nvPr/>
        </p:nvSpPr>
        <p:spPr>
          <a:xfrm>
            <a:off x="4788354" y="6086093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位置信息静态偏移量</a:t>
            </a:r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id="{B83CD15D-A0FE-4B58-8642-D90252A862F5}"/>
              </a:ext>
            </a:extLst>
          </p:cNvPr>
          <p:cNvSpPr/>
          <p:nvPr/>
        </p:nvSpPr>
        <p:spPr>
          <a:xfrm>
            <a:off x="6432075" y="5716762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id="{40B25156-B4B4-4BCF-9CE1-6ECBE4A1408F}"/>
              </a:ext>
            </a:extLst>
          </p:cNvPr>
          <p:cNvSpPr/>
          <p:nvPr/>
        </p:nvSpPr>
        <p:spPr>
          <a:xfrm>
            <a:off x="6208152" y="5908039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3A63F3B-5E00-41E3-B428-DEF046D36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95980"/>
              </p:ext>
            </p:extLst>
          </p:nvPr>
        </p:nvGraphicFramePr>
        <p:xfrm>
          <a:off x="8525071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C944988D-BF2E-4B6B-B924-E52E45ABC9BF}"/>
              </a:ext>
            </a:extLst>
          </p:cNvPr>
          <p:cNvSpPr txBox="1"/>
          <p:nvPr/>
        </p:nvSpPr>
        <p:spPr>
          <a:xfrm>
            <a:off x="962798" y="5542250"/>
            <a:ext cx="27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h=2</a:t>
            </a:r>
            <a:r>
              <a:rPr lang="zh-CN" altLang="en-US" dirty="0"/>
              <a:t>的卷积核在输入矩阵中框定的范围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00C5B14-F229-438F-921A-FFEB5D626979}"/>
              </a:ext>
            </a:extLst>
          </p:cNvPr>
          <p:cNvSpPr txBox="1"/>
          <p:nvPr/>
        </p:nvSpPr>
        <p:spPr>
          <a:xfrm>
            <a:off x="8768144" y="5523070"/>
            <a:ext cx="2349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经可转换卷积处理后卷积框定的范围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CA62D0E-EF13-41F4-9E19-1C4B851EFAB8}"/>
              </a:ext>
            </a:extLst>
          </p:cNvPr>
          <p:cNvSpPr/>
          <p:nvPr/>
        </p:nvSpPr>
        <p:spPr>
          <a:xfrm>
            <a:off x="11439335" y="3590728"/>
            <a:ext cx="1066796" cy="3918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82D4D1D-B1BC-4824-928E-DF59E549B54F}"/>
              </a:ext>
            </a:extLst>
          </p:cNvPr>
          <p:cNvSpPr txBox="1"/>
          <p:nvPr/>
        </p:nvSpPr>
        <p:spPr>
          <a:xfrm>
            <a:off x="11268276" y="3082995"/>
            <a:ext cx="14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卷积运算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6A9DE11-1C14-4814-A14C-48812803EA6F}"/>
              </a:ext>
            </a:extLst>
          </p:cNvPr>
          <p:cNvSpPr txBox="1"/>
          <p:nvPr/>
        </p:nvSpPr>
        <p:spPr>
          <a:xfrm>
            <a:off x="7697755" y="6530292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反向传播训练得到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8D2917F-1515-4C8C-B73D-81FBC48C433F}"/>
              </a:ext>
            </a:extLst>
          </p:cNvPr>
          <p:cNvSpPr txBox="1"/>
          <p:nvPr/>
        </p:nvSpPr>
        <p:spPr>
          <a:xfrm>
            <a:off x="8525070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3FAA6FE-D03A-4597-9487-10749976E8F8}"/>
              </a:ext>
            </a:extLst>
          </p:cNvPr>
          <p:cNvSpPr txBox="1"/>
          <p:nvPr/>
        </p:nvSpPr>
        <p:spPr>
          <a:xfrm>
            <a:off x="9592906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9E38BC3-2D0F-4F6F-B4F5-0EBCD91BE2DA}"/>
              </a:ext>
            </a:extLst>
          </p:cNvPr>
          <p:cNvSpPr txBox="1"/>
          <p:nvPr/>
        </p:nvSpPr>
        <p:spPr>
          <a:xfrm>
            <a:off x="10126824" y="3030496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599BCC5-2055-47E1-8330-9BACF2E27549}"/>
              </a:ext>
            </a:extLst>
          </p:cNvPr>
          <p:cNvSpPr txBox="1"/>
          <p:nvPr/>
        </p:nvSpPr>
        <p:spPr>
          <a:xfrm>
            <a:off x="8541665" y="3408780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72BDDFD-65F5-479B-BFE9-0CC32C19F13A}"/>
              </a:ext>
            </a:extLst>
          </p:cNvPr>
          <p:cNvSpPr txBox="1"/>
          <p:nvPr/>
        </p:nvSpPr>
        <p:spPr>
          <a:xfrm>
            <a:off x="9066775" y="3402204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7BB3EB-701D-47C3-84AD-832B653E0435}"/>
              </a:ext>
            </a:extLst>
          </p:cNvPr>
          <p:cNvSpPr txBox="1"/>
          <p:nvPr/>
        </p:nvSpPr>
        <p:spPr>
          <a:xfrm>
            <a:off x="10633787" y="3793668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29D91BB-4E43-40C7-A5B7-F3C6447E7636}"/>
              </a:ext>
            </a:extLst>
          </p:cNvPr>
          <p:cNvSpPr txBox="1"/>
          <p:nvPr/>
        </p:nvSpPr>
        <p:spPr>
          <a:xfrm>
            <a:off x="854166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9448EA3-63B9-494D-9CE7-DD068A525C0D}"/>
              </a:ext>
            </a:extLst>
          </p:cNvPr>
          <p:cNvSpPr txBox="1"/>
          <p:nvPr/>
        </p:nvSpPr>
        <p:spPr>
          <a:xfrm>
            <a:off x="9080762" y="4171558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3197962-3000-47EF-BBCE-A367B958BF44}"/>
              </a:ext>
            </a:extLst>
          </p:cNvPr>
          <p:cNvSpPr txBox="1"/>
          <p:nvPr/>
        </p:nvSpPr>
        <p:spPr>
          <a:xfrm>
            <a:off x="957581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715AF8A-55F4-4E3A-B643-53765DFB15DC}"/>
              </a:ext>
            </a:extLst>
          </p:cNvPr>
          <p:cNvSpPr txBox="1"/>
          <p:nvPr/>
        </p:nvSpPr>
        <p:spPr>
          <a:xfrm>
            <a:off x="10111281" y="4165532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D4632754-0D4E-40A8-892B-C01789EA6359}"/>
              </a:ext>
            </a:extLst>
          </p:cNvPr>
          <p:cNvSpPr/>
          <p:nvPr/>
        </p:nvSpPr>
        <p:spPr>
          <a:xfrm>
            <a:off x="8322906" y="2519265"/>
            <a:ext cx="3013788" cy="209005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D39F582-0E1D-43A7-A08F-8009BABE72C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675737" y="3530034"/>
            <a:ext cx="4647169" cy="3426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4B8737D-4BEE-4DBA-BE76-E39A58B6E9AD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6965482" y="4725763"/>
            <a:ext cx="2457" cy="99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8505310-FE8B-4DD6-8FE8-DCA6FC4668B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530517" y="1458286"/>
            <a:ext cx="0" cy="91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>
            <a:extLst>
              <a:ext uri="{FF2B5EF4-FFF2-40B4-BE49-F238E27FC236}">
                <a16:creationId xmlns:a16="http://schemas.microsoft.com/office/drawing/2014/main" id="{D7F01C51-CDCF-4ED2-83C8-4758888B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13" y="1854427"/>
            <a:ext cx="676275" cy="561975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179CD0A7-BBDF-4BE7-812D-1FE0C78D6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74" y="4949761"/>
            <a:ext cx="600159" cy="543001"/>
          </a:xfrm>
          <a:prstGeom prst="rect">
            <a:avLst/>
          </a:prstGeom>
        </p:spPr>
      </p:pic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87A78D90-DCC3-4A37-BCA7-CE4E9DC5D893}"/>
              </a:ext>
            </a:extLst>
          </p:cNvPr>
          <p:cNvCxnSpPr>
            <a:cxnSpLocks/>
          </p:cNvCxnSpPr>
          <p:nvPr/>
        </p:nvCxnSpPr>
        <p:spPr>
          <a:xfrm flipV="1">
            <a:off x="2349368" y="1029190"/>
            <a:ext cx="1019632" cy="429096"/>
          </a:xfrm>
          <a:prstGeom prst="curvedConnector3">
            <a:avLst>
              <a:gd name="adj1" fmla="val 5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F5D21EC-2063-4DDB-A1F2-EE47F3E31E4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372942" y="977115"/>
            <a:ext cx="172305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48CCDA2D-D460-47F0-A528-01553B266B7C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345611" y="1458286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693A94E4-1C4A-437E-B712-DE7624D792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02457" y="5997632"/>
            <a:ext cx="1356357" cy="341956"/>
          </a:xfrm>
          <a:prstGeom prst="curvedConnector3">
            <a:avLst>
              <a:gd name="adj1" fmla="val 47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D1294483-28FE-4B4D-B722-000EFD995430}"/>
              </a:ext>
            </a:extLst>
          </p:cNvPr>
          <p:cNvCxnSpPr>
            <a:cxnSpLocks/>
          </p:cNvCxnSpPr>
          <p:nvPr/>
        </p:nvCxnSpPr>
        <p:spPr>
          <a:xfrm flipH="1">
            <a:off x="8751299" y="5285577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2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8280858-5C6C-43F0-A9C8-5CEDEF28495B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C1F30A-011E-4753-9F39-923669613E84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D5CD82-1BBD-4D6F-A076-BFDCDBFDC36A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B89B31-794B-44A0-B315-5EE110DD9059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FEDFC5-8DCC-41CF-BF07-0F254D26E571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338E07-CC8B-4991-B970-060853F44F3B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D55D0A-4B35-457D-915B-5F43FC31A44E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DF39FE-938C-43A4-83AE-34A617D60546}"/>
              </a:ext>
            </a:extLst>
          </p:cNvPr>
          <p:cNvSpPr/>
          <p:nvPr/>
        </p:nvSpPr>
        <p:spPr>
          <a:xfrm>
            <a:off x="301050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208C48-E382-4F70-A1B1-27017A3F766A}"/>
              </a:ext>
            </a:extLst>
          </p:cNvPr>
          <p:cNvSpPr/>
          <p:nvPr/>
        </p:nvSpPr>
        <p:spPr>
          <a:xfrm>
            <a:off x="301050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03C920-516D-4BE1-B158-4ECB5F779201}"/>
              </a:ext>
            </a:extLst>
          </p:cNvPr>
          <p:cNvSpPr/>
          <p:nvPr/>
        </p:nvSpPr>
        <p:spPr>
          <a:xfrm>
            <a:off x="301050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74A272-A982-4D32-BD9A-E8DCDADBE2B8}"/>
              </a:ext>
            </a:extLst>
          </p:cNvPr>
          <p:cNvSpPr/>
          <p:nvPr/>
        </p:nvSpPr>
        <p:spPr>
          <a:xfrm>
            <a:off x="3993328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E2734C-CBBD-47E8-800B-639B7071B656}"/>
              </a:ext>
            </a:extLst>
          </p:cNvPr>
          <p:cNvSpPr/>
          <p:nvPr/>
        </p:nvSpPr>
        <p:spPr>
          <a:xfrm>
            <a:off x="3993328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DCE83E-BBDF-4B4A-A9FB-250F6C468767}"/>
              </a:ext>
            </a:extLst>
          </p:cNvPr>
          <p:cNvSpPr/>
          <p:nvPr/>
        </p:nvSpPr>
        <p:spPr>
          <a:xfrm>
            <a:off x="3993328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8A441C-720E-43B2-BC87-D7C4974049B4}"/>
              </a:ext>
            </a:extLst>
          </p:cNvPr>
          <p:cNvSpPr/>
          <p:nvPr/>
        </p:nvSpPr>
        <p:spPr>
          <a:xfrm>
            <a:off x="497615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9718068-6275-4C2B-B950-BB856E1536B3}"/>
              </a:ext>
            </a:extLst>
          </p:cNvPr>
          <p:cNvSpPr/>
          <p:nvPr/>
        </p:nvSpPr>
        <p:spPr>
          <a:xfrm>
            <a:off x="497615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34050E-BA1F-4AB6-82C7-297D07EAC0FF}"/>
              </a:ext>
            </a:extLst>
          </p:cNvPr>
          <p:cNvSpPr/>
          <p:nvPr/>
        </p:nvSpPr>
        <p:spPr>
          <a:xfrm>
            <a:off x="497615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F6F10E-C3CC-400A-A570-480A51B7011C}"/>
              </a:ext>
            </a:extLst>
          </p:cNvPr>
          <p:cNvSpPr/>
          <p:nvPr/>
        </p:nvSpPr>
        <p:spPr>
          <a:xfrm>
            <a:off x="5958976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84CEF8-5E63-472D-882E-2E43ECCB28E0}"/>
              </a:ext>
            </a:extLst>
          </p:cNvPr>
          <p:cNvSpPr/>
          <p:nvPr/>
        </p:nvSpPr>
        <p:spPr>
          <a:xfrm>
            <a:off x="5958976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E866CD8-804C-42BE-8EDA-8F7852FD17DC}"/>
              </a:ext>
            </a:extLst>
          </p:cNvPr>
          <p:cNvSpPr/>
          <p:nvPr/>
        </p:nvSpPr>
        <p:spPr>
          <a:xfrm>
            <a:off x="5958976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D29C11-37D6-45A0-A52B-A817DD09896A}"/>
              </a:ext>
            </a:extLst>
          </p:cNvPr>
          <p:cNvSpPr/>
          <p:nvPr/>
        </p:nvSpPr>
        <p:spPr>
          <a:xfrm>
            <a:off x="6941800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535816-3541-42AC-85CB-F1885A341EC6}"/>
              </a:ext>
            </a:extLst>
          </p:cNvPr>
          <p:cNvSpPr/>
          <p:nvPr/>
        </p:nvSpPr>
        <p:spPr>
          <a:xfrm>
            <a:off x="6941800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55003EA-0E31-405B-9381-F2E999079A1B}"/>
              </a:ext>
            </a:extLst>
          </p:cNvPr>
          <p:cNvSpPr/>
          <p:nvPr/>
        </p:nvSpPr>
        <p:spPr>
          <a:xfrm>
            <a:off x="6941800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544F72A-D909-4EE5-A2E6-A6568D40A220}"/>
              </a:ext>
            </a:extLst>
          </p:cNvPr>
          <p:cNvSpPr/>
          <p:nvPr/>
        </p:nvSpPr>
        <p:spPr>
          <a:xfrm>
            <a:off x="792462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776A5FE-22E9-422B-957F-5B01C02E2930}"/>
              </a:ext>
            </a:extLst>
          </p:cNvPr>
          <p:cNvSpPr/>
          <p:nvPr/>
        </p:nvSpPr>
        <p:spPr>
          <a:xfrm>
            <a:off x="792462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41C9152-DE8B-479C-8E0B-20DD66CA8DAB}"/>
              </a:ext>
            </a:extLst>
          </p:cNvPr>
          <p:cNvSpPr/>
          <p:nvPr/>
        </p:nvSpPr>
        <p:spPr>
          <a:xfrm>
            <a:off x="792462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9F0E554-1F41-4DA2-83CB-959C2958A9B2}"/>
              </a:ext>
            </a:extLst>
          </p:cNvPr>
          <p:cNvSpPr/>
          <p:nvPr/>
        </p:nvSpPr>
        <p:spPr>
          <a:xfrm>
            <a:off x="876876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DAC6B83-6CD3-4E29-866F-1B25640C1BBD}"/>
              </a:ext>
            </a:extLst>
          </p:cNvPr>
          <p:cNvSpPr/>
          <p:nvPr/>
        </p:nvSpPr>
        <p:spPr>
          <a:xfrm>
            <a:off x="876876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2E974A6-9F83-40DE-9488-134DD1C4C962}"/>
              </a:ext>
            </a:extLst>
          </p:cNvPr>
          <p:cNvSpPr/>
          <p:nvPr/>
        </p:nvSpPr>
        <p:spPr>
          <a:xfrm>
            <a:off x="876876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88390BD-483C-4354-BC10-9B9930649C10}"/>
              </a:ext>
            </a:extLst>
          </p:cNvPr>
          <p:cNvSpPr/>
          <p:nvPr/>
        </p:nvSpPr>
        <p:spPr>
          <a:xfrm>
            <a:off x="301050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12144EE-84D6-4AB9-B578-A6EC6B187503}"/>
              </a:ext>
            </a:extLst>
          </p:cNvPr>
          <p:cNvSpPr/>
          <p:nvPr/>
        </p:nvSpPr>
        <p:spPr>
          <a:xfrm>
            <a:off x="301050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D8672B-F47D-4342-B533-502BCC74A17C}"/>
              </a:ext>
            </a:extLst>
          </p:cNvPr>
          <p:cNvSpPr/>
          <p:nvPr/>
        </p:nvSpPr>
        <p:spPr>
          <a:xfrm>
            <a:off x="301050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AEF15DE-685C-48CC-AFF6-E219A11D32B4}"/>
              </a:ext>
            </a:extLst>
          </p:cNvPr>
          <p:cNvSpPr/>
          <p:nvPr/>
        </p:nvSpPr>
        <p:spPr>
          <a:xfrm>
            <a:off x="3993328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6C510F5-33D9-438C-9C20-0D96623A83EB}"/>
              </a:ext>
            </a:extLst>
          </p:cNvPr>
          <p:cNvSpPr/>
          <p:nvPr/>
        </p:nvSpPr>
        <p:spPr>
          <a:xfrm>
            <a:off x="3993328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A257D5E-29B8-438A-9616-DB667E994AB9}"/>
              </a:ext>
            </a:extLst>
          </p:cNvPr>
          <p:cNvSpPr/>
          <p:nvPr/>
        </p:nvSpPr>
        <p:spPr>
          <a:xfrm>
            <a:off x="3993328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8CEAB7F-F7FE-47D1-864A-C498EBADF550}"/>
              </a:ext>
            </a:extLst>
          </p:cNvPr>
          <p:cNvSpPr/>
          <p:nvPr/>
        </p:nvSpPr>
        <p:spPr>
          <a:xfrm>
            <a:off x="497615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1511E28-5F88-4C73-833D-7F1FA8577080}"/>
              </a:ext>
            </a:extLst>
          </p:cNvPr>
          <p:cNvSpPr/>
          <p:nvPr/>
        </p:nvSpPr>
        <p:spPr>
          <a:xfrm>
            <a:off x="497615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AC02A54-930B-4F37-8C63-C6FEA962DAE3}"/>
              </a:ext>
            </a:extLst>
          </p:cNvPr>
          <p:cNvSpPr/>
          <p:nvPr/>
        </p:nvSpPr>
        <p:spPr>
          <a:xfrm>
            <a:off x="497615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6D11DA8-AFA0-401A-8BBF-67EDA0096F3B}"/>
              </a:ext>
            </a:extLst>
          </p:cNvPr>
          <p:cNvSpPr/>
          <p:nvPr/>
        </p:nvSpPr>
        <p:spPr>
          <a:xfrm>
            <a:off x="5958976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6CB42D0-A980-4250-A222-C64F202E0359}"/>
              </a:ext>
            </a:extLst>
          </p:cNvPr>
          <p:cNvSpPr/>
          <p:nvPr/>
        </p:nvSpPr>
        <p:spPr>
          <a:xfrm>
            <a:off x="5958976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E45F789-6F80-44AA-BDE6-C15F498EC27F}"/>
              </a:ext>
            </a:extLst>
          </p:cNvPr>
          <p:cNvSpPr/>
          <p:nvPr/>
        </p:nvSpPr>
        <p:spPr>
          <a:xfrm>
            <a:off x="5958976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3FE76BB-EEC1-4ED6-8323-2505BCB993E5}"/>
              </a:ext>
            </a:extLst>
          </p:cNvPr>
          <p:cNvSpPr/>
          <p:nvPr/>
        </p:nvSpPr>
        <p:spPr>
          <a:xfrm>
            <a:off x="6941800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34CF879-AA45-4003-B8BB-4E1C47E1CBE6}"/>
              </a:ext>
            </a:extLst>
          </p:cNvPr>
          <p:cNvSpPr/>
          <p:nvPr/>
        </p:nvSpPr>
        <p:spPr>
          <a:xfrm>
            <a:off x="6941800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CE49E2E-2308-4D5D-BC15-900F0A15C12B}"/>
              </a:ext>
            </a:extLst>
          </p:cNvPr>
          <p:cNvSpPr/>
          <p:nvPr/>
        </p:nvSpPr>
        <p:spPr>
          <a:xfrm>
            <a:off x="6941800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A41E565-DE25-4924-B353-74D5C7C28E11}"/>
              </a:ext>
            </a:extLst>
          </p:cNvPr>
          <p:cNvSpPr/>
          <p:nvPr/>
        </p:nvSpPr>
        <p:spPr>
          <a:xfrm>
            <a:off x="792462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B26EBDA-AFDA-4180-97A3-590A1A945528}"/>
              </a:ext>
            </a:extLst>
          </p:cNvPr>
          <p:cNvSpPr/>
          <p:nvPr/>
        </p:nvSpPr>
        <p:spPr>
          <a:xfrm>
            <a:off x="792462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94C4609-B564-4893-96E6-64EE014A216E}"/>
              </a:ext>
            </a:extLst>
          </p:cNvPr>
          <p:cNvSpPr/>
          <p:nvPr/>
        </p:nvSpPr>
        <p:spPr>
          <a:xfrm>
            <a:off x="792462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C81BEAF-516F-41DA-B6F1-089E0DC8127C}"/>
              </a:ext>
            </a:extLst>
          </p:cNvPr>
          <p:cNvSpPr/>
          <p:nvPr/>
        </p:nvSpPr>
        <p:spPr>
          <a:xfrm>
            <a:off x="876876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EA5C630-B438-4B4B-920F-D5C05C3B023B}"/>
              </a:ext>
            </a:extLst>
          </p:cNvPr>
          <p:cNvSpPr/>
          <p:nvPr/>
        </p:nvSpPr>
        <p:spPr>
          <a:xfrm>
            <a:off x="876876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9CC3A21-3CBD-4383-9CC3-B808C909DF53}"/>
              </a:ext>
            </a:extLst>
          </p:cNvPr>
          <p:cNvSpPr/>
          <p:nvPr/>
        </p:nvSpPr>
        <p:spPr>
          <a:xfrm>
            <a:off x="876876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01074C7-CA91-4A71-A0B1-8F4EE9DA87A5}"/>
              </a:ext>
            </a:extLst>
          </p:cNvPr>
          <p:cNvSpPr txBox="1"/>
          <p:nvPr/>
        </p:nvSpPr>
        <p:spPr>
          <a:xfrm>
            <a:off x="773172" y="5720330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词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6753D65-B08C-4268-8E91-F55BE0C4E451}"/>
              </a:ext>
            </a:extLst>
          </p:cNvPr>
          <p:cNvSpPr txBox="1"/>
          <p:nvPr/>
        </p:nvSpPr>
        <p:spPr>
          <a:xfrm>
            <a:off x="773172" y="4961667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/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/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0EBF8F40-4B92-4AF0-B679-B6532F9D8E91}"/>
              </a:ext>
            </a:extLst>
          </p:cNvPr>
          <p:cNvSpPr/>
          <p:nvPr/>
        </p:nvSpPr>
        <p:spPr>
          <a:xfrm>
            <a:off x="2936405" y="3232925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35F324D-2CE2-45C1-ACCA-19978677587E}"/>
              </a:ext>
            </a:extLst>
          </p:cNvPr>
          <p:cNvCxnSpPr>
            <a:cxnSpLocks/>
            <a:stCxn id="31" idx="0"/>
            <a:endCxn id="56" idx="2"/>
          </p:cNvCxnSpPr>
          <p:nvPr/>
        </p:nvCxnSpPr>
        <p:spPr>
          <a:xfrm flipH="1" flipV="1">
            <a:off x="321687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/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/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003E5239-071E-4D82-8609-B5AF517BA1F0}"/>
              </a:ext>
            </a:extLst>
          </p:cNvPr>
          <p:cNvSpPr/>
          <p:nvPr/>
        </p:nvSpPr>
        <p:spPr>
          <a:xfrm>
            <a:off x="3906986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3946603-9D2F-488A-8D61-16957ED4500F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187452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/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/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29634339-2F7B-445C-9074-9D86B52354B7}"/>
              </a:ext>
            </a:extLst>
          </p:cNvPr>
          <p:cNvSpPr/>
          <p:nvPr/>
        </p:nvSpPr>
        <p:spPr>
          <a:xfrm>
            <a:off x="4900141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A6ADB5C-001F-4C5B-BD8C-24F36A46852B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180607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/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/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A27948D5-80A4-42F6-956F-627C5E74B8E6}"/>
              </a:ext>
            </a:extLst>
          </p:cNvPr>
          <p:cNvSpPr/>
          <p:nvPr/>
        </p:nvSpPr>
        <p:spPr>
          <a:xfrm>
            <a:off x="586949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EFD251A-DC48-4F3F-82B4-8161418AB46C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14995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/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/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EB9A0E35-178A-4431-9B02-3DF2CC0717E9}"/>
              </a:ext>
            </a:extLst>
          </p:cNvPr>
          <p:cNvSpPr/>
          <p:nvPr/>
        </p:nvSpPr>
        <p:spPr>
          <a:xfrm>
            <a:off x="6867525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4037D45-5588-44DD-8187-4602619D7AE4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14799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/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/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0C8A0403-32C1-4219-83F3-EDBAA6832885}"/>
              </a:ext>
            </a:extLst>
          </p:cNvPr>
          <p:cNvSpPr/>
          <p:nvPr/>
        </p:nvSpPr>
        <p:spPr>
          <a:xfrm>
            <a:off x="7850349" y="3235211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F1DDD9A-71F0-4DC8-9F28-757F0958C18D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130815" y="4501830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/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/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 82">
            <a:extLst>
              <a:ext uri="{FF2B5EF4-FFF2-40B4-BE49-F238E27FC236}">
                <a16:creationId xmlns:a16="http://schemas.microsoft.com/office/drawing/2014/main" id="{CE7B18F0-0913-464A-874B-CCEA26199B2A}"/>
              </a:ext>
            </a:extLst>
          </p:cNvPr>
          <p:cNvSpPr/>
          <p:nvPr/>
        </p:nvSpPr>
        <p:spPr>
          <a:xfrm>
            <a:off x="869466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6A13624-C112-4FDA-851C-A5BE687F7771}"/>
              </a:ext>
            </a:extLst>
          </p:cNvPr>
          <p:cNvCxnSpPr>
            <a:cxnSpLocks/>
            <a:endCxn id="83" idx="2"/>
          </p:cNvCxnSpPr>
          <p:nvPr/>
        </p:nvCxnSpPr>
        <p:spPr>
          <a:xfrm flipH="1" flipV="1">
            <a:off x="897512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147BA2E-FCFC-4D36-A720-7CBDBA026A8A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3390857" y="41226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D45602F-B23B-45EC-93DD-D00A6EA8691C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4361438" y="41226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3652CD4-50F6-46AC-92D0-FC2C8DC31047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5354593" y="41226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A742EA5-5629-49C0-81BA-F3CD45C79775}"/>
              </a:ext>
            </a:extLst>
          </p:cNvPr>
          <p:cNvCxnSpPr>
            <a:stCxn id="69" idx="3"/>
            <a:endCxn id="73" idx="1"/>
          </p:cNvCxnSpPr>
          <p:nvPr/>
        </p:nvCxnSpPr>
        <p:spPr>
          <a:xfrm>
            <a:off x="6323945" y="41226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3C99462-E5E1-4C2D-8AAB-4BFB9658BBE6}"/>
              </a:ext>
            </a:extLst>
          </p:cNvPr>
          <p:cNvCxnSpPr>
            <a:cxnSpLocks/>
            <a:stCxn id="73" idx="3"/>
            <a:endCxn id="77" idx="1"/>
          </p:cNvCxnSpPr>
          <p:nvPr/>
        </p:nvCxnSpPr>
        <p:spPr>
          <a:xfrm>
            <a:off x="7321977" y="41226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B449C383-DE0C-4316-945A-27F623ACE0D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 flipV="1">
            <a:off x="8304801" y="41226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569E9B4-A720-49E8-BD56-89AAFEBBA378}"/>
              </a:ext>
            </a:extLst>
          </p:cNvPr>
          <p:cNvCxnSpPr>
            <a:stCxn id="82" idx="1"/>
            <a:endCxn id="78" idx="3"/>
          </p:cNvCxnSpPr>
          <p:nvPr/>
        </p:nvCxnSpPr>
        <p:spPr>
          <a:xfrm flipH="1">
            <a:off x="8304800" y="3542234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9F2E03D-5D31-4206-8C76-6F3157660F3D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 flipV="1">
            <a:off x="7321976" y="3542234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1FD0E0DC-8D68-4002-89EA-14261204AE5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>
            <a:off x="6323944" y="3542234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5355B2A8-1BCA-4CE9-9D6B-DBBB0EA21FAB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5354592" y="3542234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F2FB966-48BC-4780-B4AB-690155EAC3DF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4361437" y="3542234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09BB70F-752C-4751-8F25-44DC6A30D073}"/>
              </a:ext>
            </a:extLst>
          </p:cNvPr>
          <p:cNvCxnSpPr>
            <a:stCxn id="62" idx="1"/>
            <a:endCxn id="55" idx="3"/>
          </p:cNvCxnSpPr>
          <p:nvPr/>
        </p:nvCxnSpPr>
        <p:spPr>
          <a:xfrm flipH="1">
            <a:off x="3390856" y="3542234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08E26A5-7E72-4EB6-BD6E-4783FA17788F}"/>
              </a:ext>
            </a:extLst>
          </p:cNvPr>
          <p:cNvSpPr txBox="1"/>
          <p:nvPr/>
        </p:nvSpPr>
        <p:spPr>
          <a:xfrm>
            <a:off x="773172" y="3681568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/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solidFill>
                <a:srgbClr val="00BE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4248B4F1-363E-489A-A834-476725D7A83D}"/>
              </a:ext>
            </a:extLst>
          </p:cNvPr>
          <p:cNvCxnSpPr>
            <a:stCxn id="56" idx="0"/>
            <a:endCxn id="113" idx="2"/>
          </p:cNvCxnSpPr>
          <p:nvPr/>
        </p:nvCxnSpPr>
        <p:spPr>
          <a:xfrm flipV="1">
            <a:off x="3216871" y="2664630"/>
            <a:ext cx="337844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831D91BA-17F6-4763-8EA8-8B6EB68EF0A8}"/>
              </a:ext>
            </a:extLst>
          </p:cNvPr>
          <p:cNvCxnSpPr>
            <a:cxnSpLocks/>
            <a:stCxn id="63" idx="0"/>
            <a:endCxn id="113" idx="2"/>
          </p:cNvCxnSpPr>
          <p:nvPr/>
        </p:nvCxnSpPr>
        <p:spPr>
          <a:xfrm flipV="1">
            <a:off x="4187452" y="2664630"/>
            <a:ext cx="2407863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5B66D3D-75FC-4E78-AC95-6A40CA66D1A7}"/>
              </a:ext>
            </a:extLst>
          </p:cNvPr>
          <p:cNvCxnSpPr>
            <a:stCxn id="67" idx="0"/>
            <a:endCxn id="113" idx="2"/>
          </p:cNvCxnSpPr>
          <p:nvPr/>
        </p:nvCxnSpPr>
        <p:spPr>
          <a:xfrm flipV="1">
            <a:off x="5180607" y="2664630"/>
            <a:ext cx="1414708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0BD66736-073B-4D6D-839E-05D0504BE52E}"/>
              </a:ext>
            </a:extLst>
          </p:cNvPr>
          <p:cNvCxnSpPr>
            <a:cxnSpLocks/>
            <a:stCxn id="71" idx="0"/>
            <a:endCxn id="113" idx="2"/>
          </p:cNvCxnSpPr>
          <p:nvPr/>
        </p:nvCxnSpPr>
        <p:spPr>
          <a:xfrm flipV="1">
            <a:off x="6149959" y="2664630"/>
            <a:ext cx="44535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DE61E97-D9A5-4313-A4A2-654E2FEA5305}"/>
              </a:ext>
            </a:extLst>
          </p:cNvPr>
          <p:cNvCxnSpPr>
            <a:stCxn id="75" idx="0"/>
            <a:endCxn id="113" idx="2"/>
          </p:cNvCxnSpPr>
          <p:nvPr/>
        </p:nvCxnSpPr>
        <p:spPr>
          <a:xfrm flipH="1" flipV="1">
            <a:off x="6595315" y="2664630"/>
            <a:ext cx="55267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EC3D5B93-A767-49FF-8626-24EBE9A224D5}"/>
              </a:ext>
            </a:extLst>
          </p:cNvPr>
          <p:cNvCxnSpPr>
            <a:stCxn id="79" idx="0"/>
            <a:endCxn id="113" idx="2"/>
          </p:cNvCxnSpPr>
          <p:nvPr/>
        </p:nvCxnSpPr>
        <p:spPr>
          <a:xfrm flipH="1" flipV="1">
            <a:off x="6595315" y="2664630"/>
            <a:ext cx="1535500" cy="5705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B5E47F70-3D88-46B2-9FB4-D6EB5B9CCBA4}"/>
              </a:ext>
            </a:extLst>
          </p:cNvPr>
          <p:cNvCxnSpPr>
            <a:stCxn id="83" idx="0"/>
            <a:endCxn id="113" idx="2"/>
          </p:cNvCxnSpPr>
          <p:nvPr/>
        </p:nvCxnSpPr>
        <p:spPr>
          <a:xfrm flipH="1" flipV="1">
            <a:off x="6595315" y="2664630"/>
            <a:ext cx="237981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/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blipFill>
                <a:blip r:embed="rId17"/>
                <a:stretch>
                  <a:fillRect r="-65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/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blipFill>
                <a:blip r:embed="rId18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/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blipFill>
                <a:blip r:embed="rId19"/>
                <a:stretch>
                  <a:fillRect r="-806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/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blipFill>
                <a:blip r:embed="rId20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/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blipFill>
                <a:blip r:embed="rId21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/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blipFill>
                <a:blip r:embed="rId22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/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blipFill>
                <a:blip r:embed="rId23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F08A8C05-4AAE-4453-A35E-2C618B390CAC}"/>
              </a:ext>
            </a:extLst>
          </p:cNvPr>
          <p:cNvCxnSpPr>
            <a:stCxn id="75" idx="0"/>
            <a:endCxn id="132" idx="2"/>
          </p:cNvCxnSpPr>
          <p:nvPr/>
        </p:nvCxnSpPr>
        <p:spPr>
          <a:xfrm flipH="1" flipV="1">
            <a:off x="7110626" y="1627068"/>
            <a:ext cx="37365" cy="1605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9C570274-BB55-4A75-9243-59A6DAE6E1D3}"/>
              </a:ext>
            </a:extLst>
          </p:cNvPr>
          <p:cNvCxnSpPr>
            <a:stCxn id="113" idx="0"/>
            <a:endCxn id="132" idx="2"/>
          </p:cNvCxnSpPr>
          <p:nvPr/>
        </p:nvCxnSpPr>
        <p:spPr>
          <a:xfrm flipV="1">
            <a:off x="6595315" y="1627068"/>
            <a:ext cx="515311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17C202DE-4BA1-48E9-B9AB-251A49BA088B}"/>
              </a:ext>
            </a:extLst>
          </p:cNvPr>
          <p:cNvSpPr txBox="1"/>
          <p:nvPr/>
        </p:nvSpPr>
        <p:spPr>
          <a:xfrm>
            <a:off x="788930" y="185717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142" name="菱形 141">
            <a:extLst>
              <a:ext uri="{FF2B5EF4-FFF2-40B4-BE49-F238E27FC236}">
                <a16:creationId xmlns:a16="http://schemas.microsoft.com/office/drawing/2014/main" id="{EBD96C68-856B-4D39-9AD9-7A612B250484}"/>
              </a:ext>
            </a:extLst>
          </p:cNvPr>
          <p:cNvSpPr/>
          <p:nvPr/>
        </p:nvSpPr>
        <p:spPr>
          <a:xfrm>
            <a:off x="2899952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30D034E-8411-4BB7-981F-B50A5830D4E0}"/>
              </a:ext>
            </a:extLst>
          </p:cNvPr>
          <p:cNvSpPr txBox="1"/>
          <p:nvPr/>
        </p:nvSpPr>
        <p:spPr>
          <a:xfrm>
            <a:off x="773172" y="391453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CRF</a:t>
            </a:r>
            <a:r>
              <a:rPr lang="zh-CN" altLang="en-US" dirty="0"/>
              <a:t>层</a:t>
            </a: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2CAF9CB-7712-47FD-B648-57BF2358D13B}"/>
              </a:ext>
            </a:extLst>
          </p:cNvPr>
          <p:cNvCxnSpPr>
            <a:stCxn id="128" idx="0"/>
            <a:endCxn id="142" idx="2"/>
          </p:cNvCxnSpPr>
          <p:nvPr/>
        </p:nvCxnSpPr>
        <p:spPr>
          <a:xfrm flipH="1" flipV="1">
            <a:off x="3180419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菱形 165">
            <a:extLst>
              <a:ext uri="{FF2B5EF4-FFF2-40B4-BE49-F238E27FC236}">
                <a16:creationId xmlns:a16="http://schemas.microsoft.com/office/drawing/2014/main" id="{E585B220-1164-42F8-9062-F9CDF05C7B00}"/>
              </a:ext>
            </a:extLst>
          </p:cNvPr>
          <p:cNvSpPr/>
          <p:nvPr/>
        </p:nvSpPr>
        <p:spPr>
          <a:xfrm>
            <a:off x="3879513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A0F72EDF-A1F0-4DE4-B2A0-70F8B35A4965}"/>
              </a:ext>
            </a:extLst>
          </p:cNvPr>
          <p:cNvCxnSpPr>
            <a:endCxn id="166" idx="2"/>
          </p:cNvCxnSpPr>
          <p:nvPr/>
        </p:nvCxnSpPr>
        <p:spPr>
          <a:xfrm flipH="1" flipV="1">
            <a:off x="4159980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>
            <a:extLst>
              <a:ext uri="{FF2B5EF4-FFF2-40B4-BE49-F238E27FC236}">
                <a16:creationId xmlns:a16="http://schemas.microsoft.com/office/drawing/2014/main" id="{754FD3B3-1026-47FC-B87E-D82878EFEADD}"/>
              </a:ext>
            </a:extLst>
          </p:cNvPr>
          <p:cNvSpPr/>
          <p:nvPr/>
        </p:nvSpPr>
        <p:spPr>
          <a:xfrm>
            <a:off x="4903047" y="262176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888666E1-DC55-4626-BC68-BF353DD72BAF}"/>
              </a:ext>
            </a:extLst>
          </p:cNvPr>
          <p:cNvCxnSpPr>
            <a:endCxn id="168" idx="2"/>
          </p:cNvCxnSpPr>
          <p:nvPr/>
        </p:nvCxnSpPr>
        <p:spPr>
          <a:xfrm flipH="1" flipV="1">
            <a:off x="5183514" y="758652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菱形 169">
            <a:extLst>
              <a:ext uri="{FF2B5EF4-FFF2-40B4-BE49-F238E27FC236}">
                <a16:creationId xmlns:a16="http://schemas.microsoft.com/office/drawing/2014/main" id="{826BF97C-62E0-4CEA-AE90-53D7562056AE}"/>
              </a:ext>
            </a:extLst>
          </p:cNvPr>
          <p:cNvSpPr/>
          <p:nvPr/>
        </p:nvSpPr>
        <p:spPr>
          <a:xfrm>
            <a:off x="5846939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16CA08D9-F200-4E9A-AD82-81BE0A7FBFF6}"/>
              </a:ext>
            </a:extLst>
          </p:cNvPr>
          <p:cNvCxnSpPr>
            <a:endCxn id="170" idx="2"/>
          </p:cNvCxnSpPr>
          <p:nvPr/>
        </p:nvCxnSpPr>
        <p:spPr>
          <a:xfrm flipH="1" flipV="1">
            <a:off x="6127406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菱形 171">
            <a:extLst>
              <a:ext uri="{FF2B5EF4-FFF2-40B4-BE49-F238E27FC236}">
                <a16:creationId xmlns:a16="http://schemas.microsoft.com/office/drawing/2014/main" id="{6F3DEC81-8204-452F-8A9A-3C2F8BE42D7B}"/>
              </a:ext>
            </a:extLst>
          </p:cNvPr>
          <p:cNvSpPr/>
          <p:nvPr/>
        </p:nvSpPr>
        <p:spPr>
          <a:xfrm>
            <a:off x="6826500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C9E90466-C507-407D-AA9A-383910796BF9}"/>
              </a:ext>
            </a:extLst>
          </p:cNvPr>
          <p:cNvCxnSpPr>
            <a:endCxn id="172" idx="2"/>
          </p:cNvCxnSpPr>
          <p:nvPr/>
        </p:nvCxnSpPr>
        <p:spPr>
          <a:xfrm flipH="1" flipV="1">
            <a:off x="7106967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菱形 173">
            <a:extLst>
              <a:ext uri="{FF2B5EF4-FFF2-40B4-BE49-F238E27FC236}">
                <a16:creationId xmlns:a16="http://schemas.microsoft.com/office/drawing/2014/main" id="{632B1900-5481-4842-A6CC-2AA41DF89E6F}"/>
              </a:ext>
            </a:extLst>
          </p:cNvPr>
          <p:cNvSpPr/>
          <p:nvPr/>
        </p:nvSpPr>
        <p:spPr>
          <a:xfrm>
            <a:off x="7850348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3654670E-D686-4FA6-AE58-4801529323DB}"/>
              </a:ext>
            </a:extLst>
          </p:cNvPr>
          <p:cNvCxnSpPr>
            <a:endCxn id="174" idx="2"/>
          </p:cNvCxnSpPr>
          <p:nvPr/>
        </p:nvCxnSpPr>
        <p:spPr>
          <a:xfrm flipH="1" flipV="1">
            <a:off x="8130815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菱形 175">
            <a:extLst>
              <a:ext uri="{FF2B5EF4-FFF2-40B4-BE49-F238E27FC236}">
                <a16:creationId xmlns:a16="http://schemas.microsoft.com/office/drawing/2014/main" id="{6B3F4161-8B9D-45DB-BBE8-42A4B750B752}"/>
              </a:ext>
            </a:extLst>
          </p:cNvPr>
          <p:cNvSpPr/>
          <p:nvPr/>
        </p:nvSpPr>
        <p:spPr>
          <a:xfrm>
            <a:off x="8694662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82F56962-7645-4125-A59B-5BF555CCEFCC}"/>
              </a:ext>
            </a:extLst>
          </p:cNvPr>
          <p:cNvCxnSpPr>
            <a:endCxn id="176" idx="2"/>
          </p:cNvCxnSpPr>
          <p:nvPr/>
        </p:nvCxnSpPr>
        <p:spPr>
          <a:xfrm flipH="1" flipV="1">
            <a:off x="8975129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37A4A6E8-439B-4F09-9513-36796AFC3431}"/>
              </a:ext>
            </a:extLst>
          </p:cNvPr>
          <p:cNvCxnSpPr>
            <a:stCxn id="142" idx="3"/>
            <a:endCxn id="166" idx="1"/>
          </p:cNvCxnSpPr>
          <p:nvPr/>
        </p:nvCxnSpPr>
        <p:spPr>
          <a:xfrm>
            <a:off x="3460885" y="512547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24CD86EE-EAA4-4BA9-8849-94E8A8BBDE00}"/>
              </a:ext>
            </a:extLst>
          </p:cNvPr>
          <p:cNvCxnSpPr>
            <a:stCxn id="166" idx="3"/>
            <a:endCxn id="168" idx="1"/>
          </p:cNvCxnSpPr>
          <p:nvPr/>
        </p:nvCxnSpPr>
        <p:spPr>
          <a:xfrm flipV="1">
            <a:off x="4440446" y="510414"/>
            <a:ext cx="462601" cy="2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94388EBE-9B92-4B1B-B44F-78C78DD8DE15}"/>
              </a:ext>
            </a:extLst>
          </p:cNvPr>
          <p:cNvCxnSpPr>
            <a:stCxn id="168" idx="3"/>
            <a:endCxn id="170" idx="1"/>
          </p:cNvCxnSpPr>
          <p:nvPr/>
        </p:nvCxnSpPr>
        <p:spPr>
          <a:xfrm flipV="1">
            <a:off x="5463980" y="506211"/>
            <a:ext cx="382959" cy="42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D41EEDD9-2137-4E92-B624-6D029EEC58A6}"/>
              </a:ext>
            </a:extLst>
          </p:cNvPr>
          <p:cNvCxnSpPr>
            <a:stCxn id="170" idx="3"/>
            <a:endCxn id="172" idx="1"/>
          </p:cNvCxnSpPr>
          <p:nvPr/>
        </p:nvCxnSpPr>
        <p:spPr>
          <a:xfrm>
            <a:off x="6407872" y="506211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27DE4F0B-7CD5-4F8A-BDCB-5731C540F249}"/>
              </a:ext>
            </a:extLst>
          </p:cNvPr>
          <p:cNvCxnSpPr>
            <a:stCxn id="172" idx="3"/>
            <a:endCxn id="174" idx="1"/>
          </p:cNvCxnSpPr>
          <p:nvPr/>
        </p:nvCxnSpPr>
        <p:spPr>
          <a:xfrm>
            <a:off x="7387433" y="506211"/>
            <a:ext cx="4629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E2312760-6708-460D-ACEC-4B16558DEEB7}"/>
              </a:ext>
            </a:extLst>
          </p:cNvPr>
          <p:cNvCxnSpPr>
            <a:stCxn id="174" idx="3"/>
            <a:endCxn id="176" idx="1"/>
          </p:cNvCxnSpPr>
          <p:nvPr/>
        </p:nvCxnSpPr>
        <p:spPr>
          <a:xfrm>
            <a:off x="8411281" y="506211"/>
            <a:ext cx="2833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/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blipFill>
                <a:blip r:embed="rId2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/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blipFill>
                <a:blip r:embed="rId25"/>
                <a:stretch>
                  <a:fillRect r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/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blipFill>
                <a:blip r:embed="rId26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/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blipFill>
                <a:blip r:embed="rId27"/>
                <a:stretch>
                  <a:fillRect r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/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blipFill>
                <a:blip r:embed="rId2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/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blipFill>
                <a:blip r:embed="rId29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/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blipFill>
                <a:blip r:embed="rId3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442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8896</TotalTime>
  <Words>193</Words>
  <Application>Microsoft Office PowerPoint</Application>
  <PresentationFormat>宽屏</PresentationFormat>
  <Paragraphs>111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55</cp:revision>
  <dcterms:created xsi:type="dcterms:W3CDTF">2020-11-13T02:31:09Z</dcterms:created>
  <dcterms:modified xsi:type="dcterms:W3CDTF">2020-11-21T11:34:57Z</dcterms:modified>
</cp:coreProperties>
</file>